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3"/>
  </p:notesMasterIdLst>
  <p:sldIdLst>
    <p:sldId id="382" r:id="rId2"/>
    <p:sldId id="383" r:id="rId3"/>
    <p:sldId id="287" r:id="rId4"/>
    <p:sldId id="384" r:id="rId5"/>
    <p:sldId id="262" r:id="rId6"/>
    <p:sldId id="286" r:id="rId7"/>
    <p:sldId id="288" r:id="rId8"/>
    <p:sldId id="277" r:id="rId9"/>
    <p:sldId id="291" r:id="rId10"/>
    <p:sldId id="259" r:id="rId11"/>
    <p:sldId id="292" r:id="rId12"/>
    <p:sldId id="261" r:id="rId13"/>
    <p:sldId id="290" r:id="rId14"/>
    <p:sldId id="385" r:id="rId15"/>
    <p:sldId id="269" r:id="rId16"/>
    <p:sldId id="296" r:id="rId17"/>
    <p:sldId id="297" r:id="rId18"/>
    <p:sldId id="298" r:id="rId19"/>
    <p:sldId id="386" r:id="rId20"/>
    <p:sldId id="275" r:id="rId21"/>
    <p:sldId id="3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65" d="100"/>
          <a:sy n="65" d="100"/>
        </p:scale>
        <p:origin x="12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12/11/2024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12/11/2024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12/11/2024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12/11/2024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audio" Target="../media/audio2.wav"/><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41.svg"/><Relationship Id="rId10" Type="http://schemas.openxmlformats.org/officeDocument/2006/relationships/image" Target="../media/image37.svg"/><Relationship Id="rId19"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35.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audio" Target="../media/audio2.wav"/><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6.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8.svg"/><Relationship Id="rId12"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8.svg"/><Relationship Id="rId5" Type="http://schemas.openxmlformats.org/officeDocument/2006/relationships/image" Target="../media/image15.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3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6.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customXml" Target="../ink/ink2.xml"/><Relationship Id="rId5" Type="http://schemas.openxmlformats.org/officeDocument/2006/relationships/image" Target="../media/image16.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TotalTime>
  <Words>581</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Calibri</vt:lpstr>
      <vt:lpstr>Calibri (Body)</vt:lpstr>
      <vt:lpstr>Calibri Light</vt:lpstr>
      <vt:lpstr>等线</vt:lpstr>
      <vt:lpstr>HP001 4H</vt:lpstr>
      <vt:lpstr>LNTH-LuoLuoNotangYuanTi 1</vt:lpstr>
      <vt:lpstr>Times New Roman</vt:lpstr>
      <vt:lpstr>Wingdings</vt:lpstr>
      <vt:lpstr>字魂105号-简雅黑</vt:lpstr>
      <vt:lpstr>字魂36号-正文宋楷</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PCD</cp:lastModifiedBy>
  <cp:revision>35</cp:revision>
  <dcterms:created xsi:type="dcterms:W3CDTF">2023-07-02T10:47:43Z</dcterms:created>
  <dcterms:modified xsi:type="dcterms:W3CDTF">2024-12-11T12:51:24Z</dcterms:modified>
  <cp:category>9Slide.vn</cp:category>
</cp:coreProperties>
</file>