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5"/>
  </p:notesMasterIdLst>
  <p:sldIdLst>
    <p:sldId id="257" r:id="rId4"/>
    <p:sldId id="291" r:id="rId5"/>
    <p:sldId id="293" r:id="rId6"/>
    <p:sldId id="292" r:id="rId7"/>
    <p:sldId id="294" r:id="rId8"/>
    <p:sldId id="295" r:id="rId9"/>
    <p:sldId id="265" r:id="rId10"/>
    <p:sldId id="258" r:id="rId11"/>
    <p:sldId id="266" r:id="rId12"/>
    <p:sldId id="256" r:id="rId13"/>
    <p:sldId id="299" r:id="rId14"/>
    <p:sldId id="296" r:id="rId15"/>
    <p:sldId id="267" r:id="rId16"/>
    <p:sldId id="297" r:id="rId17"/>
    <p:sldId id="298" r:id="rId18"/>
    <p:sldId id="300" r:id="rId19"/>
    <p:sldId id="302" r:id="rId20"/>
    <p:sldId id="301" r:id="rId21"/>
    <p:sldId id="303" r:id="rId22"/>
    <p:sldId id="304" r:id="rId23"/>
    <p:sldId id="305" r:id="rId24"/>
    <p:sldId id="306" r:id="rId25"/>
    <p:sldId id="307" r:id="rId26"/>
    <p:sldId id="308" r:id="rId27"/>
    <p:sldId id="309" r:id="rId28"/>
    <p:sldId id="310" r:id="rId29"/>
    <p:sldId id="311" r:id="rId30"/>
    <p:sldId id="312" r:id="rId31"/>
    <p:sldId id="313" r:id="rId32"/>
    <p:sldId id="281"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976" autoAdjust="0"/>
  </p:normalViewPr>
  <p:slideViewPr>
    <p:cSldViewPr snapToGrid="0">
      <p:cViewPr varScale="1">
        <p:scale>
          <a:sx n="65" d="100"/>
          <a:sy n="65" d="100"/>
        </p:scale>
        <p:origin x="10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8/23/2023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80343" y="777597"/>
            <a:ext cx="3338286" cy="3972479"/>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8/23/2023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075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819</Words>
  <Application>Microsoft Office PowerPoint</Application>
  <PresentationFormat>Widescreen</PresentationFormat>
  <Paragraphs>105</Paragraphs>
  <Slides>31</Slides>
  <Notes>21</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31</vt:i4>
      </vt:variant>
    </vt:vector>
  </HeadingPairs>
  <TitlesOfParts>
    <vt:vector size="48" baseType="lpstr">
      <vt:lpstr>Microsoft YaHei</vt:lpstr>
      <vt:lpstr>宋体</vt:lpstr>
      <vt:lpstr>Arial</vt:lpstr>
      <vt:lpstr>Calibri</vt:lpstr>
      <vt:lpstr>Calibri Light</vt:lpstr>
      <vt:lpstr>Cambria</vt:lpstr>
      <vt:lpstr>Coiny</vt:lpstr>
      <vt:lpstr>Corbel</vt:lpstr>
      <vt:lpstr>等线</vt:lpstr>
      <vt:lpstr>iCiel Cadena</vt:lpstr>
      <vt:lpstr>Source Han Sans CN Medium</vt:lpstr>
      <vt:lpstr>Tahoma</vt:lpstr>
      <vt:lpstr>Wingdings</vt:lpstr>
      <vt:lpstr>迷你简细行楷</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63</cp:revision>
  <dcterms:created xsi:type="dcterms:W3CDTF">2023-07-12T08:48:53Z</dcterms:created>
  <dcterms:modified xsi:type="dcterms:W3CDTF">2023-08-23T11:28:40Z</dcterms:modified>
  <cp:category>9Slide.vn</cp:category>
</cp:coreProperties>
</file>