
<file path=[Content_Types].xml><?xml version="1.0" encoding="utf-8"?>
<Types xmlns="http://schemas.openxmlformats.org/package/2006/content-types">
  <Default Extension="png" ContentType="image/png"/>
  <Default Extension="mp3" ContentType="audio/mpe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activeX/activeX1.xml" ContentType="application/vnd.ms-office.activeX+xml"/>
  <Override PartName="/ppt/tags/tag10.xml" ContentType="application/vnd.openxmlformats-officedocument.presentationml.tags+xml"/>
  <Override PartName="/ppt/notesSlides/notesSlide7.xml" ContentType="application/vnd.openxmlformats-officedocument.presentationml.notesSlide+xml"/>
  <Override PartName="/ppt/activeX/activeX2.xml" ContentType="application/vnd.ms-office.activeX+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31"/>
  </p:notesMasterIdLst>
  <p:sldIdLst>
    <p:sldId id="484" r:id="rId2"/>
    <p:sldId id="554" r:id="rId3"/>
    <p:sldId id="2007577173" r:id="rId4"/>
    <p:sldId id="2007577174" r:id="rId5"/>
    <p:sldId id="2007577175" r:id="rId6"/>
    <p:sldId id="2007577176" r:id="rId7"/>
    <p:sldId id="558" r:id="rId8"/>
    <p:sldId id="560" r:id="rId9"/>
    <p:sldId id="559" r:id="rId10"/>
    <p:sldId id="2007577177" r:id="rId11"/>
    <p:sldId id="2007577178" r:id="rId12"/>
    <p:sldId id="2007577179" r:id="rId13"/>
    <p:sldId id="555" r:id="rId14"/>
    <p:sldId id="561" r:id="rId15"/>
    <p:sldId id="2007577180" r:id="rId16"/>
    <p:sldId id="2007577181" r:id="rId17"/>
    <p:sldId id="257" r:id="rId18"/>
    <p:sldId id="258" r:id="rId19"/>
    <p:sldId id="259" r:id="rId20"/>
    <p:sldId id="260" r:id="rId21"/>
    <p:sldId id="261" r:id="rId22"/>
    <p:sldId id="262" r:id="rId23"/>
    <p:sldId id="263" r:id="rId24"/>
    <p:sldId id="574" r:id="rId25"/>
    <p:sldId id="2007577185" r:id="rId26"/>
    <p:sldId id="2007577183" r:id="rId27"/>
    <p:sldId id="2007577184" r:id="rId28"/>
    <p:sldId id="577" r:id="rId29"/>
    <p:sldId id="200757718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0952" autoAdjust="0"/>
  </p:normalViewPr>
  <p:slideViewPr>
    <p:cSldViewPr snapToGrid="0">
      <p:cViewPr varScale="1">
        <p:scale>
          <a:sx n="65" d="100"/>
          <a:sy n="65" d="100"/>
        </p:scale>
        <p:origin x="125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22380A-4950-4D8E-B348-114203DD1E15}"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0173E9-DB9D-455A-AB33-63143DE8105B}" type="slidenum">
              <a:rPr lang="en-US" smtClean="0"/>
              <a:t>‹#›</a:t>
            </a:fld>
            <a:endParaRPr lang="en-US"/>
          </a:p>
        </p:txBody>
      </p:sp>
    </p:spTree>
    <p:extLst>
      <p:ext uri="{BB962C8B-B14F-4D97-AF65-F5344CB8AC3E}">
        <p14:creationId xmlns:p14="http://schemas.microsoft.com/office/powerpoint/2010/main" val="1446036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3624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7712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4679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8902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1721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8634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số</a:t>
            </a:r>
            <a:r>
              <a:rPr lang="en-US" altLang="zh-CN" dirty="0"/>
              <a:t> 1,2,3 </a:t>
            </a:r>
            <a:r>
              <a:rPr lang="en-US" altLang="zh-CN" dirty="0" err="1"/>
              <a:t>đến</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cái</a:t>
            </a:r>
            <a:r>
              <a:rPr lang="en-US" altLang="zh-CN" dirty="0"/>
              <a:t> </a:t>
            </a:r>
            <a:r>
              <a:rPr lang="en-US" altLang="zh-CN" dirty="0" err="1"/>
              <a:t>búa</a:t>
            </a:r>
            <a:r>
              <a:rPr lang="en-US" altLang="zh-CN" dirty="0"/>
              <a:t> </a:t>
            </a:r>
            <a:r>
              <a:rPr lang="en-US" altLang="zh-CN" dirty="0" err="1"/>
              <a:t>để</a:t>
            </a:r>
            <a:r>
              <a:rPr lang="en-US" altLang="zh-CN" dirty="0"/>
              <a:t> </a:t>
            </a:r>
            <a:r>
              <a:rPr lang="en-US" altLang="zh-CN" dirty="0" err="1"/>
              <a:t>đập</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3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0542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7251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10133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65419970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5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509453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9127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35871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383149839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7877"/>
          <a:stretch/>
        </p:blipFill>
        <p:spPr>
          <a:xfrm flipH="1">
            <a:off x="9683500" y="4685476"/>
            <a:ext cx="2280974" cy="2193471"/>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9047" y="4112071"/>
            <a:ext cx="1501925" cy="1670140"/>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13434044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465234" y="318863"/>
            <a:ext cx="11160709" cy="608193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3096" y="585978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4788317"/>
            <a:ext cx="1552261" cy="2069682"/>
          </a:xfrm>
          <a:prstGeom prst="rect">
            <a:avLst/>
          </a:prstGeom>
        </p:spPr>
      </p:pic>
    </p:spTree>
    <p:extLst>
      <p:ext uri="{BB962C8B-B14F-4D97-AF65-F5344CB8AC3E}">
        <p14:creationId xmlns:p14="http://schemas.microsoft.com/office/powerpoint/2010/main" val="390456817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464235" y="267286"/>
            <a:ext cx="11366694" cy="602510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205046"/>
            <a:ext cx="1192316" cy="1851127"/>
          </a:xfrm>
          <a:prstGeom prst="rect">
            <a:avLst/>
          </a:prstGeom>
        </p:spPr>
      </p:pic>
    </p:spTree>
    <p:extLst>
      <p:ext uri="{BB962C8B-B14F-4D97-AF65-F5344CB8AC3E}">
        <p14:creationId xmlns:p14="http://schemas.microsoft.com/office/powerpoint/2010/main" val="367404889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grpSp>
        <p:nvGrpSpPr>
          <p:cNvPr id="9" name="组合 8">
            <a:extLst>
              <a:ext uri="{FF2B5EF4-FFF2-40B4-BE49-F238E27FC236}">
                <a16:creationId xmlns:a16="http://schemas.microsoft.com/office/drawing/2014/main" id="{41C3545C-6785-4B5B-A977-6E3CC2CBB104}"/>
              </a:ext>
            </a:extLst>
          </p:cNvPr>
          <p:cNvGrpSpPr/>
          <p:nvPr userDrawn="1"/>
        </p:nvGrpSpPr>
        <p:grpSpPr>
          <a:xfrm>
            <a:off x="2803210" y="881742"/>
            <a:ext cx="6596743" cy="555171"/>
            <a:chOff x="2803210" y="881742"/>
            <a:chExt cx="6596743" cy="555171"/>
          </a:xfrm>
        </p:grpSpPr>
        <p:cxnSp>
          <p:nvCxnSpPr>
            <p:cNvPr id="10" name="直接连接符 9">
              <a:extLst>
                <a:ext uri="{FF2B5EF4-FFF2-40B4-BE49-F238E27FC236}">
                  <a16:creationId xmlns:a16="http://schemas.microsoft.com/office/drawing/2014/main" id="{6FCA33D8-C567-4E92-A356-A87038191059}"/>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矩形: 圆角 10">
              <a:extLst>
                <a:ext uri="{FF2B5EF4-FFF2-40B4-BE49-F238E27FC236}">
                  <a16:creationId xmlns:a16="http://schemas.microsoft.com/office/drawing/2014/main" id="{28803D6F-33C1-429E-B736-A1D0DE2BF034}"/>
                </a:ext>
              </a:extLst>
            </p:cNvPr>
            <p:cNvSpPr/>
            <p:nvPr userDrawn="1"/>
          </p:nvSpPr>
          <p:spPr>
            <a:xfrm>
              <a:off x="4534038" y="881742"/>
              <a:ext cx="3135086" cy="555171"/>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295936977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1875151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2729807359"/>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232869627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pic>
        <p:nvPicPr>
          <p:cNvPr id="3" name="Picture 2"/>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207657" y="1021846"/>
            <a:ext cx="3338286" cy="3972479"/>
          </a:xfrm>
          <a:prstGeom prst="rect">
            <a:avLst/>
          </a:prstGeom>
        </p:spPr>
      </p:pic>
    </p:spTree>
    <p:extLst>
      <p:ext uri="{BB962C8B-B14F-4D97-AF65-F5344CB8AC3E}">
        <p14:creationId xmlns:p14="http://schemas.microsoft.com/office/powerpoint/2010/main" val="393539237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711" r:id="rId10"/>
    <p:sldLayoutId id="2147483712" r:id="rId11"/>
    <p:sldLayoutId id="2147483699" r:id="rId12"/>
    <p:sldLayoutId id="2147483710" r:id="rId13"/>
  </p:sldLayoutIdLst>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0.xml"/><Relationship Id="rId7" Type="http://schemas.openxmlformats.org/officeDocument/2006/relationships/image" Target="../media/image13.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2.png"/><Relationship Id="rId5" Type="http://schemas.openxmlformats.org/officeDocument/2006/relationships/notesSlide" Target="../notesSlides/notesSlide7.xml"/><Relationship Id="rId10" Type="http://schemas.openxmlformats.org/officeDocument/2006/relationships/image" Target="../media/image43.wmf"/><Relationship Id="rId4" Type="http://schemas.openxmlformats.org/officeDocument/2006/relationships/slideLayout" Target="../slideLayouts/slideLayout10.xml"/><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1.xml"/><Relationship Id="rId7" Type="http://schemas.openxmlformats.org/officeDocument/2006/relationships/image" Target="../media/image13.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12.png"/><Relationship Id="rId5" Type="http://schemas.openxmlformats.org/officeDocument/2006/relationships/notesSlide" Target="../notesSlides/notesSlide8.xml"/><Relationship Id="rId10" Type="http://schemas.openxmlformats.org/officeDocument/2006/relationships/image" Target="../media/image46.wmf"/><Relationship Id="rId4" Type="http://schemas.openxmlformats.org/officeDocument/2006/relationships/slideLayout" Target="../slideLayouts/slideLayout10.xml"/><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9.xml"/><Relationship Id="rId7" Type="http://schemas.openxmlformats.org/officeDocument/2006/relationships/image" Target="../media/image49.png"/><Relationship Id="rId2" Type="http://schemas.openxmlformats.org/officeDocument/2006/relationships/slideLayout" Target="../slideLayouts/slideLayout10.xml"/><Relationship Id="rId1" Type="http://schemas.openxmlformats.org/officeDocument/2006/relationships/tags" Target="../tags/tag12.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13.png"/><Relationship Id="rId10" Type="http://schemas.openxmlformats.org/officeDocument/2006/relationships/image" Target="../media/image52.png"/><Relationship Id="rId4" Type="http://schemas.openxmlformats.org/officeDocument/2006/relationships/image" Target="../media/image12.pn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2.png"/><Relationship Id="rId7"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2.png"/><Relationship Id="rId3" Type="http://schemas.openxmlformats.org/officeDocument/2006/relationships/tags" Target="../tags/tag15.xml"/><Relationship Id="rId7" Type="http://schemas.openxmlformats.org/officeDocument/2006/relationships/notesSlide" Target="../notesSlides/notesSlide11.xml"/><Relationship Id="rId12" Type="http://schemas.openxmlformats.org/officeDocument/2006/relationships/image" Target="../media/image22.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Layout" Target="../slideLayouts/slideLayout10.xml"/><Relationship Id="rId11" Type="http://schemas.openxmlformats.org/officeDocument/2006/relationships/image" Target="../media/image15.png"/><Relationship Id="rId5" Type="http://schemas.openxmlformats.org/officeDocument/2006/relationships/tags" Target="../tags/tag17.xml"/><Relationship Id="rId10" Type="http://schemas.openxmlformats.org/officeDocument/2006/relationships/image" Target="../media/image14.png"/><Relationship Id="rId4" Type="http://schemas.openxmlformats.org/officeDocument/2006/relationships/tags" Target="../tags/tag16.xml"/><Relationship Id="rId9" Type="http://schemas.openxmlformats.org/officeDocument/2006/relationships/image" Target="../media/image13.png"/><Relationship Id="rId1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57.png"/><Relationship Id="rId2" Type="http://schemas.openxmlformats.org/officeDocument/2006/relationships/slideLayout" Target="../slideLayouts/slideLayout10.xml"/><Relationship Id="rId1" Type="http://schemas.openxmlformats.org/officeDocument/2006/relationships/tags" Target="../tags/tag18.xml"/><Relationship Id="rId6" Type="http://schemas.openxmlformats.org/officeDocument/2006/relationships/image" Target="../media/image56.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7.png"/><Relationship Id="rId2" Type="http://schemas.openxmlformats.org/officeDocument/2006/relationships/slideLayout" Target="../slideLayouts/slideLayout10.xml"/><Relationship Id="rId1" Type="http://schemas.openxmlformats.org/officeDocument/2006/relationships/tags" Target="../tags/tag19.xml"/><Relationship Id="rId6" Type="http://schemas.openxmlformats.org/officeDocument/2006/relationships/image" Target="../media/image56.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image" Target="../media/image28.png"/><Relationship Id="rId3" Type="http://schemas.openxmlformats.org/officeDocument/2006/relationships/slideLayout" Target="../slideLayouts/slideLayout11.xml"/><Relationship Id="rId7" Type="http://schemas.openxmlformats.org/officeDocument/2006/relationships/image" Target="../media/image60.png"/><Relationship Id="rId12" Type="http://schemas.openxmlformats.org/officeDocument/2006/relationships/image" Target="../media/image62.png"/><Relationship Id="rId17" Type="http://schemas.microsoft.com/office/2007/relationships/hdphoto" Target="../media/hdphoto6.wdp"/><Relationship Id="rId2" Type="http://schemas.openxmlformats.org/officeDocument/2006/relationships/audio" Target="../media/media2.mp3"/><Relationship Id="rId16" Type="http://schemas.openxmlformats.org/officeDocument/2006/relationships/image" Target="../media/image64.png"/><Relationship Id="rId1" Type="http://schemas.microsoft.com/office/2007/relationships/media" Target="../media/media2.mp3"/><Relationship Id="rId6" Type="http://schemas.openxmlformats.org/officeDocument/2006/relationships/image" Target="../media/image59.png"/><Relationship Id="rId11" Type="http://schemas.openxmlformats.org/officeDocument/2006/relationships/slide" Target="slide8.xml"/><Relationship Id="rId5" Type="http://schemas.openxmlformats.org/officeDocument/2006/relationships/slide" Target="slide18.xml"/><Relationship Id="rId15" Type="http://schemas.microsoft.com/office/2007/relationships/hdphoto" Target="../media/hdphoto5.wdp"/><Relationship Id="rId10" Type="http://schemas.microsoft.com/office/2007/relationships/hdphoto" Target="../media/hdphoto3.wdp"/><Relationship Id="rId4" Type="http://schemas.openxmlformats.org/officeDocument/2006/relationships/image" Target="../media/image58.jpg"/><Relationship Id="rId9" Type="http://schemas.openxmlformats.org/officeDocument/2006/relationships/image" Target="../media/image61.png"/><Relationship Id="rId14"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slide" Target="slide22.xml"/><Relationship Id="rId18" Type="http://schemas.microsoft.com/office/2007/relationships/hdphoto" Target="../media/hdphoto10.wdp"/><Relationship Id="rId3" Type="http://schemas.openxmlformats.org/officeDocument/2006/relationships/image" Target="../media/image66.png"/><Relationship Id="rId7" Type="http://schemas.openxmlformats.org/officeDocument/2006/relationships/slide" Target="slide20.xml"/><Relationship Id="rId12" Type="http://schemas.microsoft.com/office/2007/relationships/hdphoto" Target="../media/hdphoto8.wdp"/><Relationship Id="rId17" Type="http://schemas.openxmlformats.org/officeDocument/2006/relationships/image" Target="../media/image69.png"/><Relationship Id="rId2" Type="http://schemas.openxmlformats.org/officeDocument/2006/relationships/image" Target="../media/image65.jpg"/><Relationship Id="rId16" Type="http://schemas.openxmlformats.org/officeDocument/2006/relationships/slide" Target="slide23.xml"/><Relationship Id="rId20" Type="http://schemas.openxmlformats.org/officeDocument/2006/relationships/image" Target="../media/image70.gif"/><Relationship Id="rId1" Type="http://schemas.openxmlformats.org/officeDocument/2006/relationships/slideLayout" Target="../slideLayouts/slideLayout11.xml"/><Relationship Id="rId6" Type="http://schemas.microsoft.com/office/2007/relationships/hdphoto" Target="../media/hdphoto3.wdp"/><Relationship Id="rId11" Type="http://schemas.openxmlformats.org/officeDocument/2006/relationships/image" Target="../media/image67.png"/><Relationship Id="rId5" Type="http://schemas.openxmlformats.org/officeDocument/2006/relationships/image" Target="../media/image61.png"/><Relationship Id="rId15" Type="http://schemas.microsoft.com/office/2007/relationships/hdphoto" Target="../media/hdphoto9.wdp"/><Relationship Id="rId10" Type="http://schemas.openxmlformats.org/officeDocument/2006/relationships/slide" Target="slide21.xml"/><Relationship Id="rId19" Type="http://schemas.openxmlformats.org/officeDocument/2006/relationships/slide" Target="slide19.xml"/><Relationship Id="rId4" Type="http://schemas.microsoft.com/office/2007/relationships/hdphoto" Target="../media/hdphoto7.wdp"/><Relationship Id="rId9" Type="http://schemas.microsoft.com/office/2007/relationships/hdphoto" Target="../media/hdphoto5.wdp"/><Relationship Id="rId1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1.jpg"/><Relationship Id="rId1" Type="http://schemas.openxmlformats.org/officeDocument/2006/relationships/slideLayout" Target="../slideLayouts/slideLayout11.xml"/><Relationship Id="rId5" Type="http://schemas.openxmlformats.org/officeDocument/2006/relationships/slide" Target="slide18.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73.png"/><Relationship Id="rId4" Type="http://schemas.openxmlformats.org/officeDocument/2006/relationships/image" Target="../media/image72.jpe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5.xml"/><Relationship Id="rId7" Type="http://schemas.openxmlformats.org/officeDocument/2006/relationships/image" Target="../media/image41.png"/><Relationship Id="rId2" Type="http://schemas.openxmlformats.org/officeDocument/2006/relationships/slideLayout" Target="../slideLayouts/slideLayout10.xml"/><Relationship Id="rId1" Type="http://schemas.openxmlformats.org/officeDocument/2006/relationships/tags" Target="../tags/tag20.xml"/><Relationship Id="rId6" Type="http://schemas.openxmlformats.org/officeDocument/2006/relationships/image" Target="../media/image40.png"/><Relationship Id="rId5" Type="http://schemas.openxmlformats.org/officeDocument/2006/relationships/image" Target="../media/image1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6.xml"/><Relationship Id="rId7" Type="http://schemas.openxmlformats.org/officeDocument/2006/relationships/image" Target="../media/image50.png"/><Relationship Id="rId12" Type="http://schemas.openxmlformats.org/officeDocument/2006/relationships/image" Target="../media/image75.png"/><Relationship Id="rId2" Type="http://schemas.openxmlformats.org/officeDocument/2006/relationships/slideLayout" Target="../slideLayouts/slideLayout10.xml"/><Relationship Id="rId1" Type="http://schemas.openxmlformats.org/officeDocument/2006/relationships/tags" Target="../tags/tag21.xml"/><Relationship Id="rId6" Type="http://schemas.openxmlformats.org/officeDocument/2006/relationships/image" Target="../media/image49.png"/><Relationship Id="rId11" Type="http://schemas.microsoft.com/office/2007/relationships/hdphoto" Target="../media/hdphoto11.wdp"/><Relationship Id="rId5" Type="http://schemas.openxmlformats.org/officeDocument/2006/relationships/image" Target="../media/image13.png"/><Relationship Id="rId10" Type="http://schemas.openxmlformats.org/officeDocument/2006/relationships/image" Target="../media/image74.png"/><Relationship Id="rId4" Type="http://schemas.openxmlformats.org/officeDocument/2006/relationships/image" Target="../media/image12.png"/><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7.xml"/><Relationship Id="rId7" Type="http://schemas.openxmlformats.org/officeDocument/2006/relationships/image" Target="../media/image51.png"/><Relationship Id="rId2" Type="http://schemas.openxmlformats.org/officeDocument/2006/relationships/slideLayout" Target="../slideLayouts/slideLayout10.xml"/><Relationship Id="rId1" Type="http://schemas.openxmlformats.org/officeDocument/2006/relationships/tags" Target="../tags/tag22.xml"/><Relationship Id="rId6" Type="http://schemas.openxmlformats.org/officeDocument/2006/relationships/image" Target="../media/image50.png"/><Relationship Id="rId11" Type="http://schemas.openxmlformats.org/officeDocument/2006/relationships/image" Target="../media/image77.png"/><Relationship Id="rId5" Type="http://schemas.openxmlformats.org/officeDocument/2006/relationships/image" Target="../media/image13.png"/><Relationship Id="rId10" Type="http://schemas.microsoft.com/office/2007/relationships/hdphoto" Target="../media/hdphoto12.wdp"/><Relationship Id="rId4" Type="http://schemas.openxmlformats.org/officeDocument/2006/relationships/image" Target="../media/image12.png"/><Relationship Id="rId9" Type="http://schemas.openxmlformats.org/officeDocument/2006/relationships/image" Target="../media/image76.png"/></Relationships>
</file>

<file path=ppt/slides/_rels/slide2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9.png"/><Relationship Id="rId3" Type="http://schemas.openxmlformats.org/officeDocument/2006/relationships/tags" Target="../tags/tag25.xml"/><Relationship Id="rId7" Type="http://schemas.openxmlformats.org/officeDocument/2006/relationships/notesSlide" Target="../notesSlides/notesSlide18.xml"/><Relationship Id="rId12" Type="http://schemas.openxmlformats.org/officeDocument/2006/relationships/image" Target="../media/image22.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10.xml"/><Relationship Id="rId11" Type="http://schemas.openxmlformats.org/officeDocument/2006/relationships/image" Target="../media/image15.png"/><Relationship Id="rId5" Type="http://schemas.openxmlformats.org/officeDocument/2006/relationships/tags" Target="../tags/tag27.xml"/><Relationship Id="rId10" Type="http://schemas.openxmlformats.org/officeDocument/2006/relationships/image" Target="../media/image14.png"/><Relationship Id="rId4" Type="http://schemas.openxmlformats.org/officeDocument/2006/relationships/tags" Target="../tags/tag26.xml"/><Relationship Id="rId9" Type="http://schemas.openxmlformats.org/officeDocument/2006/relationships/image" Target="../media/image13.png"/><Relationship Id="rId14" Type="http://schemas.openxmlformats.org/officeDocument/2006/relationships/image" Target="../media/image78.png"/></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79.png"/><Relationship Id="rId4" Type="http://schemas.openxmlformats.org/officeDocument/2006/relationships/image" Target="../media/image13.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slide" Target="slide7.xml"/><Relationship Id="rId3" Type="http://schemas.openxmlformats.org/officeDocument/2006/relationships/slideLayout" Target="../slideLayouts/slideLayout7.xml"/><Relationship Id="rId7" Type="http://schemas.openxmlformats.org/officeDocument/2006/relationships/image" Target="../media/image26.jpeg"/><Relationship Id="rId12" Type="http://schemas.openxmlformats.org/officeDocument/2006/relationships/slide" Target="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11" Type="http://schemas.openxmlformats.org/officeDocument/2006/relationships/slide" Target="slide5.xml"/><Relationship Id="rId5" Type="http://schemas.openxmlformats.org/officeDocument/2006/relationships/image" Target="../media/image24.png"/><Relationship Id="rId10" Type="http://schemas.openxmlformats.org/officeDocument/2006/relationships/slide" Target="slide4.xml"/><Relationship Id="rId4" Type="http://schemas.openxmlformats.org/officeDocument/2006/relationships/notesSlide" Target="../notesSlides/notesSlide3.xml"/><Relationship Id="rId9" Type="http://schemas.openxmlformats.org/officeDocument/2006/relationships/image" Target="../media/image28.png"/><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2.png"/><Relationship Id="rId3" Type="http://schemas.openxmlformats.org/officeDocument/2006/relationships/tags" Target="../tags/tag3.xml"/><Relationship Id="rId7" Type="http://schemas.openxmlformats.org/officeDocument/2006/relationships/notesSlide" Target="../notesSlides/notesSlide4.xml"/><Relationship Id="rId12" Type="http://schemas.openxmlformats.org/officeDocument/2006/relationships/image" Target="../media/image2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0.xml"/><Relationship Id="rId11" Type="http://schemas.openxmlformats.org/officeDocument/2006/relationships/image" Target="../media/image15.png"/><Relationship Id="rId5" Type="http://schemas.openxmlformats.org/officeDocument/2006/relationships/tags" Target="../tags/tag5.xml"/><Relationship Id="rId10" Type="http://schemas.openxmlformats.org/officeDocument/2006/relationships/image" Target="../media/image14.png"/><Relationship Id="rId4" Type="http://schemas.openxmlformats.org/officeDocument/2006/relationships/tags" Target="../tags/tag4.xml"/><Relationship Id="rId9" Type="http://schemas.openxmlformats.org/officeDocument/2006/relationships/image" Target="../media/image13.pn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7.png"/><Relationship Id="rId3" Type="http://schemas.openxmlformats.org/officeDocument/2006/relationships/tags" Target="../tags/tag8.xml"/><Relationship Id="rId7" Type="http://schemas.openxmlformats.org/officeDocument/2006/relationships/image" Target="../media/image13.png"/><Relationship Id="rId12" Type="http://schemas.openxmlformats.org/officeDocument/2006/relationships/image" Target="../media/image36.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2.png"/><Relationship Id="rId11" Type="http://schemas.openxmlformats.org/officeDocument/2006/relationships/image" Target="../media/image35.png"/><Relationship Id="rId5" Type="http://schemas.openxmlformats.org/officeDocument/2006/relationships/notesSlide" Target="../notesSlides/notesSlide5.xml"/><Relationship Id="rId15" Type="http://schemas.openxmlformats.org/officeDocument/2006/relationships/image" Target="../media/image39.png"/><Relationship Id="rId10" Type="http://schemas.openxmlformats.org/officeDocument/2006/relationships/image" Target="../media/image34.gif"/><Relationship Id="rId4" Type="http://schemas.openxmlformats.org/officeDocument/2006/relationships/slideLayout" Target="../slideLayouts/slideLayout10.xml"/><Relationship Id="rId9" Type="http://schemas.openxmlformats.org/officeDocument/2006/relationships/image" Target="../media/image22.png"/><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6.xml"/><Relationship Id="rId7" Type="http://schemas.openxmlformats.org/officeDocument/2006/relationships/image" Target="../media/image41.png"/><Relationship Id="rId2" Type="http://schemas.openxmlformats.org/officeDocument/2006/relationships/slideLayout" Target="../slideLayouts/slideLayout10.xml"/><Relationship Id="rId1" Type="http://schemas.openxmlformats.org/officeDocument/2006/relationships/tags" Target="../tags/tag9.xml"/><Relationship Id="rId6" Type="http://schemas.openxmlformats.org/officeDocument/2006/relationships/image" Target="../media/image40.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923925" y="66675"/>
            <a:ext cx="10934699"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03450" y="5122333"/>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 name="Picture 4" descr="A cartoon of a chick&#10;&#10;Description automatically generated">
            <a:extLst>
              <a:ext uri="{FF2B5EF4-FFF2-40B4-BE49-F238E27FC236}">
                <a16:creationId xmlns:a16="http://schemas.microsoft.com/office/drawing/2014/main" id="{DF011CD5-AC15-52E6-1812-42C30270CD1A}"/>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 y="3124200"/>
            <a:ext cx="3113388" cy="3976687"/>
          </a:xfrm>
          <a:prstGeom prst="rect">
            <a:avLst/>
          </a:prstGeom>
        </p:spPr>
      </p:pic>
      <p:pic>
        <p:nvPicPr>
          <p:cNvPr id="12" name="图片 12" descr="微信截图_20220208093552">
            <a:extLst>
              <a:ext uri="{FF2B5EF4-FFF2-40B4-BE49-F238E27FC236}">
                <a16:creationId xmlns:a16="http://schemas.microsoft.com/office/drawing/2014/main" id="{549BC31E-052B-4C81-CE19-23C255948C72}"/>
              </a:ext>
            </a:extLst>
          </p:cNvPr>
          <p:cNvPicPr>
            <a:picLocks noChangeAspect="1"/>
          </p:cNvPicPr>
          <p:nvPr/>
        </p:nvPicPr>
        <p:blipFill>
          <a:blip r:embed="rId9"/>
          <a:stretch>
            <a:fillRect/>
          </a:stretch>
        </p:blipFill>
        <p:spPr>
          <a:xfrm>
            <a:off x="9382124" y="4589127"/>
            <a:ext cx="3210349" cy="2421273"/>
          </a:xfrm>
          <a:prstGeom prst="rect">
            <a:avLst/>
          </a:prstGeom>
        </p:spPr>
      </p:pic>
      <p:pic>
        <p:nvPicPr>
          <p:cNvPr id="22" name="Picture 21">
            <a:extLst>
              <a:ext uri="{FF2B5EF4-FFF2-40B4-BE49-F238E27FC236}">
                <a16:creationId xmlns:a16="http://schemas.microsoft.com/office/drawing/2014/main" id="{76D1CA99-945B-8929-2154-3766EBD11990}"/>
              </a:ext>
            </a:extLst>
          </p:cNvPr>
          <p:cNvPicPr>
            <a:picLocks noChangeAspect="1"/>
          </p:cNvPicPr>
          <p:nvPr/>
        </p:nvPicPr>
        <p:blipFill>
          <a:blip r:embed="rId10"/>
          <a:stretch>
            <a:fillRect/>
          </a:stretch>
        </p:blipFill>
        <p:spPr>
          <a:xfrm>
            <a:off x="4958224" y="749387"/>
            <a:ext cx="2542252" cy="920576"/>
          </a:xfrm>
          <a:prstGeom prst="rect">
            <a:avLst/>
          </a:prstGeom>
        </p:spPr>
      </p:pic>
      <p:pic>
        <p:nvPicPr>
          <p:cNvPr id="27" name="Picture 26">
            <a:extLst>
              <a:ext uri="{FF2B5EF4-FFF2-40B4-BE49-F238E27FC236}">
                <a16:creationId xmlns:a16="http://schemas.microsoft.com/office/drawing/2014/main" id="{FC50D2CF-D090-5169-03CC-7B28B056BDB9}"/>
              </a:ext>
            </a:extLst>
          </p:cNvPr>
          <p:cNvPicPr>
            <a:picLocks noChangeAspect="1"/>
          </p:cNvPicPr>
          <p:nvPr/>
        </p:nvPicPr>
        <p:blipFill>
          <a:blip r:embed="rId11"/>
          <a:stretch>
            <a:fillRect/>
          </a:stretch>
        </p:blipFill>
        <p:spPr>
          <a:xfrm>
            <a:off x="2191921" y="2695082"/>
            <a:ext cx="8151058" cy="2572735"/>
          </a:xfrm>
          <a:prstGeom prst="rect">
            <a:avLst/>
          </a:prstGeom>
        </p:spPr>
      </p:pic>
      <p:pic>
        <p:nvPicPr>
          <p:cNvPr id="32" name="Picture 31">
            <a:extLst>
              <a:ext uri="{FF2B5EF4-FFF2-40B4-BE49-F238E27FC236}">
                <a16:creationId xmlns:a16="http://schemas.microsoft.com/office/drawing/2014/main" id="{AF2ECD5A-C445-88E7-6EEC-28E215E927B7}"/>
              </a:ext>
            </a:extLst>
          </p:cNvPr>
          <p:cNvPicPr>
            <a:picLocks noChangeAspect="1"/>
          </p:cNvPicPr>
          <p:nvPr/>
        </p:nvPicPr>
        <p:blipFill>
          <a:blip r:embed="rId12"/>
          <a:stretch>
            <a:fillRect/>
          </a:stretch>
        </p:blipFill>
        <p:spPr>
          <a:xfrm rot="21019049">
            <a:off x="1947171" y="1049972"/>
            <a:ext cx="2792210" cy="1481456"/>
          </a:xfrm>
          <a:prstGeom prst="rect">
            <a:avLst/>
          </a:prstGeom>
        </p:spPr>
      </p:pic>
      <p:pic>
        <p:nvPicPr>
          <p:cNvPr id="34" name="Picture 33">
            <a:extLst>
              <a:ext uri="{FF2B5EF4-FFF2-40B4-BE49-F238E27FC236}">
                <a16:creationId xmlns:a16="http://schemas.microsoft.com/office/drawing/2014/main" id="{44B061F2-5010-84F6-C064-9A5C3776469C}"/>
              </a:ext>
            </a:extLst>
          </p:cNvPr>
          <p:cNvPicPr>
            <a:picLocks noChangeAspect="1"/>
          </p:cNvPicPr>
          <p:nvPr/>
        </p:nvPicPr>
        <p:blipFill>
          <a:blip r:embed="rId13"/>
          <a:stretch>
            <a:fillRect/>
          </a:stretch>
        </p:blipFill>
        <p:spPr>
          <a:xfrm>
            <a:off x="4646907" y="1641289"/>
            <a:ext cx="3674796" cy="145433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heel(1)">
                                      <p:cBhvr>
                                        <p:cTn id="26" dur="2000"/>
                                        <p:tgtEl>
                                          <p:spTgt spid="32"/>
                                        </p:tgtEl>
                                      </p:cBhvr>
                                    </p:animEffect>
                                  </p:childTnLst>
                                </p:cTn>
                              </p:par>
                              <p:par>
                                <p:cTn id="27" presetID="21" presetClass="entr" presetSubtype="1"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heel(1)">
                                      <p:cBhvr>
                                        <p:cTn id="29"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3"/>
              </p:custDataLst>
            </p:nvPr>
          </p:nvPicPr>
          <p:blipFill>
            <a:blip r:embed="rId7"/>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5" name="Rectangle: Rounded Corners 4">
            <a:extLst>
              <a:ext uri="{FF2B5EF4-FFF2-40B4-BE49-F238E27FC236}">
                <a16:creationId xmlns:a16="http://schemas.microsoft.com/office/drawing/2014/main" id="{B3EBB495-34CC-8EA7-635C-2D81C2A3CA09}"/>
              </a:ext>
            </a:extLst>
          </p:cNvPr>
          <p:cNvSpPr/>
          <p:nvPr/>
        </p:nvSpPr>
        <p:spPr>
          <a:xfrm>
            <a:off x="6528391" y="1424763"/>
            <a:ext cx="4476307" cy="5241851"/>
          </a:xfrm>
          <a:custGeom>
            <a:avLst/>
            <a:gdLst>
              <a:gd name="connsiteX0" fmla="*/ 0 w 4476307"/>
              <a:gd name="connsiteY0" fmla="*/ 560926 h 5241851"/>
              <a:gd name="connsiteX1" fmla="*/ 560926 w 4476307"/>
              <a:gd name="connsiteY1" fmla="*/ 0 h 5241851"/>
              <a:gd name="connsiteX2" fmla="*/ 1231817 w 4476307"/>
              <a:gd name="connsiteY2" fmla="*/ 0 h 5241851"/>
              <a:gd name="connsiteX3" fmla="*/ 1835619 w 4476307"/>
              <a:gd name="connsiteY3" fmla="*/ 0 h 5241851"/>
              <a:gd name="connsiteX4" fmla="*/ 2540054 w 4476307"/>
              <a:gd name="connsiteY4" fmla="*/ 0 h 5241851"/>
              <a:gd name="connsiteX5" fmla="*/ 3110312 w 4476307"/>
              <a:gd name="connsiteY5" fmla="*/ 0 h 5241851"/>
              <a:gd name="connsiteX6" fmla="*/ 3915381 w 4476307"/>
              <a:gd name="connsiteY6" fmla="*/ 0 h 5241851"/>
              <a:gd name="connsiteX7" fmla="*/ 4476307 w 4476307"/>
              <a:gd name="connsiteY7" fmla="*/ 560926 h 5241851"/>
              <a:gd name="connsiteX8" fmla="*/ 4476307 w 4476307"/>
              <a:gd name="connsiteY8" fmla="*/ 1288792 h 5241851"/>
              <a:gd name="connsiteX9" fmla="*/ 4476307 w 4476307"/>
              <a:gd name="connsiteY9" fmla="*/ 1851859 h 5241851"/>
              <a:gd name="connsiteX10" fmla="*/ 4476307 w 4476307"/>
              <a:gd name="connsiteY10" fmla="*/ 2538526 h 5241851"/>
              <a:gd name="connsiteX11" fmla="*/ 4476307 w 4476307"/>
              <a:gd name="connsiteY11" fmla="*/ 3225192 h 5241851"/>
              <a:gd name="connsiteX12" fmla="*/ 4476307 w 4476307"/>
              <a:gd name="connsiteY12" fmla="*/ 3911859 h 5241851"/>
              <a:gd name="connsiteX13" fmla="*/ 4476307 w 4476307"/>
              <a:gd name="connsiteY13" fmla="*/ 4680925 h 5241851"/>
              <a:gd name="connsiteX14" fmla="*/ 3915381 w 4476307"/>
              <a:gd name="connsiteY14" fmla="*/ 5241851 h 5241851"/>
              <a:gd name="connsiteX15" fmla="*/ 3244490 w 4476307"/>
              <a:gd name="connsiteY15" fmla="*/ 5241851 h 5241851"/>
              <a:gd name="connsiteX16" fmla="*/ 2573599 w 4476307"/>
              <a:gd name="connsiteY16" fmla="*/ 5241851 h 5241851"/>
              <a:gd name="connsiteX17" fmla="*/ 1936253 w 4476307"/>
              <a:gd name="connsiteY17" fmla="*/ 5241851 h 5241851"/>
              <a:gd name="connsiteX18" fmla="*/ 1298906 w 4476307"/>
              <a:gd name="connsiteY18" fmla="*/ 5241851 h 5241851"/>
              <a:gd name="connsiteX19" fmla="*/ 560926 w 4476307"/>
              <a:gd name="connsiteY19" fmla="*/ 5241851 h 5241851"/>
              <a:gd name="connsiteX20" fmla="*/ 0 w 4476307"/>
              <a:gd name="connsiteY20" fmla="*/ 4680925 h 5241851"/>
              <a:gd name="connsiteX21" fmla="*/ 0 w 4476307"/>
              <a:gd name="connsiteY21" fmla="*/ 3994259 h 5241851"/>
              <a:gd name="connsiteX22" fmla="*/ 0 w 4476307"/>
              <a:gd name="connsiteY22" fmla="*/ 3225192 h 5241851"/>
              <a:gd name="connsiteX23" fmla="*/ 0 w 4476307"/>
              <a:gd name="connsiteY23" fmla="*/ 2538526 h 5241851"/>
              <a:gd name="connsiteX24" fmla="*/ 0 w 4476307"/>
              <a:gd name="connsiteY24" fmla="*/ 1893059 h 5241851"/>
              <a:gd name="connsiteX25" fmla="*/ 0 w 4476307"/>
              <a:gd name="connsiteY25" fmla="*/ 1165193 h 5241851"/>
              <a:gd name="connsiteX26" fmla="*/ 0 w 4476307"/>
              <a:gd name="connsiteY26" fmla="*/ 560926 h 524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6307" h="5241851" fill="none" extrusionOk="0">
                <a:moveTo>
                  <a:pt x="0" y="560926"/>
                </a:moveTo>
                <a:cubicBezTo>
                  <a:pt x="39642" y="299845"/>
                  <a:pt x="233092" y="-33809"/>
                  <a:pt x="560926" y="0"/>
                </a:cubicBezTo>
                <a:cubicBezTo>
                  <a:pt x="707213" y="20440"/>
                  <a:pt x="1071947" y="25797"/>
                  <a:pt x="1231817" y="0"/>
                </a:cubicBezTo>
                <a:cubicBezTo>
                  <a:pt x="1391687" y="-25797"/>
                  <a:pt x="1699101" y="-8096"/>
                  <a:pt x="1835619" y="0"/>
                </a:cubicBezTo>
                <a:cubicBezTo>
                  <a:pt x="1972137" y="8096"/>
                  <a:pt x="2252816" y="-1519"/>
                  <a:pt x="2540054" y="0"/>
                </a:cubicBezTo>
                <a:cubicBezTo>
                  <a:pt x="2827293" y="1519"/>
                  <a:pt x="2878178" y="-27930"/>
                  <a:pt x="3110312" y="0"/>
                </a:cubicBezTo>
                <a:cubicBezTo>
                  <a:pt x="3342446" y="27930"/>
                  <a:pt x="3692424" y="13558"/>
                  <a:pt x="3915381" y="0"/>
                </a:cubicBezTo>
                <a:cubicBezTo>
                  <a:pt x="4196635" y="-14904"/>
                  <a:pt x="4479711" y="277299"/>
                  <a:pt x="4476307" y="560926"/>
                </a:cubicBezTo>
                <a:cubicBezTo>
                  <a:pt x="4445806" y="763495"/>
                  <a:pt x="4512634" y="992863"/>
                  <a:pt x="4476307" y="1288792"/>
                </a:cubicBezTo>
                <a:cubicBezTo>
                  <a:pt x="4439980" y="1584721"/>
                  <a:pt x="4456143" y="1677761"/>
                  <a:pt x="4476307" y="1851859"/>
                </a:cubicBezTo>
                <a:cubicBezTo>
                  <a:pt x="4496471" y="2025957"/>
                  <a:pt x="4491913" y="2272633"/>
                  <a:pt x="4476307" y="2538526"/>
                </a:cubicBezTo>
                <a:cubicBezTo>
                  <a:pt x="4460701" y="2804419"/>
                  <a:pt x="4501589" y="3022794"/>
                  <a:pt x="4476307" y="3225192"/>
                </a:cubicBezTo>
                <a:cubicBezTo>
                  <a:pt x="4451025" y="3427590"/>
                  <a:pt x="4504544" y="3670523"/>
                  <a:pt x="4476307" y="3911859"/>
                </a:cubicBezTo>
                <a:cubicBezTo>
                  <a:pt x="4448070" y="4153195"/>
                  <a:pt x="4445032" y="4402969"/>
                  <a:pt x="4476307" y="4680925"/>
                </a:cubicBezTo>
                <a:cubicBezTo>
                  <a:pt x="4509417" y="5029986"/>
                  <a:pt x="4216101" y="5246149"/>
                  <a:pt x="3915381" y="5241851"/>
                </a:cubicBezTo>
                <a:cubicBezTo>
                  <a:pt x="3696815" y="5212153"/>
                  <a:pt x="3559967" y="5273322"/>
                  <a:pt x="3244490" y="5241851"/>
                </a:cubicBezTo>
                <a:cubicBezTo>
                  <a:pt x="2929013" y="5210380"/>
                  <a:pt x="2816285" y="5216081"/>
                  <a:pt x="2573599" y="5241851"/>
                </a:cubicBezTo>
                <a:cubicBezTo>
                  <a:pt x="2330913" y="5267621"/>
                  <a:pt x="2084019" y="5243926"/>
                  <a:pt x="1936253" y="5241851"/>
                </a:cubicBezTo>
                <a:cubicBezTo>
                  <a:pt x="1788487" y="5239776"/>
                  <a:pt x="1468383" y="5249926"/>
                  <a:pt x="1298906" y="5241851"/>
                </a:cubicBezTo>
                <a:cubicBezTo>
                  <a:pt x="1129429" y="5233776"/>
                  <a:pt x="724913" y="5221228"/>
                  <a:pt x="560926" y="5241851"/>
                </a:cubicBezTo>
                <a:cubicBezTo>
                  <a:pt x="300132" y="5295247"/>
                  <a:pt x="48938" y="5001622"/>
                  <a:pt x="0" y="4680925"/>
                </a:cubicBezTo>
                <a:cubicBezTo>
                  <a:pt x="17889" y="4367848"/>
                  <a:pt x="11475" y="4214316"/>
                  <a:pt x="0" y="3994259"/>
                </a:cubicBezTo>
                <a:cubicBezTo>
                  <a:pt x="-11475" y="3774202"/>
                  <a:pt x="-15795" y="3510378"/>
                  <a:pt x="0" y="3225192"/>
                </a:cubicBezTo>
                <a:cubicBezTo>
                  <a:pt x="15795" y="2940006"/>
                  <a:pt x="14604" y="2737661"/>
                  <a:pt x="0" y="2538526"/>
                </a:cubicBezTo>
                <a:cubicBezTo>
                  <a:pt x="-14604" y="2339391"/>
                  <a:pt x="8398" y="2132614"/>
                  <a:pt x="0" y="1893059"/>
                </a:cubicBezTo>
                <a:cubicBezTo>
                  <a:pt x="-8398" y="1653504"/>
                  <a:pt x="7135" y="1424992"/>
                  <a:pt x="0" y="1165193"/>
                </a:cubicBezTo>
                <a:cubicBezTo>
                  <a:pt x="-7135" y="905394"/>
                  <a:pt x="6586" y="758716"/>
                  <a:pt x="0" y="560926"/>
                </a:cubicBezTo>
                <a:close/>
              </a:path>
              <a:path w="4476307" h="5241851" stroke="0" extrusionOk="0">
                <a:moveTo>
                  <a:pt x="0" y="560926"/>
                </a:moveTo>
                <a:cubicBezTo>
                  <a:pt x="2419" y="325097"/>
                  <a:pt x="262524" y="20351"/>
                  <a:pt x="560926" y="0"/>
                </a:cubicBezTo>
                <a:cubicBezTo>
                  <a:pt x="766008" y="33497"/>
                  <a:pt x="1008889" y="-5609"/>
                  <a:pt x="1265362" y="0"/>
                </a:cubicBezTo>
                <a:cubicBezTo>
                  <a:pt x="1521835" y="5609"/>
                  <a:pt x="1604299" y="11034"/>
                  <a:pt x="1869163" y="0"/>
                </a:cubicBezTo>
                <a:cubicBezTo>
                  <a:pt x="2134027" y="-11034"/>
                  <a:pt x="2345346" y="18635"/>
                  <a:pt x="2472965" y="0"/>
                </a:cubicBezTo>
                <a:cubicBezTo>
                  <a:pt x="2600584" y="-18635"/>
                  <a:pt x="2834479" y="-6004"/>
                  <a:pt x="3177401" y="0"/>
                </a:cubicBezTo>
                <a:cubicBezTo>
                  <a:pt x="3520323" y="6004"/>
                  <a:pt x="3684805" y="-25443"/>
                  <a:pt x="3915381" y="0"/>
                </a:cubicBezTo>
                <a:cubicBezTo>
                  <a:pt x="4208298" y="-26110"/>
                  <a:pt x="4420742" y="280865"/>
                  <a:pt x="4476307" y="560926"/>
                </a:cubicBezTo>
                <a:cubicBezTo>
                  <a:pt x="4506179" y="855051"/>
                  <a:pt x="4509147" y="1042862"/>
                  <a:pt x="4476307" y="1247593"/>
                </a:cubicBezTo>
                <a:cubicBezTo>
                  <a:pt x="4443467" y="1452324"/>
                  <a:pt x="4484424" y="1603048"/>
                  <a:pt x="4476307" y="1851859"/>
                </a:cubicBezTo>
                <a:cubicBezTo>
                  <a:pt x="4468190" y="2100670"/>
                  <a:pt x="4482472" y="2190055"/>
                  <a:pt x="4476307" y="2414926"/>
                </a:cubicBezTo>
                <a:cubicBezTo>
                  <a:pt x="4470142" y="2639797"/>
                  <a:pt x="4488128" y="3004055"/>
                  <a:pt x="4476307" y="3183992"/>
                </a:cubicBezTo>
                <a:cubicBezTo>
                  <a:pt x="4464486" y="3363929"/>
                  <a:pt x="4446796" y="3591432"/>
                  <a:pt x="4476307" y="3870659"/>
                </a:cubicBezTo>
                <a:cubicBezTo>
                  <a:pt x="4505818" y="4149886"/>
                  <a:pt x="4482523" y="4422191"/>
                  <a:pt x="4476307" y="4680925"/>
                </a:cubicBezTo>
                <a:cubicBezTo>
                  <a:pt x="4545965" y="4999326"/>
                  <a:pt x="4232264" y="5277965"/>
                  <a:pt x="3915381" y="5241851"/>
                </a:cubicBezTo>
                <a:cubicBezTo>
                  <a:pt x="3648032" y="5226748"/>
                  <a:pt x="3538922" y="5236027"/>
                  <a:pt x="3210945" y="5241851"/>
                </a:cubicBezTo>
                <a:cubicBezTo>
                  <a:pt x="2882968" y="5247675"/>
                  <a:pt x="2844911" y="5240000"/>
                  <a:pt x="2573599" y="5241851"/>
                </a:cubicBezTo>
                <a:cubicBezTo>
                  <a:pt x="2302287" y="5243702"/>
                  <a:pt x="2182882" y="5222354"/>
                  <a:pt x="1936253" y="5241851"/>
                </a:cubicBezTo>
                <a:cubicBezTo>
                  <a:pt x="1689624" y="5261348"/>
                  <a:pt x="1555744" y="5263095"/>
                  <a:pt x="1198272" y="5241851"/>
                </a:cubicBezTo>
                <a:cubicBezTo>
                  <a:pt x="840800" y="5220607"/>
                  <a:pt x="836072" y="5229243"/>
                  <a:pt x="560926" y="5241851"/>
                </a:cubicBezTo>
                <a:cubicBezTo>
                  <a:pt x="323735" y="5222108"/>
                  <a:pt x="29005" y="5005482"/>
                  <a:pt x="0" y="4680925"/>
                </a:cubicBezTo>
                <a:cubicBezTo>
                  <a:pt x="-168" y="4423292"/>
                  <a:pt x="-25946" y="4261355"/>
                  <a:pt x="0" y="4076658"/>
                </a:cubicBezTo>
                <a:cubicBezTo>
                  <a:pt x="25946" y="3891961"/>
                  <a:pt x="-28369" y="3527463"/>
                  <a:pt x="0" y="3307592"/>
                </a:cubicBezTo>
                <a:cubicBezTo>
                  <a:pt x="28369" y="3087721"/>
                  <a:pt x="-16511" y="2833038"/>
                  <a:pt x="0" y="2662125"/>
                </a:cubicBezTo>
                <a:cubicBezTo>
                  <a:pt x="16511" y="2491212"/>
                  <a:pt x="-21456" y="2160661"/>
                  <a:pt x="0" y="1893059"/>
                </a:cubicBezTo>
                <a:cubicBezTo>
                  <a:pt x="21456" y="1625457"/>
                  <a:pt x="-48476" y="1136418"/>
                  <a:pt x="0" y="560926"/>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70C0"/>
                </a:solidFill>
                <a:latin typeface="Calibri" panose="020F0502020204030204" pitchFamily="34" charset="0"/>
                <a:cs typeface="Calibri" panose="020F0502020204030204" pitchFamily="34" charset="0"/>
              </a:rPr>
              <a:t>Tôi kể với các bạn</a:t>
            </a:r>
          </a:p>
          <a:p>
            <a:pPr algn="just"/>
            <a:r>
              <a:rPr lang="vi-VN" sz="2800" b="1" dirty="0">
                <a:solidFill>
                  <a:srgbClr val="0070C0"/>
                </a:solidFill>
                <a:latin typeface="Calibri" panose="020F0502020204030204" pitchFamily="34" charset="0"/>
                <a:cs typeface="Calibri" panose="020F0502020204030204" pitchFamily="34" charset="0"/>
              </a:rPr>
              <a:t>Một màu trời đã lâu</a:t>
            </a:r>
          </a:p>
          <a:p>
            <a:pPr algn="just"/>
            <a:r>
              <a:rPr lang="vi-VN" sz="2800" b="1" dirty="0">
                <a:solidFill>
                  <a:srgbClr val="0070C0"/>
                </a:solidFill>
                <a:latin typeface="Calibri" panose="020F0502020204030204" pitchFamily="34" charset="0"/>
                <a:cs typeface="Calibri" panose="020F0502020204030204" pitchFamily="34" charset="0"/>
              </a:rPr>
              <a:t>Đó là một màu nâu ...</a:t>
            </a:r>
          </a:p>
          <a:p>
            <a:pPr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algn="just"/>
            <a:r>
              <a:rPr lang="vi-VN" sz="2800" b="1" dirty="0">
                <a:solidFill>
                  <a:srgbClr val="0070C0"/>
                </a:solidFill>
                <a:latin typeface="Calibri" panose="020F0502020204030204" pitchFamily="34" charset="0"/>
                <a:cs typeface="Calibri" panose="020F0502020204030204" pitchFamily="34" charset="0"/>
              </a:rPr>
              <a:t>Không có gió có nắng</a:t>
            </a:r>
          </a:p>
          <a:p>
            <a:pPr algn="just"/>
            <a:r>
              <a:rPr lang="vi-VN" sz="2800" b="1" dirty="0">
                <a:solidFill>
                  <a:srgbClr val="0070C0"/>
                </a:solidFill>
                <a:latin typeface="Calibri" panose="020F0502020204030204" pitchFamily="34" charset="0"/>
                <a:cs typeface="Calibri" panose="020F0502020204030204" pitchFamily="34" charset="0"/>
              </a:rPr>
              <a:t>Không có lắm sắc màu</a:t>
            </a:r>
          </a:p>
          <a:p>
            <a:pPr algn="just"/>
            <a:r>
              <a:rPr lang="vi-VN" sz="2800" b="1" dirty="0">
                <a:solidFill>
                  <a:srgbClr val="0070C0"/>
                </a:solidFill>
                <a:latin typeface="Calibri" panose="020F0502020204030204" pitchFamily="34" charset="0"/>
                <a:cs typeface="Calibri" panose="020F0502020204030204" pitchFamily="34" charset="0"/>
              </a:rPr>
              <a:t>Một vòm trời như nhau:</a:t>
            </a:r>
          </a:p>
          <a:p>
            <a:pPr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algn="just"/>
            <a:r>
              <a:rPr lang="vi-VN" sz="2800" b="1" dirty="0">
                <a:solidFill>
                  <a:srgbClr val="0070C0"/>
                </a:solidFill>
                <a:latin typeface="Calibri" panose="020F0502020204030204" pitchFamily="34" charset="0"/>
                <a:cs typeface="Calibri" panose="020F0502020204030204" pitchFamily="34" charset="0"/>
              </a:rPr>
              <a:t>Tôi chưa kêu “chiếp chiếp"</a:t>
            </a:r>
          </a:p>
          <a:p>
            <a:pPr algn="just"/>
            <a:r>
              <a:rPr lang="vi-VN" sz="2800" b="1" dirty="0">
                <a:solidFill>
                  <a:srgbClr val="0070C0"/>
                </a:solidFill>
                <a:latin typeface="Calibri" panose="020F0502020204030204" pitchFamily="34" charset="0"/>
                <a:cs typeface="Calibri" panose="020F0502020204030204" pitchFamily="34" charset="0"/>
              </a:rPr>
              <a:t>Chẳng biết tìm giun, sâu</a:t>
            </a:r>
          </a:p>
          <a:p>
            <a:pPr algn="just"/>
            <a:r>
              <a:rPr lang="vi-VN" sz="2800" b="1" dirty="0">
                <a:solidFill>
                  <a:srgbClr val="0070C0"/>
                </a:solidFill>
                <a:latin typeface="Calibri" panose="020F0502020204030204" pitchFamily="34" charset="0"/>
                <a:cs typeface="Calibri" panose="020F0502020204030204" pitchFamily="34" charset="0"/>
              </a:rPr>
              <a:t>Đói, no chẳng biết đâu</a:t>
            </a:r>
          </a:p>
          <a:p>
            <a:pPr algn="just"/>
            <a:r>
              <a:rPr lang="vi-VN" sz="2800" b="1" dirty="0">
                <a:solidFill>
                  <a:srgbClr val="0070C0"/>
                </a:solidFill>
                <a:latin typeface="Calibri" panose="020F0502020204030204" pitchFamily="34" charset="0"/>
                <a:cs typeface="Calibri" panose="020F0502020204030204" pitchFamily="34" charset="0"/>
              </a:rPr>
              <a:t>Cứ việc mà yên ngủ...</a:t>
            </a:r>
          </a:p>
        </p:txBody>
      </p:sp>
      <p:sp>
        <p:nvSpPr>
          <p:cNvPr id="8" name="AutoShape 31" descr="Colorful Rainbow Wave Background 1978292 Vector Art at Vecteezy">
            <a:extLst>
              <a:ext uri="{FF2B5EF4-FFF2-40B4-BE49-F238E27FC236}">
                <a16:creationId xmlns:a16="http://schemas.microsoft.com/office/drawing/2014/main" id="{09E4DE90-9C1D-5AE9-87FD-280DD65C79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33" descr="Colorful Rainbow Wave Background 1978292 Vector Art at Vecteezy">
            <a:extLst>
              <a:ext uri="{FF2B5EF4-FFF2-40B4-BE49-F238E27FC236}">
                <a16:creationId xmlns:a16="http://schemas.microsoft.com/office/drawing/2014/main" id="{7090458F-3C7A-9087-DA80-EBE71E3018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4369CB06-9E49-B123-639D-4EE5928BAF9F}"/>
              </a:ext>
            </a:extLst>
          </p:cNvPr>
          <p:cNvPicPr>
            <a:picLocks noChangeAspect="1"/>
          </p:cNvPicPr>
          <p:nvPr/>
        </p:nvPicPr>
        <p:blipFill>
          <a:blip r:embed="rId8"/>
          <a:stretch>
            <a:fillRect/>
          </a:stretch>
        </p:blipFill>
        <p:spPr>
          <a:xfrm>
            <a:off x="2608059" y="365513"/>
            <a:ext cx="7401185" cy="768163"/>
          </a:xfrm>
          <a:prstGeom prst="rect">
            <a:avLst/>
          </a:prstGeom>
        </p:spPr>
      </p:pic>
      <p:pic>
        <p:nvPicPr>
          <p:cNvPr id="16" name="Picture 15">
            <a:extLst>
              <a:ext uri="{FF2B5EF4-FFF2-40B4-BE49-F238E27FC236}">
                <a16:creationId xmlns:a16="http://schemas.microsoft.com/office/drawing/2014/main" id="{8FB195B9-0BDD-FEC6-8FE9-F7C5D54848EC}"/>
              </a:ext>
            </a:extLst>
          </p:cNvPr>
          <p:cNvPicPr>
            <a:picLocks noChangeAspect="1"/>
          </p:cNvPicPr>
          <p:nvPr/>
        </p:nvPicPr>
        <p:blipFill>
          <a:blip r:embed="rId9"/>
          <a:stretch>
            <a:fillRect/>
          </a:stretch>
        </p:blipFill>
        <p:spPr>
          <a:xfrm>
            <a:off x="447743" y="1299545"/>
            <a:ext cx="2280102" cy="835224"/>
          </a:xfrm>
          <a:prstGeom prst="rect">
            <a:avLst/>
          </a:prstGeom>
        </p:spPr>
      </p:pic>
    </p:spTree>
    <p:controls>
      <mc:AlternateContent xmlns:mc="http://schemas.openxmlformats.org/markup-compatibility/2006">
        <mc:Choice xmlns:v="urn:schemas-microsoft-com:vml" Requires="v">
          <p:control spid="1027" name="TextBox1" r:id="rId2" imgW="5657760" imgH="1079640"/>
        </mc:Choice>
        <mc:Fallback>
          <p:control name="TextBox1" r:id="rId2" imgW="5657760" imgH="1079640">
            <p:pic>
              <p:nvPicPr>
                <p:cNvPr id="14" name="TextBox1">
                  <a:extLst>
                    <a:ext uri="{FF2B5EF4-FFF2-40B4-BE49-F238E27FC236}">
                      <a16:creationId xmlns:a16="http://schemas.microsoft.com/office/drawing/2014/main" id="{59B6D443-5DB5-F9A2-1A9A-F9B59CDD3ACC}"/>
                    </a:ext>
                  </a:extLst>
                </p:cNvPr>
                <p:cNvPicPr>
                  <a:picLocks/>
                </p:cNvPicPr>
                <p:nvPr/>
              </p:nvPicPr>
              <p:blipFill>
                <a:blip r:embed="rId10"/>
                <a:stretch>
                  <a:fillRect/>
                </a:stretch>
              </p:blipFill>
              <p:spPr>
                <a:xfrm>
                  <a:off x="655898" y="2472809"/>
                  <a:ext cx="5659841" cy="1079411"/>
                </a:xfrm>
                <a:prstGeom prst="rect">
                  <a:avLst/>
                </a:prstGeom>
              </p:spPr>
            </p:pic>
          </p:control>
        </mc:Fallback>
      </mc:AlternateContent>
    </p:controls>
    <p:extLst>
      <p:ext uri="{BB962C8B-B14F-4D97-AF65-F5344CB8AC3E}">
        <p14:creationId xmlns:p14="http://schemas.microsoft.com/office/powerpoint/2010/main" val="273017489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3"/>
              </p:custDataLst>
            </p:nvPr>
          </p:nvPicPr>
          <p:blipFill>
            <a:blip r:embed="rId7"/>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5" name="Rectangle: Rounded Corners 4">
            <a:extLst>
              <a:ext uri="{FF2B5EF4-FFF2-40B4-BE49-F238E27FC236}">
                <a16:creationId xmlns:a16="http://schemas.microsoft.com/office/drawing/2014/main" id="{B3EBB495-34CC-8EA7-635C-2D81C2A3CA09}"/>
              </a:ext>
            </a:extLst>
          </p:cNvPr>
          <p:cNvSpPr/>
          <p:nvPr/>
        </p:nvSpPr>
        <p:spPr>
          <a:xfrm>
            <a:off x="6528391" y="1424763"/>
            <a:ext cx="4476307" cy="5241851"/>
          </a:xfrm>
          <a:custGeom>
            <a:avLst/>
            <a:gdLst>
              <a:gd name="connsiteX0" fmla="*/ 0 w 4476307"/>
              <a:gd name="connsiteY0" fmla="*/ 560926 h 5241851"/>
              <a:gd name="connsiteX1" fmla="*/ 560926 w 4476307"/>
              <a:gd name="connsiteY1" fmla="*/ 0 h 5241851"/>
              <a:gd name="connsiteX2" fmla="*/ 1231817 w 4476307"/>
              <a:gd name="connsiteY2" fmla="*/ 0 h 5241851"/>
              <a:gd name="connsiteX3" fmla="*/ 1835619 w 4476307"/>
              <a:gd name="connsiteY3" fmla="*/ 0 h 5241851"/>
              <a:gd name="connsiteX4" fmla="*/ 2540054 w 4476307"/>
              <a:gd name="connsiteY4" fmla="*/ 0 h 5241851"/>
              <a:gd name="connsiteX5" fmla="*/ 3110312 w 4476307"/>
              <a:gd name="connsiteY5" fmla="*/ 0 h 5241851"/>
              <a:gd name="connsiteX6" fmla="*/ 3915381 w 4476307"/>
              <a:gd name="connsiteY6" fmla="*/ 0 h 5241851"/>
              <a:gd name="connsiteX7" fmla="*/ 4476307 w 4476307"/>
              <a:gd name="connsiteY7" fmla="*/ 560926 h 5241851"/>
              <a:gd name="connsiteX8" fmla="*/ 4476307 w 4476307"/>
              <a:gd name="connsiteY8" fmla="*/ 1288792 h 5241851"/>
              <a:gd name="connsiteX9" fmla="*/ 4476307 w 4476307"/>
              <a:gd name="connsiteY9" fmla="*/ 1851859 h 5241851"/>
              <a:gd name="connsiteX10" fmla="*/ 4476307 w 4476307"/>
              <a:gd name="connsiteY10" fmla="*/ 2538526 h 5241851"/>
              <a:gd name="connsiteX11" fmla="*/ 4476307 w 4476307"/>
              <a:gd name="connsiteY11" fmla="*/ 3225192 h 5241851"/>
              <a:gd name="connsiteX12" fmla="*/ 4476307 w 4476307"/>
              <a:gd name="connsiteY12" fmla="*/ 3911859 h 5241851"/>
              <a:gd name="connsiteX13" fmla="*/ 4476307 w 4476307"/>
              <a:gd name="connsiteY13" fmla="*/ 4680925 h 5241851"/>
              <a:gd name="connsiteX14" fmla="*/ 3915381 w 4476307"/>
              <a:gd name="connsiteY14" fmla="*/ 5241851 h 5241851"/>
              <a:gd name="connsiteX15" fmla="*/ 3244490 w 4476307"/>
              <a:gd name="connsiteY15" fmla="*/ 5241851 h 5241851"/>
              <a:gd name="connsiteX16" fmla="*/ 2573599 w 4476307"/>
              <a:gd name="connsiteY16" fmla="*/ 5241851 h 5241851"/>
              <a:gd name="connsiteX17" fmla="*/ 1936253 w 4476307"/>
              <a:gd name="connsiteY17" fmla="*/ 5241851 h 5241851"/>
              <a:gd name="connsiteX18" fmla="*/ 1298906 w 4476307"/>
              <a:gd name="connsiteY18" fmla="*/ 5241851 h 5241851"/>
              <a:gd name="connsiteX19" fmla="*/ 560926 w 4476307"/>
              <a:gd name="connsiteY19" fmla="*/ 5241851 h 5241851"/>
              <a:gd name="connsiteX20" fmla="*/ 0 w 4476307"/>
              <a:gd name="connsiteY20" fmla="*/ 4680925 h 5241851"/>
              <a:gd name="connsiteX21" fmla="*/ 0 w 4476307"/>
              <a:gd name="connsiteY21" fmla="*/ 3994259 h 5241851"/>
              <a:gd name="connsiteX22" fmla="*/ 0 w 4476307"/>
              <a:gd name="connsiteY22" fmla="*/ 3225192 h 5241851"/>
              <a:gd name="connsiteX23" fmla="*/ 0 w 4476307"/>
              <a:gd name="connsiteY23" fmla="*/ 2538526 h 5241851"/>
              <a:gd name="connsiteX24" fmla="*/ 0 w 4476307"/>
              <a:gd name="connsiteY24" fmla="*/ 1893059 h 5241851"/>
              <a:gd name="connsiteX25" fmla="*/ 0 w 4476307"/>
              <a:gd name="connsiteY25" fmla="*/ 1165193 h 5241851"/>
              <a:gd name="connsiteX26" fmla="*/ 0 w 4476307"/>
              <a:gd name="connsiteY26" fmla="*/ 560926 h 524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6307" h="5241851" fill="none" extrusionOk="0">
                <a:moveTo>
                  <a:pt x="0" y="560926"/>
                </a:moveTo>
                <a:cubicBezTo>
                  <a:pt x="39642" y="299845"/>
                  <a:pt x="233092" y="-33809"/>
                  <a:pt x="560926" y="0"/>
                </a:cubicBezTo>
                <a:cubicBezTo>
                  <a:pt x="707213" y="20440"/>
                  <a:pt x="1071947" y="25797"/>
                  <a:pt x="1231817" y="0"/>
                </a:cubicBezTo>
                <a:cubicBezTo>
                  <a:pt x="1391687" y="-25797"/>
                  <a:pt x="1699101" y="-8096"/>
                  <a:pt x="1835619" y="0"/>
                </a:cubicBezTo>
                <a:cubicBezTo>
                  <a:pt x="1972137" y="8096"/>
                  <a:pt x="2252816" y="-1519"/>
                  <a:pt x="2540054" y="0"/>
                </a:cubicBezTo>
                <a:cubicBezTo>
                  <a:pt x="2827293" y="1519"/>
                  <a:pt x="2878178" y="-27930"/>
                  <a:pt x="3110312" y="0"/>
                </a:cubicBezTo>
                <a:cubicBezTo>
                  <a:pt x="3342446" y="27930"/>
                  <a:pt x="3692424" y="13558"/>
                  <a:pt x="3915381" y="0"/>
                </a:cubicBezTo>
                <a:cubicBezTo>
                  <a:pt x="4196635" y="-14904"/>
                  <a:pt x="4479711" y="277299"/>
                  <a:pt x="4476307" y="560926"/>
                </a:cubicBezTo>
                <a:cubicBezTo>
                  <a:pt x="4445806" y="763495"/>
                  <a:pt x="4512634" y="992863"/>
                  <a:pt x="4476307" y="1288792"/>
                </a:cubicBezTo>
                <a:cubicBezTo>
                  <a:pt x="4439980" y="1584721"/>
                  <a:pt x="4456143" y="1677761"/>
                  <a:pt x="4476307" y="1851859"/>
                </a:cubicBezTo>
                <a:cubicBezTo>
                  <a:pt x="4496471" y="2025957"/>
                  <a:pt x="4491913" y="2272633"/>
                  <a:pt x="4476307" y="2538526"/>
                </a:cubicBezTo>
                <a:cubicBezTo>
                  <a:pt x="4460701" y="2804419"/>
                  <a:pt x="4501589" y="3022794"/>
                  <a:pt x="4476307" y="3225192"/>
                </a:cubicBezTo>
                <a:cubicBezTo>
                  <a:pt x="4451025" y="3427590"/>
                  <a:pt x="4504544" y="3670523"/>
                  <a:pt x="4476307" y="3911859"/>
                </a:cubicBezTo>
                <a:cubicBezTo>
                  <a:pt x="4448070" y="4153195"/>
                  <a:pt x="4445032" y="4402969"/>
                  <a:pt x="4476307" y="4680925"/>
                </a:cubicBezTo>
                <a:cubicBezTo>
                  <a:pt x="4509417" y="5029986"/>
                  <a:pt x="4216101" y="5246149"/>
                  <a:pt x="3915381" y="5241851"/>
                </a:cubicBezTo>
                <a:cubicBezTo>
                  <a:pt x="3696815" y="5212153"/>
                  <a:pt x="3559967" y="5273322"/>
                  <a:pt x="3244490" y="5241851"/>
                </a:cubicBezTo>
                <a:cubicBezTo>
                  <a:pt x="2929013" y="5210380"/>
                  <a:pt x="2816285" y="5216081"/>
                  <a:pt x="2573599" y="5241851"/>
                </a:cubicBezTo>
                <a:cubicBezTo>
                  <a:pt x="2330913" y="5267621"/>
                  <a:pt x="2084019" y="5243926"/>
                  <a:pt x="1936253" y="5241851"/>
                </a:cubicBezTo>
                <a:cubicBezTo>
                  <a:pt x="1788487" y="5239776"/>
                  <a:pt x="1468383" y="5249926"/>
                  <a:pt x="1298906" y="5241851"/>
                </a:cubicBezTo>
                <a:cubicBezTo>
                  <a:pt x="1129429" y="5233776"/>
                  <a:pt x="724913" y="5221228"/>
                  <a:pt x="560926" y="5241851"/>
                </a:cubicBezTo>
                <a:cubicBezTo>
                  <a:pt x="300132" y="5295247"/>
                  <a:pt x="48938" y="5001622"/>
                  <a:pt x="0" y="4680925"/>
                </a:cubicBezTo>
                <a:cubicBezTo>
                  <a:pt x="17889" y="4367848"/>
                  <a:pt x="11475" y="4214316"/>
                  <a:pt x="0" y="3994259"/>
                </a:cubicBezTo>
                <a:cubicBezTo>
                  <a:pt x="-11475" y="3774202"/>
                  <a:pt x="-15795" y="3510378"/>
                  <a:pt x="0" y="3225192"/>
                </a:cubicBezTo>
                <a:cubicBezTo>
                  <a:pt x="15795" y="2940006"/>
                  <a:pt x="14604" y="2737661"/>
                  <a:pt x="0" y="2538526"/>
                </a:cubicBezTo>
                <a:cubicBezTo>
                  <a:pt x="-14604" y="2339391"/>
                  <a:pt x="8398" y="2132614"/>
                  <a:pt x="0" y="1893059"/>
                </a:cubicBezTo>
                <a:cubicBezTo>
                  <a:pt x="-8398" y="1653504"/>
                  <a:pt x="7135" y="1424992"/>
                  <a:pt x="0" y="1165193"/>
                </a:cubicBezTo>
                <a:cubicBezTo>
                  <a:pt x="-7135" y="905394"/>
                  <a:pt x="6586" y="758716"/>
                  <a:pt x="0" y="560926"/>
                </a:cubicBezTo>
                <a:close/>
              </a:path>
              <a:path w="4476307" h="5241851" stroke="0" extrusionOk="0">
                <a:moveTo>
                  <a:pt x="0" y="560926"/>
                </a:moveTo>
                <a:cubicBezTo>
                  <a:pt x="2419" y="325097"/>
                  <a:pt x="262524" y="20351"/>
                  <a:pt x="560926" y="0"/>
                </a:cubicBezTo>
                <a:cubicBezTo>
                  <a:pt x="766008" y="33497"/>
                  <a:pt x="1008889" y="-5609"/>
                  <a:pt x="1265362" y="0"/>
                </a:cubicBezTo>
                <a:cubicBezTo>
                  <a:pt x="1521835" y="5609"/>
                  <a:pt x="1604299" y="11034"/>
                  <a:pt x="1869163" y="0"/>
                </a:cubicBezTo>
                <a:cubicBezTo>
                  <a:pt x="2134027" y="-11034"/>
                  <a:pt x="2345346" y="18635"/>
                  <a:pt x="2472965" y="0"/>
                </a:cubicBezTo>
                <a:cubicBezTo>
                  <a:pt x="2600584" y="-18635"/>
                  <a:pt x="2834479" y="-6004"/>
                  <a:pt x="3177401" y="0"/>
                </a:cubicBezTo>
                <a:cubicBezTo>
                  <a:pt x="3520323" y="6004"/>
                  <a:pt x="3684805" y="-25443"/>
                  <a:pt x="3915381" y="0"/>
                </a:cubicBezTo>
                <a:cubicBezTo>
                  <a:pt x="4208298" y="-26110"/>
                  <a:pt x="4420742" y="280865"/>
                  <a:pt x="4476307" y="560926"/>
                </a:cubicBezTo>
                <a:cubicBezTo>
                  <a:pt x="4506179" y="855051"/>
                  <a:pt x="4509147" y="1042862"/>
                  <a:pt x="4476307" y="1247593"/>
                </a:cubicBezTo>
                <a:cubicBezTo>
                  <a:pt x="4443467" y="1452324"/>
                  <a:pt x="4484424" y="1603048"/>
                  <a:pt x="4476307" y="1851859"/>
                </a:cubicBezTo>
                <a:cubicBezTo>
                  <a:pt x="4468190" y="2100670"/>
                  <a:pt x="4482472" y="2190055"/>
                  <a:pt x="4476307" y="2414926"/>
                </a:cubicBezTo>
                <a:cubicBezTo>
                  <a:pt x="4470142" y="2639797"/>
                  <a:pt x="4488128" y="3004055"/>
                  <a:pt x="4476307" y="3183992"/>
                </a:cubicBezTo>
                <a:cubicBezTo>
                  <a:pt x="4464486" y="3363929"/>
                  <a:pt x="4446796" y="3591432"/>
                  <a:pt x="4476307" y="3870659"/>
                </a:cubicBezTo>
                <a:cubicBezTo>
                  <a:pt x="4505818" y="4149886"/>
                  <a:pt x="4482523" y="4422191"/>
                  <a:pt x="4476307" y="4680925"/>
                </a:cubicBezTo>
                <a:cubicBezTo>
                  <a:pt x="4545965" y="4999326"/>
                  <a:pt x="4232264" y="5277965"/>
                  <a:pt x="3915381" y="5241851"/>
                </a:cubicBezTo>
                <a:cubicBezTo>
                  <a:pt x="3648032" y="5226748"/>
                  <a:pt x="3538922" y="5236027"/>
                  <a:pt x="3210945" y="5241851"/>
                </a:cubicBezTo>
                <a:cubicBezTo>
                  <a:pt x="2882968" y="5247675"/>
                  <a:pt x="2844911" y="5240000"/>
                  <a:pt x="2573599" y="5241851"/>
                </a:cubicBezTo>
                <a:cubicBezTo>
                  <a:pt x="2302287" y="5243702"/>
                  <a:pt x="2182882" y="5222354"/>
                  <a:pt x="1936253" y="5241851"/>
                </a:cubicBezTo>
                <a:cubicBezTo>
                  <a:pt x="1689624" y="5261348"/>
                  <a:pt x="1555744" y="5263095"/>
                  <a:pt x="1198272" y="5241851"/>
                </a:cubicBezTo>
                <a:cubicBezTo>
                  <a:pt x="840800" y="5220607"/>
                  <a:pt x="836072" y="5229243"/>
                  <a:pt x="560926" y="5241851"/>
                </a:cubicBezTo>
                <a:cubicBezTo>
                  <a:pt x="323735" y="5222108"/>
                  <a:pt x="29005" y="5005482"/>
                  <a:pt x="0" y="4680925"/>
                </a:cubicBezTo>
                <a:cubicBezTo>
                  <a:pt x="-168" y="4423292"/>
                  <a:pt x="-25946" y="4261355"/>
                  <a:pt x="0" y="4076658"/>
                </a:cubicBezTo>
                <a:cubicBezTo>
                  <a:pt x="25946" y="3891961"/>
                  <a:pt x="-28369" y="3527463"/>
                  <a:pt x="0" y="3307592"/>
                </a:cubicBezTo>
                <a:cubicBezTo>
                  <a:pt x="28369" y="3087721"/>
                  <a:pt x="-16511" y="2833038"/>
                  <a:pt x="0" y="2662125"/>
                </a:cubicBezTo>
                <a:cubicBezTo>
                  <a:pt x="16511" y="2491212"/>
                  <a:pt x="-21456" y="2160661"/>
                  <a:pt x="0" y="1893059"/>
                </a:cubicBezTo>
                <a:cubicBezTo>
                  <a:pt x="21456" y="1625457"/>
                  <a:pt x="-48476" y="1136418"/>
                  <a:pt x="0" y="560926"/>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70C0"/>
                </a:solidFill>
                <a:latin typeface="Calibri" panose="020F0502020204030204" pitchFamily="34" charset="0"/>
                <a:cs typeface="Calibri" panose="020F0502020204030204" pitchFamily="34" charset="0"/>
              </a:rPr>
              <a:t>Tôi cũng không hiểu rõ</a:t>
            </a:r>
          </a:p>
          <a:p>
            <a:pPr lvl="0" algn="just"/>
            <a:r>
              <a:rPr lang="vi-VN" sz="2800" b="1" dirty="0">
                <a:solidFill>
                  <a:srgbClr val="0070C0"/>
                </a:solidFill>
                <a:latin typeface="Calibri" panose="020F0502020204030204" pitchFamily="34" charset="0"/>
                <a:cs typeface="Calibri" panose="020F0502020204030204" pitchFamily="34" charset="0"/>
              </a:rPr>
              <a:t>Tôi sinh ra vì sao</a:t>
            </a:r>
          </a:p>
          <a:p>
            <a:pPr lvl="0" algn="just"/>
            <a:r>
              <a:rPr lang="vi-VN" sz="2800" b="1" dirty="0">
                <a:solidFill>
                  <a:srgbClr val="0070C0"/>
                </a:solidFill>
                <a:latin typeface="Calibri" panose="020F0502020204030204" pitchFamily="34" charset="0"/>
                <a:cs typeface="Calibri" panose="020F0502020204030204" pitchFamily="34" charset="0"/>
              </a:rPr>
              <a:t>Tôi đạp vỡ màu nâu</a:t>
            </a:r>
          </a:p>
          <a:p>
            <a:pPr lvl="0"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lvl="0" algn="just"/>
            <a:r>
              <a:rPr lang="vi-VN" sz="2800" b="1" dirty="0">
                <a:solidFill>
                  <a:srgbClr val="0070C0"/>
                </a:solidFill>
                <a:latin typeface="Calibri" panose="020F0502020204030204" pitchFamily="34" charset="0"/>
                <a:cs typeface="Calibri" panose="020F0502020204030204" pitchFamily="34" charset="0"/>
              </a:rPr>
              <a:t>Bỗng thấy nhiều gió lộng</a:t>
            </a:r>
          </a:p>
          <a:p>
            <a:pPr lvl="0" algn="just"/>
            <a:r>
              <a:rPr lang="vi-VN" sz="2800" b="1" dirty="0">
                <a:solidFill>
                  <a:srgbClr val="0070C0"/>
                </a:solidFill>
                <a:latin typeface="Calibri" panose="020F0502020204030204" pitchFamily="34" charset="0"/>
                <a:cs typeface="Calibri" panose="020F0502020204030204" pitchFamily="34" charset="0"/>
              </a:rPr>
              <a:t>Bỗng thấy nhiều nắng reo</a:t>
            </a:r>
          </a:p>
          <a:p>
            <a:pPr lvl="0" algn="just"/>
            <a:r>
              <a:rPr lang="vi-VN" sz="2800" b="1" dirty="0">
                <a:solidFill>
                  <a:srgbClr val="0070C0"/>
                </a:solidFill>
                <a:latin typeface="Calibri" panose="020F0502020204030204" pitchFamily="34" charset="0"/>
                <a:cs typeface="Calibri" panose="020F0502020204030204" pitchFamily="34" charset="0"/>
              </a:rPr>
              <a:t>Bỗng tôi thấy thương yêu</a:t>
            </a:r>
          </a:p>
          <a:p>
            <a:pPr lvl="0" algn="just"/>
            <a:r>
              <a:rPr lang="vi-VN" sz="2800" b="1" dirty="0">
                <a:solidFill>
                  <a:srgbClr val="0070C0"/>
                </a:solidFill>
                <a:latin typeface="Calibri" panose="020F0502020204030204" pitchFamily="34" charset="0"/>
                <a:cs typeface="Calibri" panose="020F0502020204030204" pitchFamily="34" charset="0"/>
              </a:rPr>
              <a:t>Tôi biết là có mẹ</a:t>
            </a:r>
          </a:p>
          <a:p>
            <a:pPr lvl="0" algn="just"/>
            <a:r>
              <a:rPr lang="vi-VN" sz="2800" b="1" dirty="0">
                <a:solidFill>
                  <a:srgbClr val="0070C0"/>
                </a:solidFill>
                <a:latin typeface="Calibri" panose="020F0502020204030204" pitchFamily="34" charset="0"/>
                <a:cs typeface="Calibri" panose="020F0502020204030204" pitchFamily="34" charset="0"/>
              </a:rPr>
              <a:t>Đói, tôi tìm giun dế</a:t>
            </a:r>
          </a:p>
          <a:p>
            <a:pPr lvl="0" algn="just"/>
            <a:r>
              <a:rPr lang="vi-VN" sz="2800" b="1" dirty="0">
                <a:solidFill>
                  <a:srgbClr val="0070C0"/>
                </a:solidFill>
                <a:latin typeface="Calibri" panose="020F0502020204030204" pitchFamily="34" charset="0"/>
                <a:cs typeface="Calibri" panose="020F0502020204030204" pitchFamily="34" charset="0"/>
              </a:rPr>
              <a:t>Ăn no xoải cánh phơi...</a:t>
            </a:r>
          </a:p>
          <a:p>
            <a:pPr lvl="0" algn="just"/>
            <a:r>
              <a:rPr lang="vi-VN" sz="2800" b="1" dirty="0">
                <a:solidFill>
                  <a:srgbClr val="0070C0"/>
                </a:solidFill>
                <a:latin typeface="Calibri" panose="020F0502020204030204" pitchFamily="34" charset="0"/>
                <a:cs typeface="Calibri" panose="020F0502020204030204" pitchFamily="34" charset="0"/>
              </a:rPr>
              <a:t>Bầu trời ở bên ngoài</a:t>
            </a:r>
          </a:p>
          <a:p>
            <a:pPr lvl="0" algn="just"/>
            <a:r>
              <a:rPr lang="vi-VN" sz="2800" b="1" dirty="0">
                <a:solidFill>
                  <a:srgbClr val="0070C0"/>
                </a:solidFill>
                <a:latin typeface="Calibri" panose="020F0502020204030204" pitchFamily="34" charset="0"/>
                <a:cs typeface="Calibri" panose="020F0502020204030204" pitchFamily="34" charset="0"/>
              </a:rPr>
              <a:t>Sao mà xanh đến thế!</a:t>
            </a:r>
          </a:p>
        </p:txBody>
      </p:sp>
      <p:sp>
        <p:nvSpPr>
          <p:cNvPr id="8" name="AutoShape 31" descr="Colorful Rainbow Wave Background 1978292 Vector Art at Vecteezy">
            <a:extLst>
              <a:ext uri="{FF2B5EF4-FFF2-40B4-BE49-F238E27FC236}">
                <a16:creationId xmlns:a16="http://schemas.microsoft.com/office/drawing/2014/main" id="{09E4DE90-9C1D-5AE9-87FD-280DD65C79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33" descr="Colorful Rainbow Wave Background 1978292 Vector Art at Vecteezy">
            <a:extLst>
              <a:ext uri="{FF2B5EF4-FFF2-40B4-BE49-F238E27FC236}">
                <a16:creationId xmlns:a16="http://schemas.microsoft.com/office/drawing/2014/main" id="{7090458F-3C7A-9087-DA80-EBE71E3018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4369CB06-9E49-B123-639D-4EE5928BAF9F}"/>
              </a:ext>
            </a:extLst>
          </p:cNvPr>
          <p:cNvPicPr>
            <a:picLocks noChangeAspect="1"/>
          </p:cNvPicPr>
          <p:nvPr/>
        </p:nvPicPr>
        <p:blipFill>
          <a:blip r:embed="rId8"/>
          <a:stretch>
            <a:fillRect/>
          </a:stretch>
        </p:blipFill>
        <p:spPr>
          <a:xfrm>
            <a:off x="2608059" y="365513"/>
            <a:ext cx="7401185" cy="768163"/>
          </a:xfrm>
          <a:prstGeom prst="rect">
            <a:avLst/>
          </a:prstGeom>
        </p:spPr>
      </p:pic>
      <p:pic>
        <p:nvPicPr>
          <p:cNvPr id="6" name="Picture 5">
            <a:extLst>
              <a:ext uri="{FF2B5EF4-FFF2-40B4-BE49-F238E27FC236}">
                <a16:creationId xmlns:a16="http://schemas.microsoft.com/office/drawing/2014/main" id="{07E75491-42CE-A3B9-E9DC-5B70B7D8E4E0}"/>
              </a:ext>
            </a:extLst>
          </p:cNvPr>
          <p:cNvPicPr>
            <a:picLocks noChangeAspect="1"/>
          </p:cNvPicPr>
          <p:nvPr/>
        </p:nvPicPr>
        <p:blipFill>
          <a:blip r:embed="rId9"/>
          <a:stretch>
            <a:fillRect/>
          </a:stretch>
        </p:blipFill>
        <p:spPr>
          <a:xfrm>
            <a:off x="787986" y="1373974"/>
            <a:ext cx="2280102" cy="835224"/>
          </a:xfrm>
          <a:prstGeom prst="rect">
            <a:avLst/>
          </a:prstGeom>
        </p:spPr>
      </p:pic>
    </p:spTree>
    <p:controls>
      <mc:AlternateContent xmlns:mc="http://schemas.openxmlformats.org/markup-compatibility/2006">
        <mc:Choice xmlns:v="urn:schemas-microsoft-com:vml" Requires="v">
          <p:control spid="2051" name="TextBox1" r:id="rId2" imgW="5657760" imgH="1079640"/>
        </mc:Choice>
        <mc:Fallback>
          <p:control name="TextBox1" r:id="rId2" imgW="5657760" imgH="1079640">
            <p:pic>
              <p:nvPicPr>
                <p:cNvPr id="14" name="TextBox1">
                  <a:extLst>
                    <a:ext uri="{FF2B5EF4-FFF2-40B4-BE49-F238E27FC236}">
                      <a16:creationId xmlns:a16="http://schemas.microsoft.com/office/drawing/2014/main" id="{59B6D443-5DB5-F9A2-1A9A-F9B59CDD3ACC}"/>
                    </a:ext>
                  </a:extLst>
                </p:cNvPr>
                <p:cNvPicPr>
                  <a:picLocks/>
                </p:cNvPicPr>
                <p:nvPr/>
              </p:nvPicPr>
              <p:blipFill>
                <a:blip r:embed="rId10"/>
                <a:stretch>
                  <a:fillRect/>
                </a:stretch>
              </p:blipFill>
              <p:spPr>
                <a:xfrm>
                  <a:off x="655898" y="2472809"/>
                  <a:ext cx="5659841" cy="1079411"/>
                </a:xfrm>
                <a:prstGeom prst="rect">
                  <a:avLst/>
                </a:prstGeom>
              </p:spPr>
            </p:pic>
          </p:control>
        </mc:Fallback>
      </mc:AlternateContent>
    </p:controls>
    <p:extLst>
      <p:ext uri="{BB962C8B-B14F-4D97-AF65-F5344CB8AC3E}">
        <p14:creationId xmlns:p14="http://schemas.microsoft.com/office/powerpoint/2010/main" val="277542213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pic>
        <p:nvPicPr>
          <p:cNvPr id="31" name="Picture 2" descr="Concept Of A Colorful Rainbow 2405418 Vector Art at Vecteezy">
            <a:extLst>
              <a:ext uri="{FF2B5EF4-FFF2-40B4-BE49-F238E27FC236}">
                <a16:creationId xmlns:a16="http://schemas.microsoft.com/office/drawing/2014/main" id="{4EF760DF-1B3B-4941-8531-3860CFDC02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4CB69106-2F22-69BC-52B9-57CB681C538A}"/>
              </a:ext>
            </a:extLst>
          </p:cNvPr>
          <p:cNvGrpSpPr/>
          <p:nvPr/>
        </p:nvGrpSpPr>
        <p:grpSpPr>
          <a:xfrm>
            <a:off x="0" y="4106670"/>
            <a:ext cx="5730950" cy="2717528"/>
            <a:chOff x="2975205" y="1575072"/>
            <a:chExt cx="5432196" cy="2717528"/>
          </a:xfrm>
        </p:grpSpPr>
        <p:sp>
          <p:nvSpPr>
            <p:cNvPr id="34" name="Rectangle: Rounded Corners 21">
              <a:extLst>
                <a:ext uri="{FF2B5EF4-FFF2-40B4-BE49-F238E27FC236}">
                  <a16:creationId xmlns:a16="http://schemas.microsoft.com/office/drawing/2014/main" id="{51B70E74-F833-348E-BEB0-37887BC6B744}"/>
                </a:ext>
              </a:extLst>
            </p:cNvPr>
            <p:cNvSpPr/>
            <p:nvPr/>
          </p:nvSpPr>
          <p:spPr>
            <a:xfrm>
              <a:off x="2975205" y="2052486"/>
              <a:ext cx="5432196" cy="2240114"/>
            </a:xfrm>
            <a:custGeom>
              <a:avLst/>
              <a:gdLst>
                <a:gd name="connsiteX0" fmla="*/ 0 w 5432196"/>
                <a:gd name="connsiteY0" fmla="*/ 451876 h 2240114"/>
                <a:gd name="connsiteX1" fmla="*/ 427032 w 5432196"/>
                <a:gd name="connsiteY1" fmla="*/ 0 h 2240114"/>
                <a:gd name="connsiteX2" fmla="*/ 1035270 w 5432196"/>
                <a:gd name="connsiteY2" fmla="*/ 0 h 2240114"/>
                <a:gd name="connsiteX3" fmla="*/ 1643507 w 5432196"/>
                <a:gd name="connsiteY3" fmla="*/ 0 h 2240114"/>
                <a:gd name="connsiteX4" fmla="*/ 2160182 w 5432196"/>
                <a:gd name="connsiteY4" fmla="*/ 0 h 2240114"/>
                <a:gd name="connsiteX5" fmla="*/ 2722638 w 5432196"/>
                <a:gd name="connsiteY5" fmla="*/ 0 h 2240114"/>
                <a:gd name="connsiteX6" fmla="*/ 3285094 w 5432196"/>
                <a:gd name="connsiteY6" fmla="*/ 0 h 2240114"/>
                <a:gd name="connsiteX7" fmla="*/ 3984894 w 5432196"/>
                <a:gd name="connsiteY7" fmla="*/ 0 h 2240114"/>
                <a:gd name="connsiteX8" fmla="*/ 5005163 w 5432196"/>
                <a:gd name="connsiteY8" fmla="*/ 0 h 2240114"/>
                <a:gd name="connsiteX9" fmla="*/ 5432196 w 5432196"/>
                <a:gd name="connsiteY9" fmla="*/ 451876 h 2240114"/>
                <a:gd name="connsiteX10" fmla="*/ 5432196 w 5432196"/>
                <a:gd name="connsiteY10" fmla="*/ 1106693 h 2240114"/>
                <a:gd name="connsiteX11" fmla="*/ 5432196 w 5432196"/>
                <a:gd name="connsiteY11" fmla="*/ 1788238 h 2240114"/>
                <a:gd name="connsiteX12" fmla="*/ 5005163 w 5432196"/>
                <a:gd name="connsiteY12" fmla="*/ 2240114 h 2240114"/>
                <a:gd name="connsiteX13" fmla="*/ 4305362 w 5432196"/>
                <a:gd name="connsiteY13" fmla="*/ 2240114 h 2240114"/>
                <a:gd name="connsiteX14" fmla="*/ 3651344 w 5432196"/>
                <a:gd name="connsiteY14" fmla="*/ 2240114 h 2240114"/>
                <a:gd name="connsiteX15" fmla="*/ 2905763 w 5432196"/>
                <a:gd name="connsiteY15" fmla="*/ 2240114 h 2240114"/>
                <a:gd name="connsiteX16" fmla="*/ 2251745 w 5432196"/>
                <a:gd name="connsiteY16" fmla="*/ 2240114 h 2240114"/>
                <a:gd name="connsiteX17" fmla="*/ 1597726 w 5432196"/>
                <a:gd name="connsiteY17" fmla="*/ 2240114 h 2240114"/>
                <a:gd name="connsiteX18" fmla="*/ 427032 w 5432196"/>
                <a:gd name="connsiteY18" fmla="*/ 2240114 h 2240114"/>
                <a:gd name="connsiteX19" fmla="*/ 0 w 5432196"/>
                <a:gd name="connsiteY19" fmla="*/ 1788238 h 2240114"/>
                <a:gd name="connsiteX20" fmla="*/ 0 w 5432196"/>
                <a:gd name="connsiteY20" fmla="*/ 1133421 h 2240114"/>
                <a:gd name="connsiteX21" fmla="*/ 0 w 5432196"/>
                <a:gd name="connsiteY21" fmla="*/ 451876 h 2240114"/>
                <a:gd name="connsiteX0" fmla="*/ 0 w 5432196"/>
                <a:gd name="connsiteY0" fmla="*/ 451876 h 2240114"/>
                <a:gd name="connsiteX1" fmla="*/ 427032 w 5432196"/>
                <a:gd name="connsiteY1" fmla="*/ 0 h 2240114"/>
                <a:gd name="connsiteX2" fmla="*/ 1126833 w 5432196"/>
                <a:gd name="connsiteY2" fmla="*/ 0 h 2240114"/>
                <a:gd name="connsiteX3" fmla="*/ 1689288 w 5432196"/>
                <a:gd name="connsiteY3" fmla="*/ 0 h 2240114"/>
                <a:gd name="connsiteX4" fmla="*/ 2251745 w 5432196"/>
                <a:gd name="connsiteY4" fmla="*/ 0 h 2240114"/>
                <a:gd name="connsiteX5" fmla="*/ 2951544 w 5432196"/>
                <a:gd name="connsiteY5" fmla="*/ 0 h 2240114"/>
                <a:gd name="connsiteX6" fmla="*/ 3559781 w 5432196"/>
                <a:gd name="connsiteY6" fmla="*/ 0 h 2240114"/>
                <a:gd name="connsiteX7" fmla="*/ 4305362 w 5432196"/>
                <a:gd name="connsiteY7" fmla="*/ 0 h 2240114"/>
                <a:gd name="connsiteX8" fmla="*/ 5005163 w 5432196"/>
                <a:gd name="connsiteY8" fmla="*/ 0 h 2240114"/>
                <a:gd name="connsiteX9" fmla="*/ 5432196 w 5432196"/>
                <a:gd name="connsiteY9" fmla="*/ 451876 h 2240114"/>
                <a:gd name="connsiteX10" fmla="*/ 5432196 w 5432196"/>
                <a:gd name="connsiteY10" fmla="*/ 1093330 h 2240114"/>
                <a:gd name="connsiteX11" fmla="*/ 5432196 w 5432196"/>
                <a:gd name="connsiteY11" fmla="*/ 1788238 h 2240114"/>
                <a:gd name="connsiteX12" fmla="*/ 5005163 w 5432196"/>
                <a:gd name="connsiteY12" fmla="*/ 2240114 h 2240114"/>
                <a:gd name="connsiteX13" fmla="*/ 4442707 w 5432196"/>
                <a:gd name="connsiteY13" fmla="*/ 2240114 h 2240114"/>
                <a:gd name="connsiteX14" fmla="*/ 3742907 w 5432196"/>
                <a:gd name="connsiteY14" fmla="*/ 2240114 h 2240114"/>
                <a:gd name="connsiteX15" fmla="*/ 2997326 w 5432196"/>
                <a:gd name="connsiteY15" fmla="*/ 2240114 h 2240114"/>
                <a:gd name="connsiteX16" fmla="*/ 2389089 w 5432196"/>
                <a:gd name="connsiteY16" fmla="*/ 2240114 h 2240114"/>
                <a:gd name="connsiteX17" fmla="*/ 1780851 w 5432196"/>
                <a:gd name="connsiteY17" fmla="*/ 2240114 h 2240114"/>
                <a:gd name="connsiteX18" fmla="*/ 1035270 w 5432196"/>
                <a:gd name="connsiteY18" fmla="*/ 2240114 h 2240114"/>
                <a:gd name="connsiteX19" fmla="*/ 427032 w 5432196"/>
                <a:gd name="connsiteY19" fmla="*/ 2240114 h 2240114"/>
                <a:gd name="connsiteX20" fmla="*/ 0 w 5432196"/>
                <a:gd name="connsiteY20" fmla="*/ 1788238 h 2240114"/>
                <a:gd name="connsiteX21" fmla="*/ 0 w 5432196"/>
                <a:gd name="connsiteY21" fmla="*/ 1146784 h 2240114"/>
                <a:gd name="connsiteX22" fmla="*/ 0 w 5432196"/>
                <a:gd name="connsiteY22"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32196" h="2240114" fill="none" extrusionOk="0">
                  <a:moveTo>
                    <a:pt x="0" y="451876"/>
                  </a:moveTo>
                  <a:cubicBezTo>
                    <a:pt x="17778" y="219589"/>
                    <a:pt x="202317" y="49260"/>
                    <a:pt x="427032" y="0"/>
                  </a:cubicBezTo>
                  <a:cubicBezTo>
                    <a:pt x="552513" y="33803"/>
                    <a:pt x="852602" y="11684"/>
                    <a:pt x="1035270" y="0"/>
                  </a:cubicBezTo>
                  <a:cubicBezTo>
                    <a:pt x="1187667" y="-5027"/>
                    <a:pt x="1427357" y="26573"/>
                    <a:pt x="1643507" y="0"/>
                  </a:cubicBezTo>
                  <a:cubicBezTo>
                    <a:pt x="1840960" y="1490"/>
                    <a:pt x="1993261" y="1458"/>
                    <a:pt x="2160182" y="0"/>
                  </a:cubicBezTo>
                  <a:cubicBezTo>
                    <a:pt x="2339383" y="-24965"/>
                    <a:pt x="2558212" y="36367"/>
                    <a:pt x="2722638" y="0"/>
                  </a:cubicBezTo>
                  <a:cubicBezTo>
                    <a:pt x="2943242" y="-29264"/>
                    <a:pt x="3162561" y="14252"/>
                    <a:pt x="3285094" y="0"/>
                  </a:cubicBezTo>
                  <a:cubicBezTo>
                    <a:pt x="3420943" y="-37727"/>
                    <a:pt x="3646631" y="37615"/>
                    <a:pt x="3984894" y="0"/>
                  </a:cubicBezTo>
                  <a:cubicBezTo>
                    <a:pt x="4341437" y="-41949"/>
                    <a:pt x="4664373" y="67902"/>
                    <a:pt x="5005163" y="0"/>
                  </a:cubicBezTo>
                  <a:cubicBezTo>
                    <a:pt x="5330094" y="13400"/>
                    <a:pt x="5444310" y="204151"/>
                    <a:pt x="5432196" y="451876"/>
                  </a:cubicBezTo>
                  <a:cubicBezTo>
                    <a:pt x="5415835" y="733503"/>
                    <a:pt x="5417671" y="858828"/>
                    <a:pt x="5432196" y="1106693"/>
                  </a:cubicBezTo>
                  <a:cubicBezTo>
                    <a:pt x="5445185" y="1318221"/>
                    <a:pt x="5410749" y="1499025"/>
                    <a:pt x="5432196" y="1788238"/>
                  </a:cubicBezTo>
                  <a:cubicBezTo>
                    <a:pt x="5418917" y="2012239"/>
                    <a:pt x="5224909" y="2288517"/>
                    <a:pt x="5005163" y="2240114"/>
                  </a:cubicBezTo>
                  <a:cubicBezTo>
                    <a:pt x="4857555" y="2227591"/>
                    <a:pt x="4550165" y="2237847"/>
                    <a:pt x="4305362" y="2240114"/>
                  </a:cubicBezTo>
                  <a:cubicBezTo>
                    <a:pt x="4012358" y="2234075"/>
                    <a:pt x="3893804" y="2217930"/>
                    <a:pt x="3651344" y="2240114"/>
                  </a:cubicBezTo>
                  <a:cubicBezTo>
                    <a:pt x="3387516" y="2261132"/>
                    <a:pt x="3273129" y="2196778"/>
                    <a:pt x="2905763" y="2240114"/>
                  </a:cubicBezTo>
                  <a:cubicBezTo>
                    <a:pt x="2549778" y="2271634"/>
                    <a:pt x="2470839" y="2269012"/>
                    <a:pt x="2251745" y="2240114"/>
                  </a:cubicBezTo>
                  <a:cubicBezTo>
                    <a:pt x="2043712" y="2242415"/>
                    <a:pt x="1881676" y="2201173"/>
                    <a:pt x="1597726" y="2240114"/>
                  </a:cubicBezTo>
                  <a:cubicBezTo>
                    <a:pt x="1312045" y="2209566"/>
                    <a:pt x="903678" y="2203152"/>
                    <a:pt x="427032" y="2240114"/>
                  </a:cubicBezTo>
                  <a:cubicBezTo>
                    <a:pt x="144141" y="2294010"/>
                    <a:pt x="20117" y="1998370"/>
                    <a:pt x="0" y="1788238"/>
                  </a:cubicBezTo>
                  <a:cubicBezTo>
                    <a:pt x="11419" y="1618045"/>
                    <a:pt x="-21781" y="1331787"/>
                    <a:pt x="0" y="1133421"/>
                  </a:cubicBezTo>
                  <a:cubicBezTo>
                    <a:pt x="23120" y="953814"/>
                    <a:pt x="-30191" y="618810"/>
                    <a:pt x="0" y="451876"/>
                  </a:cubicBezTo>
                  <a:close/>
                </a:path>
                <a:path w="5432196" h="2240114" stroke="0" extrusionOk="0">
                  <a:moveTo>
                    <a:pt x="0" y="451876"/>
                  </a:moveTo>
                  <a:cubicBezTo>
                    <a:pt x="-13177" y="194151"/>
                    <a:pt x="226983" y="16855"/>
                    <a:pt x="427032" y="0"/>
                  </a:cubicBezTo>
                  <a:cubicBezTo>
                    <a:pt x="698568" y="25260"/>
                    <a:pt x="983144" y="32756"/>
                    <a:pt x="1126833" y="0"/>
                  </a:cubicBezTo>
                  <a:cubicBezTo>
                    <a:pt x="1282613" y="-21760"/>
                    <a:pt x="1589700" y="-35663"/>
                    <a:pt x="1689288" y="0"/>
                  </a:cubicBezTo>
                  <a:cubicBezTo>
                    <a:pt x="1825212" y="46172"/>
                    <a:pt x="1977976" y="345"/>
                    <a:pt x="2251745" y="0"/>
                  </a:cubicBezTo>
                  <a:cubicBezTo>
                    <a:pt x="2518627" y="-1322"/>
                    <a:pt x="2695180" y="15563"/>
                    <a:pt x="2951544" y="0"/>
                  </a:cubicBezTo>
                  <a:cubicBezTo>
                    <a:pt x="3206805" y="28284"/>
                    <a:pt x="3269356" y="16579"/>
                    <a:pt x="3559781" y="0"/>
                  </a:cubicBezTo>
                  <a:cubicBezTo>
                    <a:pt x="3861593" y="-24026"/>
                    <a:pt x="3967023" y="14336"/>
                    <a:pt x="4305362" y="0"/>
                  </a:cubicBezTo>
                  <a:cubicBezTo>
                    <a:pt x="4644665" y="-30109"/>
                    <a:pt x="4718840" y="-21231"/>
                    <a:pt x="5005163" y="0"/>
                  </a:cubicBezTo>
                  <a:cubicBezTo>
                    <a:pt x="5191043" y="-12256"/>
                    <a:pt x="5519722" y="116380"/>
                    <a:pt x="5432196" y="451876"/>
                  </a:cubicBezTo>
                  <a:cubicBezTo>
                    <a:pt x="5446641" y="705077"/>
                    <a:pt x="5454223" y="805178"/>
                    <a:pt x="5432196" y="1093330"/>
                  </a:cubicBezTo>
                  <a:cubicBezTo>
                    <a:pt x="5402610" y="1381280"/>
                    <a:pt x="5423914" y="1482772"/>
                    <a:pt x="5432196" y="1788238"/>
                  </a:cubicBezTo>
                  <a:cubicBezTo>
                    <a:pt x="5463735" y="2085253"/>
                    <a:pt x="5228124" y="2211427"/>
                    <a:pt x="5005163" y="2240114"/>
                  </a:cubicBezTo>
                  <a:cubicBezTo>
                    <a:pt x="4748905" y="2258579"/>
                    <a:pt x="4638703" y="2269524"/>
                    <a:pt x="4442707" y="2240114"/>
                  </a:cubicBezTo>
                  <a:cubicBezTo>
                    <a:pt x="4263017" y="2232267"/>
                    <a:pt x="4030532" y="2296482"/>
                    <a:pt x="3742907" y="2240114"/>
                  </a:cubicBezTo>
                  <a:cubicBezTo>
                    <a:pt x="3425914" y="2229233"/>
                    <a:pt x="3311855" y="2194307"/>
                    <a:pt x="2997326" y="2240114"/>
                  </a:cubicBezTo>
                  <a:cubicBezTo>
                    <a:pt x="2672656" y="2277232"/>
                    <a:pt x="2613941" y="2226354"/>
                    <a:pt x="2389089" y="2240114"/>
                  </a:cubicBezTo>
                  <a:cubicBezTo>
                    <a:pt x="2190615" y="2214457"/>
                    <a:pt x="2048398" y="2280618"/>
                    <a:pt x="1780851" y="2240114"/>
                  </a:cubicBezTo>
                  <a:cubicBezTo>
                    <a:pt x="1530491" y="2242688"/>
                    <a:pt x="1265039" y="2235185"/>
                    <a:pt x="1035270" y="2240114"/>
                  </a:cubicBezTo>
                  <a:cubicBezTo>
                    <a:pt x="799378" y="2212175"/>
                    <a:pt x="721322" y="2254793"/>
                    <a:pt x="427032" y="2240114"/>
                  </a:cubicBezTo>
                  <a:cubicBezTo>
                    <a:pt x="289580" y="2220070"/>
                    <a:pt x="25147" y="2063344"/>
                    <a:pt x="0" y="1788238"/>
                  </a:cubicBezTo>
                  <a:cubicBezTo>
                    <a:pt x="-20887" y="1489629"/>
                    <a:pt x="25318" y="1433063"/>
                    <a:pt x="0" y="1146784"/>
                  </a:cubicBezTo>
                  <a:cubicBezTo>
                    <a:pt x="-17479" y="844415"/>
                    <a:pt x="-3668" y="735443"/>
                    <a:pt x="0" y="451876"/>
                  </a:cubicBezTo>
                  <a:close/>
                </a:path>
                <a:path w="5432196" h="2240114" fill="none" stroke="0" extrusionOk="0">
                  <a:moveTo>
                    <a:pt x="0" y="451876"/>
                  </a:moveTo>
                  <a:cubicBezTo>
                    <a:pt x="24962" y="264981"/>
                    <a:pt x="207278" y="66095"/>
                    <a:pt x="427032" y="0"/>
                  </a:cubicBezTo>
                  <a:cubicBezTo>
                    <a:pt x="561682" y="26680"/>
                    <a:pt x="881366" y="17778"/>
                    <a:pt x="1035270" y="0"/>
                  </a:cubicBezTo>
                  <a:cubicBezTo>
                    <a:pt x="1225679" y="-38786"/>
                    <a:pt x="1408801" y="27230"/>
                    <a:pt x="1643507" y="0"/>
                  </a:cubicBezTo>
                  <a:cubicBezTo>
                    <a:pt x="1808474" y="-10592"/>
                    <a:pt x="2018871" y="9189"/>
                    <a:pt x="2160182" y="0"/>
                  </a:cubicBezTo>
                  <a:cubicBezTo>
                    <a:pt x="2355223" y="-29816"/>
                    <a:pt x="2548537" y="-18182"/>
                    <a:pt x="2722638" y="0"/>
                  </a:cubicBezTo>
                  <a:cubicBezTo>
                    <a:pt x="2911777" y="-12940"/>
                    <a:pt x="3109445" y="51339"/>
                    <a:pt x="3285094" y="0"/>
                  </a:cubicBezTo>
                  <a:cubicBezTo>
                    <a:pt x="3451586" y="-60416"/>
                    <a:pt x="3680729" y="63816"/>
                    <a:pt x="3984894" y="0"/>
                  </a:cubicBezTo>
                  <a:cubicBezTo>
                    <a:pt x="4252862" y="-27354"/>
                    <a:pt x="4669644" y="3506"/>
                    <a:pt x="5005163" y="0"/>
                  </a:cubicBezTo>
                  <a:cubicBezTo>
                    <a:pt x="5271420" y="-5330"/>
                    <a:pt x="5453927" y="171588"/>
                    <a:pt x="5432196" y="451876"/>
                  </a:cubicBezTo>
                  <a:cubicBezTo>
                    <a:pt x="5423558" y="720618"/>
                    <a:pt x="5426196" y="894161"/>
                    <a:pt x="5432196" y="1106693"/>
                  </a:cubicBezTo>
                  <a:cubicBezTo>
                    <a:pt x="5410736" y="1339697"/>
                    <a:pt x="5404309" y="1477372"/>
                    <a:pt x="5432196" y="1788238"/>
                  </a:cubicBezTo>
                  <a:cubicBezTo>
                    <a:pt x="5425132" y="2003294"/>
                    <a:pt x="5238050" y="2271648"/>
                    <a:pt x="5005163" y="2240114"/>
                  </a:cubicBezTo>
                  <a:cubicBezTo>
                    <a:pt x="4881635" y="2209393"/>
                    <a:pt x="4579962" y="2257311"/>
                    <a:pt x="4305362" y="2240114"/>
                  </a:cubicBezTo>
                  <a:cubicBezTo>
                    <a:pt x="4028191" y="2258314"/>
                    <a:pt x="3906698" y="2217153"/>
                    <a:pt x="3651344" y="2240114"/>
                  </a:cubicBezTo>
                  <a:cubicBezTo>
                    <a:pt x="3424992" y="2278441"/>
                    <a:pt x="3229161" y="2178974"/>
                    <a:pt x="2905763" y="2240114"/>
                  </a:cubicBezTo>
                  <a:cubicBezTo>
                    <a:pt x="2561827" y="2271369"/>
                    <a:pt x="2451291" y="2242432"/>
                    <a:pt x="2251745" y="2240114"/>
                  </a:cubicBezTo>
                  <a:cubicBezTo>
                    <a:pt x="2039554" y="2235333"/>
                    <a:pt x="1863733" y="2221297"/>
                    <a:pt x="1597726" y="2240114"/>
                  </a:cubicBezTo>
                  <a:cubicBezTo>
                    <a:pt x="1387452" y="2277211"/>
                    <a:pt x="984076" y="2219932"/>
                    <a:pt x="427032" y="2240114"/>
                  </a:cubicBezTo>
                  <a:cubicBezTo>
                    <a:pt x="205766" y="2311509"/>
                    <a:pt x="-28443" y="2013565"/>
                    <a:pt x="0" y="1788238"/>
                  </a:cubicBezTo>
                  <a:cubicBezTo>
                    <a:pt x="10180" y="1622669"/>
                    <a:pt x="8584" y="1357685"/>
                    <a:pt x="0" y="1133421"/>
                  </a:cubicBezTo>
                  <a:cubicBezTo>
                    <a:pt x="2575" y="960817"/>
                    <a:pt x="-20169" y="635513"/>
                    <a:pt x="0" y="451876"/>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5748220"/>
                        <a:gd name="connsiteY0" fmla="*/ 451876 h 2240114"/>
                        <a:gd name="connsiteX1" fmla="*/ 451876 w 5748220"/>
                        <a:gd name="connsiteY1" fmla="*/ 0 h 2240114"/>
                        <a:gd name="connsiteX2" fmla="*/ 1095498 w 5748220"/>
                        <a:gd name="connsiteY2" fmla="*/ 0 h 2240114"/>
                        <a:gd name="connsiteX3" fmla="*/ 1739120 w 5748220"/>
                        <a:gd name="connsiteY3" fmla="*/ 0 h 2240114"/>
                        <a:gd name="connsiteX4" fmla="*/ 2285853 w 5748220"/>
                        <a:gd name="connsiteY4" fmla="*/ 0 h 2240114"/>
                        <a:gd name="connsiteX5" fmla="*/ 2881031 w 5748220"/>
                        <a:gd name="connsiteY5" fmla="*/ 0 h 2240114"/>
                        <a:gd name="connsiteX6" fmla="*/ 3476208 w 5748220"/>
                        <a:gd name="connsiteY6" fmla="*/ 0 h 2240114"/>
                        <a:gd name="connsiteX7" fmla="*/ 4216720 w 5748220"/>
                        <a:gd name="connsiteY7" fmla="*/ 0 h 2240114"/>
                        <a:gd name="connsiteX8" fmla="*/ 5296344 w 5748220"/>
                        <a:gd name="connsiteY8" fmla="*/ 0 h 2240114"/>
                        <a:gd name="connsiteX9" fmla="*/ 5748220 w 5748220"/>
                        <a:gd name="connsiteY9" fmla="*/ 451876 h 2240114"/>
                        <a:gd name="connsiteX10" fmla="*/ 5748220 w 5748220"/>
                        <a:gd name="connsiteY10" fmla="*/ 1106693 h 2240114"/>
                        <a:gd name="connsiteX11" fmla="*/ 5748220 w 5748220"/>
                        <a:gd name="connsiteY11" fmla="*/ 1788238 h 2240114"/>
                        <a:gd name="connsiteX12" fmla="*/ 5296344 w 5748220"/>
                        <a:gd name="connsiteY12" fmla="*/ 2240114 h 2240114"/>
                        <a:gd name="connsiteX13" fmla="*/ 4555832 w 5748220"/>
                        <a:gd name="connsiteY13" fmla="*/ 2240114 h 2240114"/>
                        <a:gd name="connsiteX14" fmla="*/ 3863766 w 5748220"/>
                        <a:gd name="connsiteY14" fmla="*/ 2240114 h 2240114"/>
                        <a:gd name="connsiteX15" fmla="*/ 3074809 w 5748220"/>
                        <a:gd name="connsiteY15" fmla="*/ 2240114 h 2240114"/>
                        <a:gd name="connsiteX16" fmla="*/ 2382743 w 5748220"/>
                        <a:gd name="connsiteY16" fmla="*/ 2240114 h 2240114"/>
                        <a:gd name="connsiteX17" fmla="*/ 1690676 w 5748220"/>
                        <a:gd name="connsiteY17" fmla="*/ 2240114 h 2240114"/>
                        <a:gd name="connsiteX18" fmla="*/ 451876 w 5748220"/>
                        <a:gd name="connsiteY18" fmla="*/ 2240114 h 2240114"/>
                        <a:gd name="connsiteX19" fmla="*/ 0 w 5748220"/>
                        <a:gd name="connsiteY19" fmla="*/ 1788238 h 2240114"/>
                        <a:gd name="connsiteX20" fmla="*/ 0 w 5748220"/>
                        <a:gd name="connsiteY20" fmla="*/ 1133421 h 2240114"/>
                        <a:gd name="connsiteX21" fmla="*/ 0 w 5748220"/>
                        <a:gd name="connsiteY21"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48220" h="2240114" fill="none" extrusionOk="0">
                          <a:moveTo>
                            <a:pt x="0" y="451876"/>
                          </a:moveTo>
                          <a:cubicBezTo>
                            <a:pt x="25496" y="238426"/>
                            <a:pt x="187970" y="13127"/>
                            <a:pt x="451876" y="0"/>
                          </a:cubicBezTo>
                          <a:cubicBezTo>
                            <a:pt x="598085" y="26607"/>
                            <a:pt x="937810" y="14480"/>
                            <a:pt x="1095498" y="0"/>
                          </a:cubicBezTo>
                          <a:cubicBezTo>
                            <a:pt x="1253186" y="-14480"/>
                            <a:pt x="1528273" y="13187"/>
                            <a:pt x="1739120" y="0"/>
                          </a:cubicBezTo>
                          <a:cubicBezTo>
                            <a:pt x="1949967" y="-13187"/>
                            <a:pt x="2125536" y="18525"/>
                            <a:pt x="2285853" y="0"/>
                          </a:cubicBezTo>
                          <a:cubicBezTo>
                            <a:pt x="2446170" y="-18525"/>
                            <a:pt x="2673756" y="111"/>
                            <a:pt x="2881031" y="0"/>
                          </a:cubicBezTo>
                          <a:cubicBezTo>
                            <a:pt x="3088306" y="-111"/>
                            <a:pt x="3311540" y="27404"/>
                            <a:pt x="3476208" y="0"/>
                          </a:cubicBezTo>
                          <a:cubicBezTo>
                            <a:pt x="3640876" y="-27404"/>
                            <a:pt x="3857603" y="29073"/>
                            <a:pt x="4216720" y="0"/>
                          </a:cubicBezTo>
                          <a:cubicBezTo>
                            <a:pt x="4575837" y="-29073"/>
                            <a:pt x="4977459" y="18856"/>
                            <a:pt x="5296344" y="0"/>
                          </a:cubicBezTo>
                          <a:cubicBezTo>
                            <a:pt x="5607780" y="-5084"/>
                            <a:pt x="5742666" y="191535"/>
                            <a:pt x="5748220" y="451876"/>
                          </a:cubicBezTo>
                          <a:cubicBezTo>
                            <a:pt x="5737447" y="730709"/>
                            <a:pt x="5725812" y="890988"/>
                            <a:pt x="5748220" y="1106693"/>
                          </a:cubicBezTo>
                          <a:cubicBezTo>
                            <a:pt x="5770628" y="1322398"/>
                            <a:pt x="5716825" y="1500483"/>
                            <a:pt x="5748220" y="1788238"/>
                          </a:cubicBezTo>
                          <a:cubicBezTo>
                            <a:pt x="5760040" y="2037903"/>
                            <a:pt x="5548851" y="2245304"/>
                            <a:pt x="5296344" y="2240114"/>
                          </a:cubicBezTo>
                          <a:cubicBezTo>
                            <a:pt x="5132159" y="2218635"/>
                            <a:pt x="4844366" y="2224643"/>
                            <a:pt x="4555832" y="2240114"/>
                          </a:cubicBezTo>
                          <a:cubicBezTo>
                            <a:pt x="4267298" y="2255585"/>
                            <a:pt x="4126895" y="2231029"/>
                            <a:pt x="3863766" y="2240114"/>
                          </a:cubicBezTo>
                          <a:cubicBezTo>
                            <a:pt x="3600637" y="2249199"/>
                            <a:pt x="3434966" y="2211104"/>
                            <a:pt x="3074809" y="2240114"/>
                          </a:cubicBezTo>
                          <a:cubicBezTo>
                            <a:pt x="2714652" y="2269124"/>
                            <a:pt x="2591613" y="2270403"/>
                            <a:pt x="2382743" y="2240114"/>
                          </a:cubicBezTo>
                          <a:cubicBezTo>
                            <a:pt x="2173873" y="2209825"/>
                            <a:pt x="1958485" y="2224811"/>
                            <a:pt x="1690676" y="2240114"/>
                          </a:cubicBezTo>
                          <a:cubicBezTo>
                            <a:pt x="1422867" y="2255417"/>
                            <a:pt x="1028830" y="2217784"/>
                            <a:pt x="451876" y="2240114"/>
                          </a:cubicBezTo>
                          <a:cubicBezTo>
                            <a:pt x="199425" y="2273937"/>
                            <a:pt x="-1216" y="2023825"/>
                            <a:pt x="0" y="1788238"/>
                          </a:cubicBezTo>
                          <a:cubicBezTo>
                            <a:pt x="27929" y="1589702"/>
                            <a:pt x="-18996" y="1320098"/>
                            <a:pt x="0" y="1133421"/>
                          </a:cubicBezTo>
                          <a:cubicBezTo>
                            <a:pt x="18996" y="946744"/>
                            <a:pt x="-28782" y="641081"/>
                            <a:pt x="0" y="451876"/>
                          </a:cubicBezTo>
                          <a:close/>
                        </a:path>
                        <a:path w="5748220" h="2240114" stroke="0" extrusionOk="0">
                          <a:moveTo>
                            <a:pt x="0" y="451876"/>
                          </a:moveTo>
                          <a:cubicBezTo>
                            <a:pt x="593" y="220433"/>
                            <a:pt x="215638" y="23813"/>
                            <a:pt x="451876" y="0"/>
                          </a:cubicBezTo>
                          <a:cubicBezTo>
                            <a:pt x="773748" y="26083"/>
                            <a:pt x="1032984" y="12166"/>
                            <a:pt x="1192388" y="0"/>
                          </a:cubicBezTo>
                          <a:cubicBezTo>
                            <a:pt x="1351792" y="-12166"/>
                            <a:pt x="1656237" y="-24864"/>
                            <a:pt x="1787565" y="0"/>
                          </a:cubicBezTo>
                          <a:cubicBezTo>
                            <a:pt x="1918893" y="24864"/>
                            <a:pt x="2103189" y="-8628"/>
                            <a:pt x="2382743" y="0"/>
                          </a:cubicBezTo>
                          <a:cubicBezTo>
                            <a:pt x="2662297" y="8628"/>
                            <a:pt x="2858271" y="-27197"/>
                            <a:pt x="3123254" y="0"/>
                          </a:cubicBezTo>
                          <a:cubicBezTo>
                            <a:pt x="3388237" y="27197"/>
                            <a:pt x="3459944" y="14963"/>
                            <a:pt x="3766876" y="0"/>
                          </a:cubicBezTo>
                          <a:cubicBezTo>
                            <a:pt x="4073808" y="-14963"/>
                            <a:pt x="4201318" y="23768"/>
                            <a:pt x="4555832" y="0"/>
                          </a:cubicBezTo>
                          <a:cubicBezTo>
                            <a:pt x="4910346" y="-23768"/>
                            <a:pt x="5003722" y="-18041"/>
                            <a:pt x="5296344" y="0"/>
                          </a:cubicBezTo>
                          <a:cubicBezTo>
                            <a:pt x="5494172" y="27232"/>
                            <a:pt x="5785365" y="161193"/>
                            <a:pt x="5748220" y="451876"/>
                          </a:cubicBezTo>
                          <a:cubicBezTo>
                            <a:pt x="5768286" y="679693"/>
                            <a:pt x="5755909" y="798526"/>
                            <a:pt x="5748220" y="1093330"/>
                          </a:cubicBezTo>
                          <a:cubicBezTo>
                            <a:pt x="5740531" y="1388134"/>
                            <a:pt x="5748644" y="1483155"/>
                            <a:pt x="5748220" y="1788238"/>
                          </a:cubicBezTo>
                          <a:cubicBezTo>
                            <a:pt x="5792067" y="2059385"/>
                            <a:pt x="5542339" y="2217747"/>
                            <a:pt x="5296344" y="2240114"/>
                          </a:cubicBezTo>
                          <a:cubicBezTo>
                            <a:pt x="5009691" y="2251909"/>
                            <a:pt x="4904166" y="2260239"/>
                            <a:pt x="4701167" y="2240114"/>
                          </a:cubicBezTo>
                          <a:cubicBezTo>
                            <a:pt x="4498168" y="2219989"/>
                            <a:pt x="4266292" y="2257821"/>
                            <a:pt x="3960655" y="2240114"/>
                          </a:cubicBezTo>
                          <a:cubicBezTo>
                            <a:pt x="3655018" y="2222407"/>
                            <a:pt x="3502842" y="2205973"/>
                            <a:pt x="3171699" y="2240114"/>
                          </a:cubicBezTo>
                          <a:cubicBezTo>
                            <a:pt x="2840556" y="2274255"/>
                            <a:pt x="2745253" y="2237536"/>
                            <a:pt x="2528077" y="2240114"/>
                          </a:cubicBezTo>
                          <a:cubicBezTo>
                            <a:pt x="2310901" y="2242692"/>
                            <a:pt x="2166995" y="2263508"/>
                            <a:pt x="1884454" y="2240114"/>
                          </a:cubicBezTo>
                          <a:cubicBezTo>
                            <a:pt x="1601913" y="2216720"/>
                            <a:pt x="1341684" y="2254810"/>
                            <a:pt x="1095498" y="2240114"/>
                          </a:cubicBezTo>
                          <a:cubicBezTo>
                            <a:pt x="849312" y="2225418"/>
                            <a:pt x="772602" y="2252526"/>
                            <a:pt x="451876" y="2240114"/>
                          </a:cubicBezTo>
                          <a:cubicBezTo>
                            <a:pt x="257190" y="2225190"/>
                            <a:pt x="55138" y="2065871"/>
                            <a:pt x="0" y="1788238"/>
                          </a:cubicBezTo>
                          <a:cubicBezTo>
                            <a:pt x="-7990" y="1482698"/>
                            <a:pt x="29078" y="1428125"/>
                            <a:pt x="0" y="1146784"/>
                          </a:cubicBezTo>
                          <a:cubicBezTo>
                            <a:pt x="-29078" y="865443"/>
                            <a:pt x="-4937" y="740834"/>
                            <a:pt x="0" y="4518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mj-lt"/>
                </a:rPr>
                <a:t>Phân</a:t>
              </a:r>
              <a:r>
                <a:rPr lang="en-US" sz="3600" b="0" i="0" dirty="0">
                  <a:solidFill>
                    <a:srgbClr val="000000"/>
                  </a:solidFill>
                  <a:effectLst/>
                  <a:latin typeface="+mj-lt"/>
                </a:rPr>
                <a:t> </a:t>
              </a:r>
              <a:r>
                <a:rPr lang="en-US" sz="3600" b="0" i="0" dirty="0" err="1">
                  <a:solidFill>
                    <a:srgbClr val="000000"/>
                  </a:solidFill>
                  <a:effectLst/>
                  <a:latin typeface="+mj-lt"/>
                </a:rPr>
                <a:t>công</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 </a:t>
              </a:r>
              <a:r>
                <a:rPr lang="en-US" sz="3600" b="0" i="0" dirty="0" err="1">
                  <a:solidFill>
                    <a:srgbClr val="000000"/>
                  </a:solidFill>
                  <a:effectLst/>
                  <a:latin typeface="+mj-lt"/>
                </a:rPr>
                <a:t>theo</a:t>
              </a:r>
              <a:r>
                <a:rPr lang="en-US" sz="3600" b="0" i="0" dirty="0">
                  <a:solidFill>
                    <a:srgbClr val="000000"/>
                  </a:solidFill>
                  <a:effectLst/>
                  <a:latin typeface="+mj-lt"/>
                </a:rPr>
                <a:t> </a:t>
              </a:r>
              <a:r>
                <a:rPr lang="en-US" sz="3600" b="0" i="0" dirty="0" err="1">
                  <a:solidFill>
                    <a:srgbClr val="000000"/>
                  </a:solidFill>
                  <a:effectLst/>
                  <a:latin typeface="+mj-lt"/>
                </a:rPr>
                <a:t>đoạn</a:t>
              </a:r>
              <a:r>
                <a:rPr lang="en-US" sz="3600" b="0" i="0" dirty="0">
                  <a:solidFill>
                    <a:srgbClr val="000000"/>
                  </a:solidFill>
                  <a:effectLst/>
                  <a:latin typeface="+mj-lt"/>
                </a:rPr>
                <a:t>.</a:t>
              </a:r>
            </a:p>
            <a:p>
              <a:pPr marL="568325" algn="just">
                <a:lnSpc>
                  <a:spcPct val="120000"/>
                </a:lnSpc>
              </a:pPr>
              <a:r>
                <a:rPr lang="en-US" sz="3600" b="0" i="0" dirty="0" err="1">
                  <a:solidFill>
                    <a:srgbClr val="000000"/>
                  </a:solidFill>
                  <a:effectLst/>
                  <a:latin typeface="+mj-lt"/>
                </a:rPr>
                <a:t>Tất</a:t>
              </a:r>
              <a:r>
                <a:rPr lang="en-US" sz="3600" b="0" i="0" dirty="0">
                  <a:solidFill>
                    <a:srgbClr val="000000"/>
                  </a:solidFill>
                  <a:effectLst/>
                  <a:latin typeface="+mj-lt"/>
                </a:rPr>
                <a:t> </a:t>
              </a:r>
              <a:r>
                <a:rPr lang="en-US" sz="3600" b="0" i="0" dirty="0" err="1">
                  <a:solidFill>
                    <a:srgbClr val="000000"/>
                  </a:solidFill>
                  <a:effectLst/>
                  <a:latin typeface="+mj-lt"/>
                </a:rPr>
                <a:t>cả</a:t>
              </a:r>
              <a:r>
                <a:rPr lang="en-US" sz="3600" b="0" i="0" dirty="0">
                  <a:solidFill>
                    <a:srgbClr val="000000"/>
                  </a:solidFill>
                  <a:effectLst/>
                  <a:latin typeface="+mj-lt"/>
                </a:rPr>
                <a:t> </a:t>
              </a:r>
              <a:r>
                <a:rPr lang="en-US" sz="3600" b="0" i="0" dirty="0" err="1">
                  <a:solidFill>
                    <a:srgbClr val="000000"/>
                  </a:solidFill>
                  <a:effectLst/>
                  <a:latin typeface="+mj-lt"/>
                </a:rPr>
                <a:t>thành</a:t>
              </a:r>
              <a:r>
                <a:rPr lang="en-US" sz="3600" b="0" i="0" dirty="0">
                  <a:solidFill>
                    <a:srgbClr val="000000"/>
                  </a:solidFill>
                  <a:effectLst/>
                  <a:latin typeface="+mj-lt"/>
                </a:rPr>
                <a:t> </a:t>
              </a:r>
              <a:r>
                <a:rPr lang="en-US" sz="3600" b="0" i="0" dirty="0" err="1">
                  <a:solidFill>
                    <a:srgbClr val="000000"/>
                  </a:solidFill>
                  <a:effectLst/>
                  <a:latin typeface="+mj-lt"/>
                </a:rPr>
                <a:t>viên</a:t>
              </a:r>
              <a:r>
                <a:rPr lang="en-US" sz="3600" b="0" i="0" dirty="0">
                  <a:solidFill>
                    <a:srgbClr val="000000"/>
                  </a:solidFill>
                  <a:effectLst/>
                  <a:latin typeface="+mj-lt"/>
                </a:rPr>
                <a:t> </a:t>
              </a:r>
              <a:r>
                <a:rPr lang="en-US" sz="3600" b="0" i="0" dirty="0" err="1">
                  <a:solidFill>
                    <a:srgbClr val="000000"/>
                  </a:solidFill>
                  <a:effectLst/>
                  <a:latin typeface="+mj-lt"/>
                </a:rPr>
                <a:t>đều</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a:t>
              </a:r>
            </a:p>
            <a:p>
              <a:pPr marL="568325" algn="just">
                <a:lnSpc>
                  <a:spcPct val="120000"/>
                </a:lnSpc>
              </a:pPr>
              <a:r>
                <a:rPr lang="en-US" sz="3600" dirty="0" err="1">
                  <a:solidFill>
                    <a:srgbClr val="000000"/>
                  </a:solidFill>
                  <a:latin typeface="+mj-lt"/>
                </a:rPr>
                <a:t>Giải</a:t>
              </a:r>
              <a:r>
                <a:rPr lang="en-US" sz="3600" dirty="0">
                  <a:solidFill>
                    <a:srgbClr val="000000"/>
                  </a:solidFill>
                  <a:latin typeface="+mj-lt"/>
                </a:rPr>
                <a:t> </a:t>
              </a:r>
              <a:r>
                <a:rPr lang="en-US" sz="3600" dirty="0" err="1">
                  <a:solidFill>
                    <a:srgbClr val="000000"/>
                  </a:solidFill>
                  <a:latin typeface="+mj-lt"/>
                </a:rPr>
                <a:t>nghĩa</a:t>
              </a:r>
              <a:r>
                <a:rPr lang="en-US" sz="3600" dirty="0">
                  <a:solidFill>
                    <a:srgbClr val="000000"/>
                  </a:solidFill>
                  <a:latin typeface="+mj-lt"/>
                </a:rPr>
                <a:t> </a:t>
              </a:r>
              <a:r>
                <a:rPr lang="en-US" sz="3600" dirty="0" err="1">
                  <a:solidFill>
                    <a:srgbClr val="000000"/>
                  </a:solidFill>
                  <a:latin typeface="+mj-lt"/>
                </a:rPr>
                <a:t>từ</a:t>
              </a:r>
              <a:r>
                <a:rPr lang="en-US" sz="3600" dirty="0">
                  <a:solidFill>
                    <a:srgbClr val="000000"/>
                  </a:solidFill>
                  <a:latin typeface="+mj-lt"/>
                </a:rPr>
                <a:t> </a:t>
              </a:r>
              <a:r>
                <a:rPr lang="en-US" sz="3600" dirty="0" err="1">
                  <a:solidFill>
                    <a:srgbClr val="000000"/>
                  </a:solidFill>
                  <a:latin typeface="+mj-lt"/>
                </a:rPr>
                <a:t>cùng</a:t>
              </a:r>
              <a:r>
                <a:rPr lang="en-US" sz="3600" dirty="0">
                  <a:solidFill>
                    <a:srgbClr val="000000"/>
                  </a:solidFill>
                  <a:latin typeface="+mj-lt"/>
                </a:rPr>
                <a:t> </a:t>
              </a:r>
              <a:r>
                <a:rPr lang="en-US" sz="3600" dirty="0" err="1">
                  <a:solidFill>
                    <a:srgbClr val="000000"/>
                  </a:solidFill>
                  <a:latin typeface="+mj-lt"/>
                </a:rPr>
                <a:t>nhau</a:t>
              </a:r>
              <a:r>
                <a:rPr lang="en-US" sz="3600" dirty="0">
                  <a:solidFill>
                    <a:srgbClr val="000000"/>
                  </a:solidFill>
                  <a:latin typeface="+mj-lt"/>
                </a:rPr>
                <a:t>.</a:t>
              </a:r>
              <a:r>
                <a:rPr lang="en-US" sz="3600" b="0" i="0" dirty="0">
                  <a:solidFill>
                    <a:srgbClr val="000000"/>
                  </a:solidFill>
                  <a:effectLst/>
                  <a:latin typeface="+mj-lt"/>
                </a:rPr>
                <a:t> </a:t>
              </a:r>
              <a:endParaRPr lang="vi-VN" sz="3600" b="0" i="0" dirty="0">
                <a:solidFill>
                  <a:srgbClr val="000000"/>
                </a:solidFill>
                <a:effectLst/>
                <a:latin typeface="+mj-lt"/>
              </a:endParaRPr>
            </a:p>
          </p:txBody>
        </p:sp>
        <p:sp>
          <p:nvSpPr>
            <p:cNvPr id="35" name="Rectangle: Rounded Corners 34">
              <a:extLst>
                <a:ext uri="{FF2B5EF4-FFF2-40B4-BE49-F238E27FC236}">
                  <a16:creationId xmlns:a16="http://schemas.microsoft.com/office/drawing/2014/main" id="{B387E7E8-6014-23DC-4AE6-46EB29DAEAAB}"/>
                </a:ext>
              </a:extLst>
            </p:cNvPr>
            <p:cNvSpPr/>
            <p:nvPr/>
          </p:nvSpPr>
          <p:spPr>
            <a:xfrm>
              <a:off x="4426359" y="1575072"/>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36" name="Picture 35">
              <a:extLst>
                <a:ext uri="{FF2B5EF4-FFF2-40B4-BE49-F238E27FC236}">
                  <a16:creationId xmlns:a16="http://schemas.microsoft.com/office/drawing/2014/main" id="{097FA94A-337F-CDCD-6E1B-BF67E3E7EEDF}"/>
                </a:ext>
              </a:extLst>
            </p:cNvPr>
            <p:cNvPicPr>
              <a:picLocks noChangeAspect="1"/>
            </p:cNvPicPr>
            <p:nvPr/>
          </p:nvPicPr>
          <p:blipFill>
            <a:blip r:embed="rId7"/>
            <a:stretch>
              <a:fillRect/>
            </a:stretch>
          </p:blipFill>
          <p:spPr>
            <a:xfrm flipH="1">
              <a:off x="3075433" y="2052486"/>
              <a:ext cx="609091" cy="609091"/>
            </a:xfrm>
            <a:prstGeom prst="rect">
              <a:avLst/>
            </a:prstGeom>
          </p:spPr>
        </p:pic>
        <p:pic>
          <p:nvPicPr>
            <p:cNvPr id="37" name="Picture 36">
              <a:extLst>
                <a:ext uri="{FF2B5EF4-FFF2-40B4-BE49-F238E27FC236}">
                  <a16:creationId xmlns:a16="http://schemas.microsoft.com/office/drawing/2014/main" id="{C071DF12-3CBC-9692-8A24-20112DFBF5B6}"/>
                </a:ext>
              </a:extLst>
            </p:cNvPr>
            <p:cNvPicPr>
              <a:picLocks noChangeAspect="1"/>
            </p:cNvPicPr>
            <p:nvPr/>
          </p:nvPicPr>
          <p:blipFill>
            <a:blip r:embed="rId7"/>
            <a:stretch>
              <a:fillRect/>
            </a:stretch>
          </p:blipFill>
          <p:spPr>
            <a:xfrm flipH="1">
              <a:off x="3075433" y="2703903"/>
              <a:ext cx="609091" cy="609091"/>
            </a:xfrm>
            <a:prstGeom prst="rect">
              <a:avLst/>
            </a:prstGeom>
          </p:spPr>
        </p:pic>
        <p:pic>
          <p:nvPicPr>
            <p:cNvPr id="38" name="Picture 37">
              <a:extLst>
                <a:ext uri="{FF2B5EF4-FFF2-40B4-BE49-F238E27FC236}">
                  <a16:creationId xmlns:a16="http://schemas.microsoft.com/office/drawing/2014/main" id="{36D0BEFF-3A3A-E285-A442-B9825B256599}"/>
                </a:ext>
              </a:extLst>
            </p:cNvPr>
            <p:cNvPicPr>
              <a:picLocks noChangeAspect="1"/>
            </p:cNvPicPr>
            <p:nvPr/>
          </p:nvPicPr>
          <p:blipFill>
            <a:blip r:embed="rId7"/>
            <a:stretch>
              <a:fillRect/>
            </a:stretch>
          </p:blipFill>
          <p:spPr>
            <a:xfrm flipH="1">
              <a:off x="3075433" y="3393938"/>
              <a:ext cx="609091" cy="609091"/>
            </a:xfrm>
            <a:prstGeom prst="rect">
              <a:avLst/>
            </a:prstGeom>
          </p:spPr>
        </p:pic>
      </p:grpSp>
      <p:grpSp>
        <p:nvGrpSpPr>
          <p:cNvPr id="39" name="Group 38">
            <a:extLst>
              <a:ext uri="{FF2B5EF4-FFF2-40B4-BE49-F238E27FC236}">
                <a16:creationId xmlns:a16="http://schemas.microsoft.com/office/drawing/2014/main" id="{829922D4-53A1-ED62-99F7-6ABE67AD1DD3}"/>
              </a:ext>
            </a:extLst>
          </p:cNvPr>
          <p:cNvGrpSpPr/>
          <p:nvPr/>
        </p:nvGrpSpPr>
        <p:grpSpPr>
          <a:xfrm>
            <a:off x="5804838" y="3968277"/>
            <a:ext cx="6206367" cy="2889723"/>
            <a:chOff x="5122460" y="3814872"/>
            <a:chExt cx="6206367" cy="2889723"/>
          </a:xfrm>
        </p:grpSpPr>
        <p:grpSp>
          <p:nvGrpSpPr>
            <p:cNvPr id="40" name="Group 39">
              <a:extLst>
                <a:ext uri="{FF2B5EF4-FFF2-40B4-BE49-F238E27FC236}">
                  <a16:creationId xmlns:a16="http://schemas.microsoft.com/office/drawing/2014/main" id="{E87D40F1-BFDA-1E0F-B8FF-416CE5378886}"/>
                </a:ext>
              </a:extLst>
            </p:cNvPr>
            <p:cNvGrpSpPr/>
            <p:nvPr/>
          </p:nvGrpSpPr>
          <p:grpSpPr>
            <a:xfrm>
              <a:off x="5122460" y="3814872"/>
              <a:ext cx="6155320" cy="2889723"/>
              <a:chOff x="3256560" y="1252923"/>
              <a:chExt cx="6155320" cy="2889723"/>
            </a:xfrm>
          </p:grpSpPr>
          <p:sp>
            <p:nvSpPr>
              <p:cNvPr id="50" name="Rectangle: Rounded Corners 49">
                <a:extLst>
                  <a:ext uri="{FF2B5EF4-FFF2-40B4-BE49-F238E27FC236}">
                    <a16:creationId xmlns:a16="http://schemas.microsoft.com/office/drawing/2014/main" id="{9CF04C4D-6FBE-B9A2-D3E4-F5D1955DB413}"/>
                  </a:ext>
                </a:extLst>
              </p:cNvPr>
              <p:cNvSpPr/>
              <p:nvPr/>
            </p:nvSpPr>
            <p:spPr>
              <a:xfrm>
                <a:off x="3256560" y="1902532"/>
                <a:ext cx="6155320" cy="2240114"/>
              </a:xfrm>
              <a:custGeom>
                <a:avLst/>
                <a:gdLst>
                  <a:gd name="connsiteX0" fmla="*/ 0 w 6155320"/>
                  <a:gd name="connsiteY0" fmla="*/ 451876 h 2240114"/>
                  <a:gd name="connsiteX1" fmla="*/ 451876 w 6155320"/>
                  <a:gd name="connsiteY1" fmla="*/ 0 h 2240114"/>
                  <a:gd name="connsiteX2" fmla="*/ 1108322 w 6155320"/>
                  <a:gd name="connsiteY2" fmla="*/ 0 h 2240114"/>
                  <a:gd name="connsiteX3" fmla="*/ 1659737 w 6155320"/>
                  <a:gd name="connsiteY3" fmla="*/ 0 h 2240114"/>
                  <a:gd name="connsiteX4" fmla="*/ 2211151 w 6155320"/>
                  <a:gd name="connsiteY4" fmla="*/ 0 h 2240114"/>
                  <a:gd name="connsiteX5" fmla="*/ 2920113 w 6155320"/>
                  <a:gd name="connsiteY5" fmla="*/ 0 h 2240114"/>
                  <a:gd name="connsiteX6" fmla="*/ 3419012 w 6155320"/>
                  <a:gd name="connsiteY6" fmla="*/ 0 h 2240114"/>
                  <a:gd name="connsiteX7" fmla="*/ 3970427 w 6155320"/>
                  <a:gd name="connsiteY7" fmla="*/ 0 h 2240114"/>
                  <a:gd name="connsiteX8" fmla="*/ 4731904 w 6155320"/>
                  <a:gd name="connsiteY8" fmla="*/ 0 h 2240114"/>
                  <a:gd name="connsiteX9" fmla="*/ 5703444 w 6155320"/>
                  <a:gd name="connsiteY9" fmla="*/ 0 h 2240114"/>
                  <a:gd name="connsiteX10" fmla="*/ 6155320 w 6155320"/>
                  <a:gd name="connsiteY10" fmla="*/ 451876 h 2240114"/>
                  <a:gd name="connsiteX11" fmla="*/ 6155320 w 6155320"/>
                  <a:gd name="connsiteY11" fmla="*/ 1120057 h 2240114"/>
                  <a:gd name="connsiteX12" fmla="*/ 6155320 w 6155320"/>
                  <a:gd name="connsiteY12" fmla="*/ 1788238 h 2240114"/>
                  <a:gd name="connsiteX13" fmla="*/ 5703444 w 6155320"/>
                  <a:gd name="connsiteY13" fmla="*/ 2240114 h 2240114"/>
                  <a:gd name="connsiteX14" fmla="*/ 5046998 w 6155320"/>
                  <a:gd name="connsiteY14" fmla="*/ 2240114 h 2240114"/>
                  <a:gd name="connsiteX15" fmla="*/ 4390552 w 6155320"/>
                  <a:gd name="connsiteY15" fmla="*/ 2240114 h 2240114"/>
                  <a:gd name="connsiteX16" fmla="*/ 3681590 w 6155320"/>
                  <a:gd name="connsiteY16" fmla="*/ 2240114 h 2240114"/>
                  <a:gd name="connsiteX17" fmla="*/ 3025144 w 6155320"/>
                  <a:gd name="connsiteY17" fmla="*/ 2240114 h 2240114"/>
                  <a:gd name="connsiteX18" fmla="*/ 2421214 w 6155320"/>
                  <a:gd name="connsiteY18" fmla="*/ 2240114 h 2240114"/>
                  <a:gd name="connsiteX19" fmla="*/ 1817284 w 6155320"/>
                  <a:gd name="connsiteY19" fmla="*/ 2240114 h 2240114"/>
                  <a:gd name="connsiteX20" fmla="*/ 1318385 w 6155320"/>
                  <a:gd name="connsiteY20" fmla="*/ 2240114 h 2240114"/>
                  <a:gd name="connsiteX21" fmla="*/ 451876 w 6155320"/>
                  <a:gd name="connsiteY21" fmla="*/ 2240114 h 2240114"/>
                  <a:gd name="connsiteX22" fmla="*/ 0 w 6155320"/>
                  <a:gd name="connsiteY22" fmla="*/ 1788238 h 2240114"/>
                  <a:gd name="connsiteX23" fmla="*/ 0 w 6155320"/>
                  <a:gd name="connsiteY23" fmla="*/ 1133421 h 2240114"/>
                  <a:gd name="connsiteX24" fmla="*/ 0 w 6155320"/>
                  <a:gd name="connsiteY24"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55320" h="2240114" fill="none" extrusionOk="0">
                    <a:moveTo>
                      <a:pt x="0" y="451876"/>
                    </a:moveTo>
                    <a:cubicBezTo>
                      <a:pt x="-14545" y="158934"/>
                      <a:pt x="217454" y="22167"/>
                      <a:pt x="451876" y="0"/>
                    </a:cubicBezTo>
                    <a:cubicBezTo>
                      <a:pt x="683716" y="-18037"/>
                      <a:pt x="875455" y="19047"/>
                      <a:pt x="1108322" y="0"/>
                    </a:cubicBezTo>
                    <a:cubicBezTo>
                      <a:pt x="1341189" y="-19047"/>
                      <a:pt x="1413412" y="-6813"/>
                      <a:pt x="1659737" y="0"/>
                    </a:cubicBezTo>
                    <a:cubicBezTo>
                      <a:pt x="1906062" y="6813"/>
                      <a:pt x="2069572" y="5880"/>
                      <a:pt x="2211151" y="0"/>
                    </a:cubicBezTo>
                    <a:cubicBezTo>
                      <a:pt x="2352730" y="-5880"/>
                      <a:pt x="2576398" y="-3467"/>
                      <a:pt x="2920113" y="0"/>
                    </a:cubicBezTo>
                    <a:cubicBezTo>
                      <a:pt x="3263828" y="3467"/>
                      <a:pt x="3282857" y="-22161"/>
                      <a:pt x="3419012" y="0"/>
                    </a:cubicBezTo>
                    <a:cubicBezTo>
                      <a:pt x="3555167" y="22161"/>
                      <a:pt x="3824290" y="22870"/>
                      <a:pt x="3970427" y="0"/>
                    </a:cubicBezTo>
                    <a:cubicBezTo>
                      <a:pt x="4116565" y="-22870"/>
                      <a:pt x="4546837" y="-25052"/>
                      <a:pt x="4731904" y="0"/>
                    </a:cubicBezTo>
                    <a:cubicBezTo>
                      <a:pt x="4916971" y="25052"/>
                      <a:pt x="5382432" y="25400"/>
                      <a:pt x="5703444" y="0"/>
                    </a:cubicBezTo>
                    <a:cubicBezTo>
                      <a:pt x="5941946" y="13758"/>
                      <a:pt x="6197609" y="227844"/>
                      <a:pt x="6155320" y="451876"/>
                    </a:cubicBezTo>
                    <a:cubicBezTo>
                      <a:pt x="6178257" y="754424"/>
                      <a:pt x="6155165" y="841984"/>
                      <a:pt x="6155320" y="1120057"/>
                    </a:cubicBezTo>
                    <a:cubicBezTo>
                      <a:pt x="6155475" y="1398130"/>
                      <a:pt x="6181775" y="1575665"/>
                      <a:pt x="6155320" y="1788238"/>
                    </a:cubicBezTo>
                    <a:cubicBezTo>
                      <a:pt x="6177267" y="2033910"/>
                      <a:pt x="5913684" y="2198837"/>
                      <a:pt x="5703444" y="2240114"/>
                    </a:cubicBezTo>
                    <a:cubicBezTo>
                      <a:pt x="5387997" y="2243536"/>
                      <a:pt x="5302273" y="2226232"/>
                      <a:pt x="5046998" y="2240114"/>
                    </a:cubicBezTo>
                    <a:cubicBezTo>
                      <a:pt x="4791723" y="2253996"/>
                      <a:pt x="4701904" y="2240872"/>
                      <a:pt x="4390552" y="2240114"/>
                    </a:cubicBezTo>
                    <a:cubicBezTo>
                      <a:pt x="4079200" y="2239356"/>
                      <a:pt x="3898811" y="2263922"/>
                      <a:pt x="3681590" y="2240114"/>
                    </a:cubicBezTo>
                    <a:cubicBezTo>
                      <a:pt x="3464369" y="2216306"/>
                      <a:pt x="3323940" y="2253979"/>
                      <a:pt x="3025144" y="2240114"/>
                    </a:cubicBezTo>
                    <a:cubicBezTo>
                      <a:pt x="2726348" y="2226249"/>
                      <a:pt x="2603675" y="2231301"/>
                      <a:pt x="2421214" y="2240114"/>
                    </a:cubicBezTo>
                    <a:cubicBezTo>
                      <a:pt x="2238753" y="2248928"/>
                      <a:pt x="2034751" y="2244401"/>
                      <a:pt x="1817284" y="2240114"/>
                    </a:cubicBezTo>
                    <a:cubicBezTo>
                      <a:pt x="1599817" y="2235828"/>
                      <a:pt x="1567670" y="2239522"/>
                      <a:pt x="1318385" y="2240114"/>
                    </a:cubicBezTo>
                    <a:cubicBezTo>
                      <a:pt x="1069100" y="2240706"/>
                      <a:pt x="790949" y="2201726"/>
                      <a:pt x="451876" y="2240114"/>
                    </a:cubicBezTo>
                    <a:cubicBezTo>
                      <a:pt x="151640" y="2263064"/>
                      <a:pt x="35053" y="1995845"/>
                      <a:pt x="0" y="1788238"/>
                    </a:cubicBezTo>
                    <a:cubicBezTo>
                      <a:pt x="-27659" y="1597911"/>
                      <a:pt x="-7370" y="1345707"/>
                      <a:pt x="0" y="1133421"/>
                    </a:cubicBezTo>
                    <a:cubicBezTo>
                      <a:pt x="7370" y="921135"/>
                      <a:pt x="-24096" y="644770"/>
                      <a:pt x="0" y="451876"/>
                    </a:cubicBezTo>
                    <a:close/>
                  </a:path>
                  <a:path w="6155320" h="2240114" stroke="0" extrusionOk="0">
                    <a:moveTo>
                      <a:pt x="0" y="451876"/>
                    </a:moveTo>
                    <a:cubicBezTo>
                      <a:pt x="593" y="220433"/>
                      <a:pt x="215638" y="23813"/>
                      <a:pt x="451876" y="0"/>
                    </a:cubicBezTo>
                    <a:cubicBezTo>
                      <a:pt x="759211" y="-10109"/>
                      <a:pt x="945256" y="24125"/>
                      <a:pt x="1160838" y="0"/>
                    </a:cubicBezTo>
                    <a:cubicBezTo>
                      <a:pt x="1376420" y="-24125"/>
                      <a:pt x="1536727" y="-17513"/>
                      <a:pt x="1712252" y="0"/>
                    </a:cubicBezTo>
                    <a:cubicBezTo>
                      <a:pt x="1887777" y="17513"/>
                      <a:pt x="2045184" y="-10962"/>
                      <a:pt x="2263667" y="0"/>
                    </a:cubicBezTo>
                    <a:cubicBezTo>
                      <a:pt x="2482150" y="10962"/>
                      <a:pt x="2620162" y="-16969"/>
                      <a:pt x="2972629" y="0"/>
                    </a:cubicBezTo>
                    <a:cubicBezTo>
                      <a:pt x="3325096" y="16969"/>
                      <a:pt x="3284833" y="-27155"/>
                      <a:pt x="3576559" y="0"/>
                    </a:cubicBezTo>
                    <a:cubicBezTo>
                      <a:pt x="3868285" y="27155"/>
                      <a:pt x="4168211" y="887"/>
                      <a:pt x="4338036" y="0"/>
                    </a:cubicBezTo>
                    <a:cubicBezTo>
                      <a:pt x="4507861" y="-887"/>
                      <a:pt x="4883871" y="-25975"/>
                      <a:pt x="5099514" y="0"/>
                    </a:cubicBezTo>
                    <a:cubicBezTo>
                      <a:pt x="5315157" y="25975"/>
                      <a:pt x="5556358" y="-20721"/>
                      <a:pt x="5703444" y="0"/>
                    </a:cubicBezTo>
                    <a:cubicBezTo>
                      <a:pt x="5917220" y="-16079"/>
                      <a:pt x="6148691" y="202254"/>
                      <a:pt x="6155320" y="451876"/>
                    </a:cubicBezTo>
                    <a:cubicBezTo>
                      <a:pt x="6170791" y="707208"/>
                      <a:pt x="6144568" y="811909"/>
                      <a:pt x="6155320" y="1120057"/>
                    </a:cubicBezTo>
                    <a:cubicBezTo>
                      <a:pt x="6166072" y="1428205"/>
                      <a:pt x="6133068" y="1463720"/>
                      <a:pt x="6155320" y="1788238"/>
                    </a:cubicBezTo>
                    <a:cubicBezTo>
                      <a:pt x="6158311" y="1999010"/>
                      <a:pt x="5937621" y="2210909"/>
                      <a:pt x="5703444" y="2240114"/>
                    </a:cubicBezTo>
                    <a:cubicBezTo>
                      <a:pt x="5462913" y="2261700"/>
                      <a:pt x="5309535" y="2232461"/>
                      <a:pt x="5204545" y="2240114"/>
                    </a:cubicBezTo>
                    <a:cubicBezTo>
                      <a:pt x="5099555" y="2247767"/>
                      <a:pt x="4789128" y="2218867"/>
                      <a:pt x="4443068" y="2240114"/>
                    </a:cubicBezTo>
                    <a:cubicBezTo>
                      <a:pt x="4097008" y="2261361"/>
                      <a:pt x="4009772" y="2269109"/>
                      <a:pt x="3839137" y="2240114"/>
                    </a:cubicBezTo>
                    <a:cubicBezTo>
                      <a:pt x="3668502" y="2211119"/>
                      <a:pt x="3512570" y="2225417"/>
                      <a:pt x="3235207" y="2240114"/>
                    </a:cubicBezTo>
                    <a:cubicBezTo>
                      <a:pt x="2957844" y="2254812"/>
                      <a:pt x="2818267" y="2258658"/>
                      <a:pt x="2473730" y="2240114"/>
                    </a:cubicBezTo>
                    <a:cubicBezTo>
                      <a:pt x="2129193" y="2221570"/>
                      <a:pt x="2035356" y="2273395"/>
                      <a:pt x="1764768" y="2240114"/>
                    </a:cubicBezTo>
                    <a:cubicBezTo>
                      <a:pt x="1494180" y="2206833"/>
                      <a:pt x="1371722" y="2239187"/>
                      <a:pt x="1160838" y="2240114"/>
                    </a:cubicBezTo>
                    <a:cubicBezTo>
                      <a:pt x="949954" y="2241042"/>
                      <a:pt x="753384" y="2274366"/>
                      <a:pt x="451876" y="2240114"/>
                    </a:cubicBezTo>
                    <a:cubicBezTo>
                      <a:pt x="222570" y="2284096"/>
                      <a:pt x="-31488" y="2025965"/>
                      <a:pt x="0" y="1788238"/>
                    </a:cubicBezTo>
                    <a:cubicBezTo>
                      <a:pt x="-444" y="1594104"/>
                      <a:pt x="31533" y="1345363"/>
                      <a:pt x="0" y="1106693"/>
                    </a:cubicBezTo>
                    <a:cubicBezTo>
                      <a:pt x="-31533" y="868023"/>
                      <a:pt x="-10390" y="643993"/>
                      <a:pt x="0" y="451876"/>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mj-lt"/>
                  </a:rPr>
                  <a:t>1.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a:t>
                </a:r>
              </a:p>
              <a:p>
                <a:pPr algn="just">
                  <a:lnSpc>
                    <a:spcPct val="110000"/>
                  </a:lnSpc>
                </a:pPr>
                <a:r>
                  <a:rPr lang="en-US" sz="3600" dirty="0">
                    <a:solidFill>
                      <a:srgbClr val="000000"/>
                    </a:solidFill>
                    <a:latin typeface="+mj-lt"/>
                  </a:rPr>
                  <a:t>2. </a:t>
                </a:r>
                <a:r>
                  <a:rPr lang="en-US" sz="3600" dirty="0" err="1">
                    <a:solidFill>
                      <a:srgbClr val="000000"/>
                    </a:solidFill>
                    <a:latin typeface="+mj-lt"/>
                  </a:rPr>
                  <a:t>Đọc</a:t>
                </a:r>
                <a:r>
                  <a:rPr lang="en-US" sz="3600" dirty="0">
                    <a:solidFill>
                      <a:srgbClr val="000000"/>
                    </a:solidFill>
                    <a:latin typeface="+mj-lt"/>
                  </a:rPr>
                  <a:t> to, </a:t>
                </a:r>
                <a:r>
                  <a:rPr lang="en-US" sz="3600" dirty="0" err="1">
                    <a:solidFill>
                      <a:srgbClr val="000000"/>
                    </a:solidFill>
                    <a:latin typeface="+mj-lt"/>
                  </a:rPr>
                  <a:t>rõ</a:t>
                </a:r>
                <a:r>
                  <a:rPr lang="en-US" sz="3600" dirty="0">
                    <a:solidFill>
                      <a:srgbClr val="000000"/>
                    </a:solidFill>
                    <a:latin typeface="+mj-lt"/>
                  </a:rPr>
                  <a:t>.</a:t>
                </a:r>
              </a:p>
              <a:p>
                <a:pPr algn="just">
                  <a:lnSpc>
                    <a:spcPct val="110000"/>
                  </a:lnSpc>
                </a:pPr>
                <a:r>
                  <a:rPr lang="en-US" sz="3200" dirty="0">
                    <a:solidFill>
                      <a:srgbClr val="000000"/>
                    </a:solidFill>
                    <a:latin typeface="+mj-lt"/>
                  </a:rPr>
                  <a:t>3. </a:t>
                </a:r>
                <a:r>
                  <a:rPr lang="en-US" sz="3200" dirty="0" err="1">
                    <a:solidFill>
                      <a:srgbClr val="000000"/>
                    </a:solidFill>
                    <a:latin typeface="+mj-lt"/>
                  </a:rPr>
                  <a:t>Đọc</a:t>
                </a:r>
                <a:r>
                  <a:rPr lang="en-US" sz="3200" dirty="0">
                    <a:solidFill>
                      <a:srgbClr val="000000"/>
                    </a:solidFill>
                    <a:latin typeface="+mj-lt"/>
                  </a:rPr>
                  <a:t> </a:t>
                </a:r>
                <a:r>
                  <a:rPr lang="en-US" sz="3200" dirty="0" err="1">
                    <a:solidFill>
                      <a:srgbClr val="000000"/>
                    </a:solidFill>
                    <a:latin typeface="+mj-lt"/>
                  </a:rPr>
                  <a:t>ngắt</a:t>
                </a:r>
                <a:r>
                  <a:rPr lang="en-US" sz="3200" dirty="0">
                    <a:solidFill>
                      <a:srgbClr val="000000"/>
                    </a:solidFill>
                    <a:latin typeface="+mj-lt"/>
                  </a:rPr>
                  <a:t>, </a:t>
                </a:r>
                <a:r>
                  <a:rPr lang="en-US" sz="3200" dirty="0" err="1">
                    <a:solidFill>
                      <a:srgbClr val="000000"/>
                    </a:solidFill>
                    <a:latin typeface="+mj-lt"/>
                  </a:rPr>
                  <a:t>nghỉ</a:t>
                </a:r>
                <a:r>
                  <a:rPr lang="en-US" sz="3200" dirty="0">
                    <a:solidFill>
                      <a:srgbClr val="000000"/>
                    </a:solidFill>
                    <a:latin typeface="+mj-lt"/>
                  </a:rPr>
                  <a:t> </a:t>
                </a:r>
                <a:r>
                  <a:rPr lang="en-US" sz="3200" dirty="0" err="1">
                    <a:solidFill>
                      <a:srgbClr val="000000"/>
                    </a:solidFill>
                    <a:latin typeface="+mj-lt"/>
                  </a:rPr>
                  <a:t>đúng</a:t>
                </a:r>
                <a:r>
                  <a:rPr lang="en-US" sz="3200" dirty="0">
                    <a:solidFill>
                      <a:srgbClr val="000000"/>
                    </a:solidFill>
                    <a:latin typeface="+mj-lt"/>
                  </a:rPr>
                  <a:t> </a:t>
                </a:r>
                <a:r>
                  <a:rPr lang="en-US" sz="3200" dirty="0" err="1">
                    <a:solidFill>
                      <a:srgbClr val="000000"/>
                    </a:solidFill>
                    <a:latin typeface="+mj-lt"/>
                  </a:rPr>
                  <a:t>chỗ</a:t>
                </a:r>
                <a:r>
                  <a:rPr lang="en-US" sz="3600" dirty="0">
                    <a:solidFill>
                      <a:srgbClr val="000000"/>
                    </a:solidFill>
                    <a:latin typeface="+mj-lt"/>
                  </a:rPr>
                  <a:t>.</a:t>
                </a:r>
                <a:endParaRPr lang="en-US" sz="3600" b="0" i="0" dirty="0">
                  <a:solidFill>
                    <a:srgbClr val="000000"/>
                  </a:solidFill>
                  <a:effectLst/>
                  <a:latin typeface="+mj-lt"/>
                </a:endParaRPr>
              </a:p>
            </p:txBody>
          </p:sp>
          <p:sp>
            <p:nvSpPr>
              <p:cNvPr id="51" name="Rectangle: Rounded Corners 50">
                <a:extLst>
                  <a:ext uri="{FF2B5EF4-FFF2-40B4-BE49-F238E27FC236}">
                    <a16:creationId xmlns:a16="http://schemas.microsoft.com/office/drawing/2014/main" id="{5E924B93-9E2F-965A-C4BB-CE2BAB909636}"/>
                  </a:ext>
                </a:extLst>
              </p:cNvPr>
              <p:cNvSpPr/>
              <p:nvPr/>
            </p:nvSpPr>
            <p:spPr>
              <a:xfrm>
                <a:off x="3511022" y="1252923"/>
                <a:ext cx="4916146"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41" name="Picture 40">
              <a:extLst>
                <a:ext uri="{FF2B5EF4-FFF2-40B4-BE49-F238E27FC236}">
                  <a16:creationId xmlns:a16="http://schemas.microsoft.com/office/drawing/2014/main" id="{EB9DC661-ECC1-E638-AD26-EBE19045038E}"/>
                </a:ext>
              </a:extLst>
            </p:cNvPr>
            <p:cNvPicPr>
              <a:picLocks noChangeAspect="1"/>
            </p:cNvPicPr>
            <p:nvPr/>
          </p:nvPicPr>
          <p:blipFill>
            <a:blip r:embed="rId8"/>
            <a:stretch>
              <a:fillRect/>
            </a:stretch>
          </p:blipFill>
          <p:spPr>
            <a:xfrm>
              <a:off x="7578851" y="4870720"/>
              <a:ext cx="469963" cy="469963"/>
            </a:xfrm>
            <a:prstGeom prst="rect">
              <a:avLst/>
            </a:prstGeom>
          </p:spPr>
        </p:pic>
        <p:pic>
          <p:nvPicPr>
            <p:cNvPr id="42" name="Picture 41">
              <a:extLst>
                <a:ext uri="{FF2B5EF4-FFF2-40B4-BE49-F238E27FC236}">
                  <a16:creationId xmlns:a16="http://schemas.microsoft.com/office/drawing/2014/main" id="{E312ABB0-BD75-442D-CCD3-62F8B2765A8A}"/>
                </a:ext>
              </a:extLst>
            </p:cNvPr>
            <p:cNvPicPr>
              <a:picLocks noChangeAspect="1"/>
            </p:cNvPicPr>
            <p:nvPr/>
          </p:nvPicPr>
          <p:blipFill>
            <a:blip r:embed="rId9"/>
            <a:stretch>
              <a:fillRect/>
            </a:stretch>
          </p:blipFill>
          <p:spPr>
            <a:xfrm>
              <a:off x="8682162" y="4870720"/>
              <a:ext cx="469963" cy="469963"/>
            </a:xfrm>
            <a:prstGeom prst="rect">
              <a:avLst/>
            </a:prstGeom>
          </p:spPr>
        </p:pic>
        <p:pic>
          <p:nvPicPr>
            <p:cNvPr id="43" name="Picture 42">
              <a:extLst>
                <a:ext uri="{FF2B5EF4-FFF2-40B4-BE49-F238E27FC236}">
                  <a16:creationId xmlns:a16="http://schemas.microsoft.com/office/drawing/2014/main" id="{BA8CD9AD-9E3C-D78D-0EFC-B7F01485894D}"/>
                </a:ext>
              </a:extLst>
            </p:cNvPr>
            <p:cNvPicPr>
              <a:picLocks noChangeAspect="1"/>
            </p:cNvPicPr>
            <p:nvPr/>
          </p:nvPicPr>
          <p:blipFill>
            <a:blip r:embed="rId10"/>
            <a:stretch>
              <a:fillRect/>
            </a:stretch>
          </p:blipFill>
          <p:spPr>
            <a:xfrm>
              <a:off x="8135525" y="4870720"/>
              <a:ext cx="469963" cy="469963"/>
            </a:xfrm>
            <a:prstGeom prst="rect">
              <a:avLst/>
            </a:prstGeom>
          </p:spPr>
        </p:pic>
        <p:pic>
          <p:nvPicPr>
            <p:cNvPr id="44" name="Picture 43">
              <a:extLst>
                <a:ext uri="{FF2B5EF4-FFF2-40B4-BE49-F238E27FC236}">
                  <a16:creationId xmlns:a16="http://schemas.microsoft.com/office/drawing/2014/main" id="{AE275E75-058D-E72C-AD08-8513A19D467F}"/>
                </a:ext>
              </a:extLst>
            </p:cNvPr>
            <p:cNvPicPr>
              <a:picLocks noChangeAspect="1"/>
            </p:cNvPicPr>
            <p:nvPr/>
          </p:nvPicPr>
          <p:blipFill>
            <a:blip r:embed="rId8"/>
            <a:stretch>
              <a:fillRect/>
            </a:stretch>
          </p:blipFill>
          <p:spPr>
            <a:xfrm>
              <a:off x="7813832" y="5490007"/>
              <a:ext cx="469963" cy="469963"/>
            </a:xfrm>
            <a:prstGeom prst="rect">
              <a:avLst/>
            </a:prstGeom>
          </p:spPr>
        </p:pic>
        <p:pic>
          <p:nvPicPr>
            <p:cNvPr id="45" name="Picture 44">
              <a:extLst>
                <a:ext uri="{FF2B5EF4-FFF2-40B4-BE49-F238E27FC236}">
                  <a16:creationId xmlns:a16="http://schemas.microsoft.com/office/drawing/2014/main" id="{09A3619A-8306-EDDB-8513-65289E6200BC}"/>
                </a:ext>
              </a:extLst>
            </p:cNvPr>
            <p:cNvPicPr>
              <a:picLocks noChangeAspect="1"/>
            </p:cNvPicPr>
            <p:nvPr/>
          </p:nvPicPr>
          <p:blipFill>
            <a:blip r:embed="rId9"/>
            <a:stretch>
              <a:fillRect/>
            </a:stretch>
          </p:blipFill>
          <p:spPr>
            <a:xfrm>
              <a:off x="8945285" y="5490007"/>
              <a:ext cx="469963" cy="469963"/>
            </a:xfrm>
            <a:prstGeom prst="rect">
              <a:avLst/>
            </a:prstGeom>
          </p:spPr>
        </p:pic>
        <p:pic>
          <p:nvPicPr>
            <p:cNvPr id="46" name="Picture 45">
              <a:extLst>
                <a:ext uri="{FF2B5EF4-FFF2-40B4-BE49-F238E27FC236}">
                  <a16:creationId xmlns:a16="http://schemas.microsoft.com/office/drawing/2014/main" id="{2BDBEA6F-3625-B097-45F9-147E9900F99B}"/>
                </a:ext>
              </a:extLst>
            </p:cNvPr>
            <p:cNvPicPr>
              <a:picLocks noChangeAspect="1"/>
            </p:cNvPicPr>
            <p:nvPr/>
          </p:nvPicPr>
          <p:blipFill>
            <a:blip r:embed="rId10"/>
            <a:stretch>
              <a:fillRect/>
            </a:stretch>
          </p:blipFill>
          <p:spPr>
            <a:xfrm>
              <a:off x="8370506" y="5490007"/>
              <a:ext cx="469963" cy="469963"/>
            </a:xfrm>
            <a:prstGeom prst="rect">
              <a:avLst/>
            </a:prstGeom>
          </p:spPr>
        </p:pic>
        <p:pic>
          <p:nvPicPr>
            <p:cNvPr id="47" name="Picture 46">
              <a:extLst>
                <a:ext uri="{FF2B5EF4-FFF2-40B4-BE49-F238E27FC236}">
                  <a16:creationId xmlns:a16="http://schemas.microsoft.com/office/drawing/2014/main" id="{B49B4BAB-F066-DA77-516E-256916AFECB0}"/>
                </a:ext>
              </a:extLst>
            </p:cNvPr>
            <p:cNvPicPr>
              <a:picLocks noChangeAspect="1"/>
            </p:cNvPicPr>
            <p:nvPr/>
          </p:nvPicPr>
          <p:blipFill>
            <a:blip r:embed="rId8"/>
            <a:stretch>
              <a:fillRect/>
            </a:stretch>
          </p:blipFill>
          <p:spPr>
            <a:xfrm>
              <a:off x="9839955" y="6056700"/>
              <a:ext cx="469963" cy="469963"/>
            </a:xfrm>
            <a:prstGeom prst="rect">
              <a:avLst/>
            </a:prstGeom>
          </p:spPr>
        </p:pic>
        <p:pic>
          <p:nvPicPr>
            <p:cNvPr id="48" name="Picture 47">
              <a:extLst>
                <a:ext uri="{FF2B5EF4-FFF2-40B4-BE49-F238E27FC236}">
                  <a16:creationId xmlns:a16="http://schemas.microsoft.com/office/drawing/2014/main" id="{6BA3B093-B490-4996-05C3-0C872501268D}"/>
                </a:ext>
              </a:extLst>
            </p:cNvPr>
            <p:cNvPicPr>
              <a:picLocks noChangeAspect="1"/>
            </p:cNvPicPr>
            <p:nvPr/>
          </p:nvPicPr>
          <p:blipFill>
            <a:blip r:embed="rId9"/>
            <a:stretch>
              <a:fillRect/>
            </a:stretch>
          </p:blipFill>
          <p:spPr>
            <a:xfrm>
              <a:off x="10858864" y="6042632"/>
              <a:ext cx="469963" cy="469963"/>
            </a:xfrm>
            <a:prstGeom prst="rect">
              <a:avLst/>
            </a:prstGeom>
          </p:spPr>
        </p:pic>
        <p:pic>
          <p:nvPicPr>
            <p:cNvPr id="49" name="Picture 48">
              <a:extLst>
                <a:ext uri="{FF2B5EF4-FFF2-40B4-BE49-F238E27FC236}">
                  <a16:creationId xmlns:a16="http://schemas.microsoft.com/office/drawing/2014/main" id="{F54FC31E-AE19-51EF-3567-A089D1E00E14}"/>
                </a:ext>
              </a:extLst>
            </p:cNvPr>
            <p:cNvPicPr>
              <a:picLocks noChangeAspect="1"/>
            </p:cNvPicPr>
            <p:nvPr/>
          </p:nvPicPr>
          <p:blipFill>
            <a:blip r:embed="rId10"/>
            <a:stretch>
              <a:fillRect/>
            </a:stretch>
          </p:blipFill>
          <p:spPr>
            <a:xfrm>
              <a:off x="10354426" y="6042632"/>
              <a:ext cx="469963" cy="469963"/>
            </a:xfrm>
            <a:prstGeom prst="rect">
              <a:avLst/>
            </a:prstGeom>
          </p:spPr>
        </p:pic>
      </p:grpSp>
      <p:pic>
        <p:nvPicPr>
          <p:cNvPr id="52" name="Picture 51">
            <a:extLst>
              <a:ext uri="{FF2B5EF4-FFF2-40B4-BE49-F238E27FC236}">
                <a16:creationId xmlns:a16="http://schemas.microsoft.com/office/drawing/2014/main" id="{C1BA7973-4D7B-792A-9573-058A9F8160D2}"/>
              </a:ext>
            </a:extLst>
          </p:cNvPr>
          <p:cNvPicPr>
            <a:picLocks noChangeAspect="1"/>
          </p:cNvPicPr>
          <p:nvPr/>
        </p:nvPicPr>
        <p:blipFill>
          <a:blip r:embed="rId11"/>
          <a:stretch>
            <a:fillRect/>
          </a:stretch>
        </p:blipFill>
        <p:spPr>
          <a:xfrm>
            <a:off x="1875100" y="0"/>
            <a:ext cx="7888908" cy="829128"/>
          </a:xfrm>
          <a:prstGeom prst="rect">
            <a:avLst/>
          </a:prstGeom>
        </p:spPr>
      </p:pic>
    </p:spTree>
    <p:extLst>
      <p:ext uri="{BB962C8B-B14F-4D97-AF65-F5344CB8AC3E}">
        <p14:creationId xmlns:p14="http://schemas.microsoft.com/office/powerpoint/2010/main" val="37234038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14:bounceEnd="66000">
                                          <p:cBhvr additive="base">
                                            <p:cTn id="7" dur="1000" fill="hold"/>
                                            <p:tgtEl>
                                              <p:spTgt spid="3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14:bounceEnd="66000">
                                          <p:cBhvr additive="base">
                                            <p:cTn id="12" dur="1000" fill="hold"/>
                                            <p:tgtEl>
                                              <p:spTgt spid="3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ppt_x"/>
                                              </p:val>
                                            </p:tav>
                                            <p:tav tm="100000">
                                              <p:val>
                                                <p:strVal val="#ppt_x"/>
                                              </p:val>
                                            </p:tav>
                                          </p:tavLst>
                                        </p:anim>
                                        <p:anim calcmode="lin" valueType="num">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1000" fill="hold"/>
                                            <p:tgtEl>
                                              <p:spTgt spid="39"/>
                                            </p:tgtEl>
                                            <p:attrNameLst>
                                              <p:attrName>ppt_x</p:attrName>
                                            </p:attrNameLst>
                                          </p:cBhvr>
                                          <p:tavLst>
                                            <p:tav tm="0">
                                              <p:val>
                                                <p:strVal val="#ppt_x"/>
                                              </p:val>
                                            </p:tav>
                                            <p:tav tm="100000">
                                              <p:val>
                                                <p:strVal val="#ppt_x"/>
                                              </p:val>
                                            </p:tav>
                                          </p:tavLst>
                                        </p:anim>
                                        <p:anim calcmode="lin" valueType="num">
                                          <p:cBhvr additive="base">
                                            <p:cTn id="13"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2" descr="Concept Of A Colorful Rainbow 2405418 Vector Art at Vecteezy">
            <a:extLst>
              <a:ext uri="{FF2B5EF4-FFF2-40B4-BE49-F238E27FC236}">
                <a16:creationId xmlns:a16="http://schemas.microsoft.com/office/drawing/2014/main" id="{EB496005-8B47-6A01-21DA-D1AFD4316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4819AD0E-BA65-ED2E-4F23-6551628A6EF6}"/>
              </a:ext>
            </a:extLst>
          </p:cNvPr>
          <p:cNvGrpSpPr/>
          <p:nvPr/>
        </p:nvGrpSpPr>
        <p:grpSpPr>
          <a:xfrm>
            <a:off x="2449008" y="3308173"/>
            <a:ext cx="8439386" cy="3438181"/>
            <a:chOff x="4841103" y="3994314"/>
            <a:chExt cx="6543932" cy="2665978"/>
          </a:xfrm>
        </p:grpSpPr>
        <p:grpSp>
          <p:nvGrpSpPr>
            <p:cNvPr id="14" name="Group 13">
              <a:extLst>
                <a:ext uri="{FF2B5EF4-FFF2-40B4-BE49-F238E27FC236}">
                  <a16:creationId xmlns:a16="http://schemas.microsoft.com/office/drawing/2014/main" id="{14439670-0539-A176-0E70-2461B578CBA7}"/>
                </a:ext>
              </a:extLst>
            </p:cNvPr>
            <p:cNvGrpSpPr/>
            <p:nvPr/>
          </p:nvGrpSpPr>
          <p:grpSpPr>
            <a:xfrm>
              <a:off x="4841103" y="3994314"/>
              <a:ext cx="6543932" cy="2665978"/>
              <a:chOff x="2975203" y="1432365"/>
              <a:chExt cx="6543932" cy="2665978"/>
            </a:xfrm>
          </p:grpSpPr>
          <p:sp>
            <p:nvSpPr>
              <p:cNvPr id="26" name="Rectangle: Rounded Corners 52">
                <a:extLst>
                  <a:ext uri="{FF2B5EF4-FFF2-40B4-BE49-F238E27FC236}">
                    <a16:creationId xmlns:a16="http://schemas.microsoft.com/office/drawing/2014/main" id="{934AEA97-078F-0B24-7385-5D5D12A30B0C}"/>
                  </a:ext>
                </a:extLst>
              </p:cNvPr>
              <p:cNvSpPr/>
              <p:nvPr/>
            </p:nvSpPr>
            <p:spPr>
              <a:xfrm>
                <a:off x="2975203" y="2052486"/>
                <a:ext cx="6543932" cy="2045857"/>
              </a:xfrm>
              <a:custGeom>
                <a:avLst/>
                <a:gdLst>
                  <a:gd name="connsiteX0" fmla="*/ 0 w 6543932"/>
                  <a:gd name="connsiteY0" fmla="*/ 412690 h 2045857"/>
                  <a:gd name="connsiteX1" fmla="*/ 412690 w 6543932"/>
                  <a:gd name="connsiteY1" fmla="*/ 0 h 2045857"/>
                  <a:gd name="connsiteX2" fmla="*/ 989744 w 6543932"/>
                  <a:gd name="connsiteY2" fmla="*/ 0 h 2045857"/>
                  <a:gd name="connsiteX3" fmla="*/ 1338055 w 6543932"/>
                  <a:gd name="connsiteY3" fmla="*/ 0 h 2045857"/>
                  <a:gd name="connsiteX4" fmla="*/ 1857924 w 6543932"/>
                  <a:gd name="connsiteY4" fmla="*/ 0 h 2045857"/>
                  <a:gd name="connsiteX5" fmla="*/ 2377792 w 6543932"/>
                  <a:gd name="connsiteY5" fmla="*/ 0 h 2045857"/>
                  <a:gd name="connsiteX6" fmla="*/ 2897660 w 6543932"/>
                  <a:gd name="connsiteY6" fmla="*/ 0 h 2045857"/>
                  <a:gd name="connsiteX7" fmla="*/ 3531899 w 6543932"/>
                  <a:gd name="connsiteY7" fmla="*/ 0 h 2045857"/>
                  <a:gd name="connsiteX8" fmla="*/ 4051768 w 6543932"/>
                  <a:gd name="connsiteY8" fmla="*/ 0 h 2045857"/>
                  <a:gd name="connsiteX9" fmla="*/ 4571636 w 6543932"/>
                  <a:gd name="connsiteY9" fmla="*/ 0 h 2045857"/>
                  <a:gd name="connsiteX10" fmla="*/ 5148690 w 6543932"/>
                  <a:gd name="connsiteY10" fmla="*/ 0 h 2045857"/>
                  <a:gd name="connsiteX11" fmla="*/ 5668559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177521 h 2045857"/>
                  <a:gd name="connsiteX16" fmla="*/ 6543932 w 6543932"/>
                  <a:gd name="connsiteY16" fmla="*/ 1633166 h 2045857"/>
                  <a:gd name="connsiteX17" fmla="*/ 6131241 w 6543932"/>
                  <a:gd name="connsiteY17" fmla="*/ 2045857 h 2045857"/>
                  <a:gd name="connsiteX18" fmla="*/ 5554187 w 6543932"/>
                  <a:gd name="connsiteY18" fmla="*/ 2045857 h 2045857"/>
                  <a:gd name="connsiteX19" fmla="*/ 4977134 w 6543932"/>
                  <a:gd name="connsiteY19" fmla="*/ 2045857 h 2045857"/>
                  <a:gd name="connsiteX20" fmla="*/ 4457266 w 6543932"/>
                  <a:gd name="connsiteY20" fmla="*/ 2045857 h 2045857"/>
                  <a:gd name="connsiteX21" fmla="*/ 3994582 w 6543932"/>
                  <a:gd name="connsiteY21" fmla="*/ 2045857 h 2045857"/>
                  <a:gd name="connsiteX22" fmla="*/ 3646271 w 6543932"/>
                  <a:gd name="connsiteY22" fmla="*/ 2045857 h 2045857"/>
                  <a:gd name="connsiteX23" fmla="*/ 3183588 w 6543932"/>
                  <a:gd name="connsiteY23" fmla="*/ 2045857 h 2045857"/>
                  <a:gd name="connsiteX24" fmla="*/ 2720905 w 6543932"/>
                  <a:gd name="connsiteY24" fmla="*/ 2045857 h 2045857"/>
                  <a:gd name="connsiteX25" fmla="*/ 2372593 w 6543932"/>
                  <a:gd name="connsiteY25" fmla="*/ 2045857 h 2045857"/>
                  <a:gd name="connsiteX26" fmla="*/ 1967096 w 6543932"/>
                  <a:gd name="connsiteY26" fmla="*/ 2045857 h 2045857"/>
                  <a:gd name="connsiteX27" fmla="*/ 1618784 w 6543932"/>
                  <a:gd name="connsiteY27" fmla="*/ 2045857 h 2045857"/>
                  <a:gd name="connsiteX28" fmla="*/ 984544 w 6543932"/>
                  <a:gd name="connsiteY28" fmla="*/ 2045857 h 2045857"/>
                  <a:gd name="connsiteX29" fmla="*/ 412690 w 6543932"/>
                  <a:gd name="connsiteY29" fmla="*/ 2045857 h 2045857"/>
                  <a:gd name="connsiteX30" fmla="*/ 0 w 6543932"/>
                  <a:gd name="connsiteY30" fmla="*/ 1633166 h 2045857"/>
                  <a:gd name="connsiteX31" fmla="*/ 0 w 6543932"/>
                  <a:gd name="connsiteY31" fmla="*/ 1214136 h 2045857"/>
                  <a:gd name="connsiteX32" fmla="*/ 0 w 6543932"/>
                  <a:gd name="connsiteY32" fmla="*/ 795105 h 2045857"/>
                  <a:gd name="connsiteX33" fmla="*/ 0 w 6543932"/>
                  <a:gd name="connsiteY33" fmla="*/ 412690 h 2045857"/>
                  <a:gd name="connsiteX0" fmla="*/ 0 w 6543932"/>
                  <a:gd name="connsiteY0" fmla="*/ 412690 h 2045857"/>
                  <a:gd name="connsiteX1" fmla="*/ 412690 w 6543932"/>
                  <a:gd name="connsiteY1" fmla="*/ 0 h 2045857"/>
                  <a:gd name="connsiteX2" fmla="*/ 989744 w 6543932"/>
                  <a:gd name="connsiteY2" fmla="*/ 0 h 2045857"/>
                  <a:gd name="connsiteX3" fmla="*/ 1395241 w 6543932"/>
                  <a:gd name="connsiteY3" fmla="*/ 0 h 2045857"/>
                  <a:gd name="connsiteX4" fmla="*/ 1800738 w 6543932"/>
                  <a:gd name="connsiteY4" fmla="*/ 0 h 2045857"/>
                  <a:gd name="connsiteX5" fmla="*/ 2377792 w 6543932"/>
                  <a:gd name="connsiteY5" fmla="*/ 0 h 2045857"/>
                  <a:gd name="connsiteX6" fmla="*/ 2840475 w 6543932"/>
                  <a:gd name="connsiteY6" fmla="*/ 0 h 2045857"/>
                  <a:gd name="connsiteX7" fmla="*/ 3474714 w 6543932"/>
                  <a:gd name="connsiteY7" fmla="*/ 0 h 2045857"/>
                  <a:gd name="connsiteX8" fmla="*/ 4108953 w 6543932"/>
                  <a:gd name="connsiteY8" fmla="*/ 0 h 2045857"/>
                  <a:gd name="connsiteX9" fmla="*/ 4686007 w 6543932"/>
                  <a:gd name="connsiteY9" fmla="*/ 0 h 2045857"/>
                  <a:gd name="connsiteX10" fmla="*/ 5091505 w 6543932"/>
                  <a:gd name="connsiteY10" fmla="*/ 0 h 2045857"/>
                  <a:gd name="connsiteX11" fmla="*/ 5439816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214136 h 2045857"/>
                  <a:gd name="connsiteX16" fmla="*/ 6543932 w 6543932"/>
                  <a:gd name="connsiteY16" fmla="*/ 1633166 h 2045857"/>
                  <a:gd name="connsiteX17" fmla="*/ 6131241 w 6543932"/>
                  <a:gd name="connsiteY17" fmla="*/ 2045857 h 2045857"/>
                  <a:gd name="connsiteX18" fmla="*/ 5782929 w 6543932"/>
                  <a:gd name="connsiteY18" fmla="*/ 2045857 h 2045857"/>
                  <a:gd name="connsiteX19" fmla="*/ 5205876 w 6543932"/>
                  <a:gd name="connsiteY19" fmla="*/ 2045857 h 2045857"/>
                  <a:gd name="connsiteX20" fmla="*/ 4743193 w 6543932"/>
                  <a:gd name="connsiteY20" fmla="*/ 2045857 h 2045857"/>
                  <a:gd name="connsiteX21" fmla="*/ 4337696 w 6543932"/>
                  <a:gd name="connsiteY21" fmla="*/ 2045857 h 2045857"/>
                  <a:gd name="connsiteX22" fmla="*/ 3932199 w 6543932"/>
                  <a:gd name="connsiteY22" fmla="*/ 2045857 h 2045857"/>
                  <a:gd name="connsiteX23" fmla="*/ 3297959 w 6543932"/>
                  <a:gd name="connsiteY23" fmla="*/ 2045857 h 2045857"/>
                  <a:gd name="connsiteX24" fmla="*/ 2835276 w 6543932"/>
                  <a:gd name="connsiteY24" fmla="*/ 2045857 h 2045857"/>
                  <a:gd name="connsiteX25" fmla="*/ 2201037 w 6543932"/>
                  <a:gd name="connsiteY25" fmla="*/ 2045857 h 2045857"/>
                  <a:gd name="connsiteX26" fmla="*/ 1566797 w 6543932"/>
                  <a:gd name="connsiteY26" fmla="*/ 2045857 h 2045857"/>
                  <a:gd name="connsiteX27" fmla="*/ 1104115 w 6543932"/>
                  <a:gd name="connsiteY27" fmla="*/ 2045857 h 2045857"/>
                  <a:gd name="connsiteX28" fmla="*/ 412690 w 6543932"/>
                  <a:gd name="connsiteY28" fmla="*/ 2045857 h 2045857"/>
                  <a:gd name="connsiteX29" fmla="*/ 0 w 6543932"/>
                  <a:gd name="connsiteY29" fmla="*/ 1633166 h 2045857"/>
                  <a:gd name="connsiteX30" fmla="*/ 0 w 6543932"/>
                  <a:gd name="connsiteY30" fmla="*/ 1238546 h 2045857"/>
                  <a:gd name="connsiteX31" fmla="*/ 0 w 6543932"/>
                  <a:gd name="connsiteY31" fmla="*/ 868335 h 2045857"/>
                  <a:gd name="connsiteX32" fmla="*/ 0 w 6543932"/>
                  <a:gd name="connsiteY32" fmla="*/ 412690 h 20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43932" h="2045857" fill="none" extrusionOk="0">
                    <a:moveTo>
                      <a:pt x="0" y="412690"/>
                    </a:moveTo>
                    <a:cubicBezTo>
                      <a:pt x="5235" y="198115"/>
                      <a:pt x="176633" y="10281"/>
                      <a:pt x="412690" y="0"/>
                    </a:cubicBezTo>
                    <a:cubicBezTo>
                      <a:pt x="550486" y="21084"/>
                      <a:pt x="839318" y="-20479"/>
                      <a:pt x="989744" y="0"/>
                    </a:cubicBezTo>
                    <a:cubicBezTo>
                      <a:pt x="1124348" y="-4161"/>
                      <a:pt x="1273220" y="-22052"/>
                      <a:pt x="1338055" y="0"/>
                    </a:cubicBezTo>
                    <a:cubicBezTo>
                      <a:pt x="1411816" y="14267"/>
                      <a:pt x="1650391" y="-7073"/>
                      <a:pt x="1857924" y="0"/>
                    </a:cubicBezTo>
                    <a:cubicBezTo>
                      <a:pt x="2105975" y="6704"/>
                      <a:pt x="2138153" y="-25766"/>
                      <a:pt x="2377792" y="0"/>
                    </a:cubicBezTo>
                    <a:cubicBezTo>
                      <a:pt x="2608355" y="11264"/>
                      <a:pt x="2671506" y="-26334"/>
                      <a:pt x="2897660" y="0"/>
                    </a:cubicBezTo>
                    <a:cubicBezTo>
                      <a:pt x="3098041" y="30394"/>
                      <a:pt x="3267666" y="-42329"/>
                      <a:pt x="3531899" y="0"/>
                    </a:cubicBezTo>
                    <a:cubicBezTo>
                      <a:pt x="3813874" y="23549"/>
                      <a:pt x="3916770" y="-16437"/>
                      <a:pt x="4051768" y="0"/>
                    </a:cubicBezTo>
                    <a:cubicBezTo>
                      <a:pt x="4201925" y="41282"/>
                      <a:pt x="4423856" y="-39594"/>
                      <a:pt x="4571636" y="0"/>
                    </a:cubicBezTo>
                    <a:cubicBezTo>
                      <a:pt x="4709559" y="8906"/>
                      <a:pt x="4990009" y="20756"/>
                      <a:pt x="5148690" y="0"/>
                    </a:cubicBezTo>
                    <a:cubicBezTo>
                      <a:pt x="5284800" y="-25341"/>
                      <a:pt x="5465103" y="-10231"/>
                      <a:pt x="5668559" y="0"/>
                    </a:cubicBezTo>
                    <a:cubicBezTo>
                      <a:pt x="5882748" y="-3393"/>
                      <a:pt x="5958638" y="6610"/>
                      <a:pt x="6131241" y="0"/>
                    </a:cubicBezTo>
                    <a:cubicBezTo>
                      <a:pt x="6353617" y="13422"/>
                      <a:pt x="6500128" y="194613"/>
                      <a:pt x="6543932" y="412690"/>
                    </a:cubicBezTo>
                    <a:cubicBezTo>
                      <a:pt x="6558812" y="560619"/>
                      <a:pt x="6552681" y="634352"/>
                      <a:pt x="6543932" y="795105"/>
                    </a:cubicBezTo>
                    <a:cubicBezTo>
                      <a:pt x="6552099" y="970082"/>
                      <a:pt x="6543584" y="1082085"/>
                      <a:pt x="6543932" y="1177521"/>
                    </a:cubicBezTo>
                    <a:cubicBezTo>
                      <a:pt x="6556142" y="1271168"/>
                      <a:pt x="6520626" y="1417022"/>
                      <a:pt x="6543932" y="1633166"/>
                    </a:cubicBezTo>
                    <a:cubicBezTo>
                      <a:pt x="6553365" y="1864304"/>
                      <a:pt x="6349131" y="2049734"/>
                      <a:pt x="6131241" y="2045857"/>
                    </a:cubicBezTo>
                    <a:cubicBezTo>
                      <a:pt x="5896485" y="1981464"/>
                      <a:pt x="5728023" y="2010747"/>
                      <a:pt x="5554187" y="2045857"/>
                    </a:cubicBezTo>
                    <a:cubicBezTo>
                      <a:pt x="5396917" y="2099155"/>
                      <a:pt x="5196293" y="2049215"/>
                      <a:pt x="4977134" y="2045857"/>
                    </a:cubicBezTo>
                    <a:cubicBezTo>
                      <a:pt x="4766683" y="2048992"/>
                      <a:pt x="4652914" y="2046547"/>
                      <a:pt x="4457266" y="2045857"/>
                    </a:cubicBezTo>
                    <a:cubicBezTo>
                      <a:pt x="4234067" y="2047359"/>
                      <a:pt x="4196161" y="2033902"/>
                      <a:pt x="3994582" y="2045857"/>
                    </a:cubicBezTo>
                    <a:cubicBezTo>
                      <a:pt x="3795571" y="2058439"/>
                      <a:pt x="3804220" y="2030404"/>
                      <a:pt x="3646271" y="2045857"/>
                    </a:cubicBezTo>
                    <a:cubicBezTo>
                      <a:pt x="3499208" y="2073289"/>
                      <a:pt x="3321263" y="2063275"/>
                      <a:pt x="3183588" y="2045857"/>
                    </a:cubicBezTo>
                    <a:cubicBezTo>
                      <a:pt x="3020514" y="2060059"/>
                      <a:pt x="2865774" y="2033196"/>
                      <a:pt x="2720905" y="2045857"/>
                    </a:cubicBezTo>
                    <a:cubicBezTo>
                      <a:pt x="2558697" y="2049067"/>
                      <a:pt x="2471265" y="2036228"/>
                      <a:pt x="2372593" y="2045857"/>
                    </a:cubicBezTo>
                    <a:cubicBezTo>
                      <a:pt x="2284971" y="2043340"/>
                      <a:pt x="2071306" y="2042961"/>
                      <a:pt x="1967096" y="2045857"/>
                    </a:cubicBezTo>
                    <a:cubicBezTo>
                      <a:pt x="1871460" y="2070355"/>
                      <a:pt x="1692775" y="2042592"/>
                      <a:pt x="1618784" y="2045857"/>
                    </a:cubicBezTo>
                    <a:cubicBezTo>
                      <a:pt x="1531776" y="1995015"/>
                      <a:pt x="1210807" y="2064822"/>
                      <a:pt x="984544" y="2045857"/>
                    </a:cubicBezTo>
                    <a:cubicBezTo>
                      <a:pt x="705727" y="2041391"/>
                      <a:pt x="655985" y="2028965"/>
                      <a:pt x="412690" y="2045857"/>
                    </a:cubicBezTo>
                    <a:cubicBezTo>
                      <a:pt x="126781" y="2121920"/>
                      <a:pt x="40138" y="1890459"/>
                      <a:pt x="0" y="1633166"/>
                    </a:cubicBezTo>
                    <a:cubicBezTo>
                      <a:pt x="14758" y="1453454"/>
                      <a:pt x="6459" y="1414716"/>
                      <a:pt x="0" y="1214136"/>
                    </a:cubicBezTo>
                    <a:cubicBezTo>
                      <a:pt x="-18354" y="994119"/>
                      <a:pt x="24919" y="891082"/>
                      <a:pt x="0" y="795105"/>
                    </a:cubicBezTo>
                    <a:cubicBezTo>
                      <a:pt x="-14887" y="684049"/>
                      <a:pt x="26136" y="569358"/>
                      <a:pt x="0" y="412690"/>
                    </a:cubicBezTo>
                    <a:close/>
                  </a:path>
                  <a:path w="6543932" h="2045857" stroke="0" extrusionOk="0">
                    <a:moveTo>
                      <a:pt x="0" y="412690"/>
                    </a:moveTo>
                    <a:cubicBezTo>
                      <a:pt x="11911" y="246757"/>
                      <a:pt x="171405" y="35078"/>
                      <a:pt x="412690" y="0"/>
                    </a:cubicBezTo>
                    <a:cubicBezTo>
                      <a:pt x="617933" y="-7707"/>
                      <a:pt x="730191" y="34863"/>
                      <a:pt x="989744" y="0"/>
                    </a:cubicBezTo>
                    <a:cubicBezTo>
                      <a:pt x="1262072" y="-23543"/>
                      <a:pt x="1292903" y="6177"/>
                      <a:pt x="1395241" y="0"/>
                    </a:cubicBezTo>
                    <a:cubicBezTo>
                      <a:pt x="1489923" y="-24729"/>
                      <a:pt x="1684940" y="10457"/>
                      <a:pt x="1800738" y="0"/>
                    </a:cubicBezTo>
                    <a:cubicBezTo>
                      <a:pt x="1890004" y="40459"/>
                      <a:pt x="2103262" y="-16982"/>
                      <a:pt x="2377792" y="0"/>
                    </a:cubicBezTo>
                    <a:cubicBezTo>
                      <a:pt x="2663015" y="20490"/>
                      <a:pt x="2638663" y="18941"/>
                      <a:pt x="2840475" y="0"/>
                    </a:cubicBezTo>
                    <a:cubicBezTo>
                      <a:pt x="3044371" y="-27642"/>
                      <a:pt x="3303582" y="1529"/>
                      <a:pt x="3474714" y="0"/>
                    </a:cubicBezTo>
                    <a:cubicBezTo>
                      <a:pt x="3690548" y="-6046"/>
                      <a:pt x="3918823" y="-11195"/>
                      <a:pt x="4108953" y="0"/>
                    </a:cubicBezTo>
                    <a:cubicBezTo>
                      <a:pt x="4270854" y="-27362"/>
                      <a:pt x="4418787" y="-17554"/>
                      <a:pt x="4686007" y="0"/>
                    </a:cubicBezTo>
                    <a:cubicBezTo>
                      <a:pt x="4954338" y="7157"/>
                      <a:pt x="4979586" y="-755"/>
                      <a:pt x="5091505" y="0"/>
                    </a:cubicBezTo>
                    <a:cubicBezTo>
                      <a:pt x="5215509" y="3357"/>
                      <a:pt x="5370711" y="1955"/>
                      <a:pt x="5439816" y="0"/>
                    </a:cubicBezTo>
                    <a:cubicBezTo>
                      <a:pt x="5532276" y="-61804"/>
                      <a:pt x="5843700" y="-43336"/>
                      <a:pt x="6131241" y="0"/>
                    </a:cubicBezTo>
                    <a:cubicBezTo>
                      <a:pt x="6400248" y="8730"/>
                      <a:pt x="6515051" y="150598"/>
                      <a:pt x="6543932" y="412690"/>
                    </a:cubicBezTo>
                    <a:cubicBezTo>
                      <a:pt x="6542606" y="582062"/>
                      <a:pt x="6533596" y="661147"/>
                      <a:pt x="6543932" y="795105"/>
                    </a:cubicBezTo>
                    <a:cubicBezTo>
                      <a:pt x="6537981" y="918389"/>
                      <a:pt x="6539825" y="1119868"/>
                      <a:pt x="6543932" y="1214136"/>
                    </a:cubicBezTo>
                    <a:cubicBezTo>
                      <a:pt x="6549143" y="1304601"/>
                      <a:pt x="6570296" y="1520800"/>
                      <a:pt x="6543932" y="1633166"/>
                    </a:cubicBezTo>
                    <a:cubicBezTo>
                      <a:pt x="6509918" y="1794922"/>
                      <a:pt x="6386774" y="2022149"/>
                      <a:pt x="6131241" y="2045857"/>
                    </a:cubicBezTo>
                    <a:cubicBezTo>
                      <a:pt x="6024790" y="2049496"/>
                      <a:pt x="5904006" y="2053047"/>
                      <a:pt x="5782929" y="2045857"/>
                    </a:cubicBezTo>
                    <a:cubicBezTo>
                      <a:pt x="5673595" y="2088486"/>
                      <a:pt x="5362766" y="1998576"/>
                      <a:pt x="5205876" y="2045857"/>
                    </a:cubicBezTo>
                    <a:cubicBezTo>
                      <a:pt x="5035300" y="2067414"/>
                      <a:pt x="4863141" y="2034542"/>
                      <a:pt x="4743193" y="2045857"/>
                    </a:cubicBezTo>
                    <a:cubicBezTo>
                      <a:pt x="4627276" y="2055122"/>
                      <a:pt x="4426375" y="2046671"/>
                      <a:pt x="4337696" y="2045857"/>
                    </a:cubicBezTo>
                    <a:cubicBezTo>
                      <a:pt x="4271845" y="2016681"/>
                      <a:pt x="4090053" y="2067614"/>
                      <a:pt x="3932199" y="2045857"/>
                    </a:cubicBezTo>
                    <a:cubicBezTo>
                      <a:pt x="3788990" y="2037423"/>
                      <a:pt x="3508502" y="2010763"/>
                      <a:pt x="3297959" y="2045857"/>
                    </a:cubicBezTo>
                    <a:cubicBezTo>
                      <a:pt x="3108064" y="2048399"/>
                      <a:pt x="3026543" y="2054123"/>
                      <a:pt x="2835276" y="2045857"/>
                    </a:cubicBezTo>
                    <a:cubicBezTo>
                      <a:pt x="2651344" y="2009957"/>
                      <a:pt x="2403857" y="1977169"/>
                      <a:pt x="2201037" y="2045857"/>
                    </a:cubicBezTo>
                    <a:cubicBezTo>
                      <a:pt x="2003094" y="2099498"/>
                      <a:pt x="1752465" y="2016921"/>
                      <a:pt x="1566797" y="2045857"/>
                    </a:cubicBezTo>
                    <a:cubicBezTo>
                      <a:pt x="1373847" y="2054466"/>
                      <a:pt x="1324744" y="2040015"/>
                      <a:pt x="1104115" y="2045857"/>
                    </a:cubicBezTo>
                    <a:cubicBezTo>
                      <a:pt x="885015" y="2036940"/>
                      <a:pt x="567146" y="2040099"/>
                      <a:pt x="412690" y="2045857"/>
                    </a:cubicBezTo>
                    <a:cubicBezTo>
                      <a:pt x="142639" y="2025210"/>
                      <a:pt x="-5905" y="1909516"/>
                      <a:pt x="0" y="1633166"/>
                    </a:cubicBezTo>
                    <a:cubicBezTo>
                      <a:pt x="-6753" y="1545958"/>
                      <a:pt x="41291" y="1382154"/>
                      <a:pt x="0" y="1238546"/>
                    </a:cubicBezTo>
                    <a:cubicBezTo>
                      <a:pt x="-7952" y="1085688"/>
                      <a:pt x="9216" y="1037594"/>
                      <a:pt x="0" y="868335"/>
                    </a:cubicBezTo>
                    <a:cubicBezTo>
                      <a:pt x="694" y="681885"/>
                      <a:pt x="-6717" y="514308"/>
                      <a:pt x="0" y="412690"/>
                    </a:cubicBezTo>
                    <a:close/>
                  </a:path>
                  <a:path w="6543932" h="2045857" fill="none" stroke="0" extrusionOk="0">
                    <a:moveTo>
                      <a:pt x="0" y="412690"/>
                    </a:moveTo>
                    <a:cubicBezTo>
                      <a:pt x="-10475" y="187744"/>
                      <a:pt x="198428" y="29057"/>
                      <a:pt x="412690" y="0"/>
                    </a:cubicBezTo>
                    <a:cubicBezTo>
                      <a:pt x="549211" y="25561"/>
                      <a:pt x="832969" y="19467"/>
                      <a:pt x="989744" y="0"/>
                    </a:cubicBezTo>
                    <a:cubicBezTo>
                      <a:pt x="1145039" y="-16916"/>
                      <a:pt x="1242242" y="-7474"/>
                      <a:pt x="1338055" y="0"/>
                    </a:cubicBezTo>
                    <a:cubicBezTo>
                      <a:pt x="1379296" y="16029"/>
                      <a:pt x="1642173" y="-34697"/>
                      <a:pt x="1857924" y="0"/>
                    </a:cubicBezTo>
                    <a:cubicBezTo>
                      <a:pt x="2110624" y="3416"/>
                      <a:pt x="2142313" y="-29319"/>
                      <a:pt x="2377792" y="0"/>
                    </a:cubicBezTo>
                    <a:cubicBezTo>
                      <a:pt x="2609031" y="7647"/>
                      <a:pt x="2679943" y="-20327"/>
                      <a:pt x="2897660" y="0"/>
                    </a:cubicBezTo>
                    <a:cubicBezTo>
                      <a:pt x="3114929" y="16188"/>
                      <a:pt x="3258499" y="-4925"/>
                      <a:pt x="3531899" y="0"/>
                    </a:cubicBezTo>
                    <a:cubicBezTo>
                      <a:pt x="3793412" y="17446"/>
                      <a:pt x="3914952" y="-20510"/>
                      <a:pt x="4051768" y="0"/>
                    </a:cubicBezTo>
                    <a:cubicBezTo>
                      <a:pt x="4165551" y="19097"/>
                      <a:pt x="4431720" y="-27910"/>
                      <a:pt x="4571636" y="0"/>
                    </a:cubicBezTo>
                    <a:cubicBezTo>
                      <a:pt x="4722379" y="-9682"/>
                      <a:pt x="4988140" y="26651"/>
                      <a:pt x="5148690" y="0"/>
                    </a:cubicBezTo>
                    <a:cubicBezTo>
                      <a:pt x="5301902" y="-17232"/>
                      <a:pt x="5464454" y="-22970"/>
                      <a:pt x="5668559" y="0"/>
                    </a:cubicBezTo>
                    <a:cubicBezTo>
                      <a:pt x="5864279" y="-3042"/>
                      <a:pt x="5954578" y="16899"/>
                      <a:pt x="6131241" y="0"/>
                    </a:cubicBezTo>
                    <a:cubicBezTo>
                      <a:pt x="6356211" y="-8733"/>
                      <a:pt x="6536618" y="219013"/>
                      <a:pt x="6543932" y="412690"/>
                    </a:cubicBezTo>
                    <a:cubicBezTo>
                      <a:pt x="6546253" y="574341"/>
                      <a:pt x="6554922" y="622511"/>
                      <a:pt x="6543932" y="795105"/>
                    </a:cubicBezTo>
                    <a:cubicBezTo>
                      <a:pt x="6537092" y="970319"/>
                      <a:pt x="6538112" y="1058948"/>
                      <a:pt x="6543932" y="1177521"/>
                    </a:cubicBezTo>
                    <a:cubicBezTo>
                      <a:pt x="6514544" y="1299260"/>
                      <a:pt x="6533447" y="1412380"/>
                      <a:pt x="6543932" y="1633166"/>
                    </a:cubicBezTo>
                    <a:cubicBezTo>
                      <a:pt x="6510759" y="1932800"/>
                      <a:pt x="6381011" y="2051164"/>
                      <a:pt x="6131241" y="2045857"/>
                    </a:cubicBezTo>
                    <a:cubicBezTo>
                      <a:pt x="5909532" y="2023240"/>
                      <a:pt x="5723039" y="2034052"/>
                      <a:pt x="5554187" y="2045857"/>
                    </a:cubicBezTo>
                    <a:cubicBezTo>
                      <a:pt x="5410549" y="2075856"/>
                      <a:pt x="5152586" y="2030797"/>
                      <a:pt x="4977134" y="2045857"/>
                    </a:cubicBezTo>
                    <a:cubicBezTo>
                      <a:pt x="4775605" y="2072754"/>
                      <a:pt x="4692441" y="2066488"/>
                      <a:pt x="4457266" y="2045857"/>
                    </a:cubicBezTo>
                    <a:cubicBezTo>
                      <a:pt x="4228462" y="2050310"/>
                      <a:pt x="4205400" y="2030363"/>
                      <a:pt x="3994582" y="2045857"/>
                    </a:cubicBezTo>
                    <a:cubicBezTo>
                      <a:pt x="3789832" y="2054360"/>
                      <a:pt x="3804171" y="2029718"/>
                      <a:pt x="3646271" y="2045857"/>
                    </a:cubicBezTo>
                    <a:cubicBezTo>
                      <a:pt x="3459860" y="2079686"/>
                      <a:pt x="3296406" y="2035484"/>
                      <a:pt x="3183588" y="2045857"/>
                    </a:cubicBezTo>
                    <a:cubicBezTo>
                      <a:pt x="3050936" y="2070394"/>
                      <a:pt x="2858903" y="2051435"/>
                      <a:pt x="2720905" y="2045857"/>
                    </a:cubicBezTo>
                    <a:cubicBezTo>
                      <a:pt x="2575782" y="2062190"/>
                      <a:pt x="2448957" y="2027342"/>
                      <a:pt x="2372593" y="2045857"/>
                    </a:cubicBezTo>
                    <a:cubicBezTo>
                      <a:pt x="2306884" y="2044639"/>
                      <a:pt x="2073490" y="2037142"/>
                      <a:pt x="1967096" y="2045857"/>
                    </a:cubicBezTo>
                    <a:cubicBezTo>
                      <a:pt x="1870199" y="2049103"/>
                      <a:pt x="1700996" y="2041701"/>
                      <a:pt x="1618784" y="2045857"/>
                    </a:cubicBezTo>
                    <a:cubicBezTo>
                      <a:pt x="1489227" y="2018025"/>
                      <a:pt x="1271417" y="2061078"/>
                      <a:pt x="984544" y="2045857"/>
                    </a:cubicBezTo>
                    <a:cubicBezTo>
                      <a:pt x="704051" y="2038449"/>
                      <a:pt x="654979" y="2035279"/>
                      <a:pt x="412690" y="2045857"/>
                    </a:cubicBezTo>
                    <a:cubicBezTo>
                      <a:pt x="207573" y="2115668"/>
                      <a:pt x="77777" y="1905384"/>
                      <a:pt x="0" y="1633166"/>
                    </a:cubicBezTo>
                    <a:cubicBezTo>
                      <a:pt x="11242" y="1458690"/>
                      <a:pt x="6362" y="1415652"/>
                      <a:pt x="0" y="1214136"/>
                    </a:cubicBezTo>
                    <a:cubicBezTo>
                      <a:pt x="-25166" y="999127"/>
                      <a:pt x="27744" y="885657"/>
                      <a:pt x="0" y="795105"/>
                    </a:cubicBezTo>
                    <a:cubicBezTo>
                      <a:pt x="-28399" y="694205"/>
                      <a:pt x="-2121" y="610060"/>
                      <a:pt x="0" y="412690"/>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8439386"/>
                          <a:gd name="connsiteY0" fmla="*/ 532226 h 2638441"/>
                          <a:gd name="connsiteX1" fmla="*/ 532226 w 8439386"/>
                          <a:gd name="connsiteY1" fmla="*/ 0 h 2638441"/>
                          <a:gd name="connsiteX2" fmla="*/ 1276424 w 8439386"/>
                          <a:gd name="connsiteY2" fmla="*/ 0 h 2638441"/>
                          <a:gd name="connsiteX3" fmla="*/ 1725624 w 8439386"/>
                          <a:gd name="connsiteY3" fmla="*/ 0 h 2638441"/>
                          <a:gd name="connsiteX4" fmla="*/ 2396073 w 8439386"/>
                          <a:gd name="connsiteY4" fmla="*/ 0 h 2638441"/>
                          <a:gd name="connsiteX5" fmla="*/ 3066522 w 8439386"/>
                          <a:gd name="connsiteY5" fmla="*/ 0 h 2638441"/>
                          <a:gd name="connsiteX6" fmla="*/ 3736970 w 8439386"/>
                          <a:gd name="connsiteY6" fmla="*/ 0 h 2638441"/>
                          <a:gd name="connsiteX7" fmla="*/ 4554917 w 8439386"/>
                          <a:gd name="connsiteY7" fmla="*/ 0 h 2638441"/>
                          <a:gd name="connsiteX8" fmla="*/ 5225366 w 8439386"/>
                          <a:gd name="connsiteY8" fmla="*/ 0 h 2638441"/>
                          <a:gd name="connsiteX9" fmla="*/ 5895814 w 8439386"/>
                          <a:gd name="connsiteY9" fmla="*/ 0 h 2638441"/>
                          <a:gd name="connsiteX10" fmla="*/ 6640012 w 8439386"/>
                          <a:gd name="connsiteY10" fmla="*/ 0 h 2638441"/>
                          <a:gd name="connsiteX11" fmla="*/ 7310461 w 8439386"/>
                          <a:gd name="connsiteY11" fmla="*/ 0 h 2638441"/>
                          <a:gd name="connsiteX12" fmla="*/ 7907160 w 8439386"/>
                          <a:gd name="connsiteY12" fmla="*/ 0 h 2638441"/>
                          <a:gd name="connsiteX13" fmla="*/ 8439386 w 8439386"/>
                          <a:gd name="connsiteY13" fmla="*/ 532226 h 2638441"/>
                          <a:gd name="connsiteX14" fmla="*/ 8439386 w 8439386"/>
                          <a:gd name="connsiteY14" fmla="*/ 1025409 h 2638441"/>
                          <a:gd name="connsiteX15" fmla="*/ 8439386 w 8439386"/>
                          <a:gd name="connsiteY15" fmla="*/ 1518592 h 2638441"/>
                          <a:gd name="connsiteX16" fmla="*/ 8439386 w 8439386"/>
                          <a:gd name="connsiteY16" fmla="*/ 2106215 h 2638441"/>
                          <a:gd name="connsiteX17" fmla="*/ 7907160 w 8439386"/>
                          <a:gd name="connsiteY17" fmla="*/ 2638441 h 2638441"/>
                          <a:gd name="connsiteX18" fmla="*/ 7162962 w 8439386"/>
                          <a:gd name="connsiteY18" fmla="*/ 2638441 h 2638441"/>
                          <a:gd name="connsiteX19" fmla="*/ 6418764 w 8439386"/>
                          <a:gd name="connsiteY19" fmla="*/ 2638441 h 2638441"/>
                          <a:gd name="connsiteX20" fmla="*/ 5748316 w 8439386"/>
                          <a:gd name="connsiteY20" fmla="*/ 2638441 h 2638441"/>
                          <a:gd name="connsiteX21" fmla="*/ 5151616 w 8439386"/>
                          <a:gd name="connsiteY21" fmla="*/ 2638441 h 2638441"/>
                          <a:gd name="connsiteX22" fmla="*/ 4702416 w 8439386"/>
                          <a:gd name="connsiteY22" fmla="*/ 2638441 h 2638441"/>
                          <a:gd name="connsiteX23" fmla="*/ 4105717 w 8439386"/>
                          <a:gd name="connsiteY23" fmla="*/ 2638441 h 2638441"/>
                          <a:gd name="connsiteX24" fmla="*/ 3509018 w 8439386"/>
                          <a:gd name="connsiteY24" fmla="*/ 2638441 h 2638441"/>
                          <a:gd name="connsiteX25" fmla="*/ 3059817 w 8439386"/>
                          <a:gd name="connsiteY25" fmla="*/ 2638441 h 2638441"/>
                          <a:gd name="connsiteX26" fmla="*/ 2536867 w 8439386"/>
                          <a:gd name="connsiteY26" fmla="*/ 2638441 h 2638441"/>
                          <a:gd name="connsiteX27" fmla="*/ 2087667 w 8439386"/>
                          <a:gd name="connsiteY27" fmla="*/ 2638441 h 2638441"/>
                          <a:gd name="connsiteX28" fmla="*/ 1269719 w 8439386"/>
                          <a:gd name="connsiteY28" fmla="*/ 2638441 h 2638441"/>
                          <a:gd name="connsiteX29" fmla="*/ 532226 w 8439386"/>
                          <a:gd name="connsiteY29" fmla="*/ 2638441 h 2638441"/>
                          <a:gd name="connsiteX30" fmla="*/ 0 w 8439386"/>
                          <a:gd name="connsiteY30" fmla="*/ 2106215 h 2638441"/>
                          <a:gd name="connsiteX31" fmla="*/ 0 w 8439386"/>
                          <a:gd name="connsiteY31" fmla="*/ 1565812 h 2638441"/>
                          <a:gd name="connsiteX32" fmla="*/ 0 w 8439386"/>
                          <a:gd name="connsiteY32" fmla="*/ 1025409 h 2638441"/>
                          <a:gd name="connsiteX33" fmla="*/ 0 w 8439386"/>
                          <a:gd name="connsiteY33" fmla="*/ 532226 h 263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39386" h="2638441" fill="none" extrusionOk="0">
                            <a:moveTo>
                              <a:pt x="0" y="532226"/>
                            </a:moveTo>
                            <a:cubicBezTo>
                              <a:pt x="-13871" y="231041"/>
                              <a:pt x="239302" y="7808"/>
                              <a:pt x="532226" y="0"/>
                            </a:cubicBezTo>
                            <a:cubicBezTo>
                              <a:pt x="715257" y="32821"/>
                              <a:pt x="1098928" y="8437"/>
                              <a:pt x="1276424" y="0"/>
                            </a:cubicBezTo>
                            <a:cubicBezTo>
                              <a:pt x="1453920" y="-8437"/>
                              <a:pt x="1619865" y="-16693"/>
                              <a:pt x="1725624" y="0"/>
                            </a:cubicBezTo>
                            <a:cubicBezTo>
                              <a:pt x="1831383" y="16693"/>
                              <a:pt x="2075215" y="-5713"/>
                              <a:pt x="2396073" y="0"/>
                            </a:cubicBezTo>
                            <a:cubicBezTo>
                              <a:pt x="2716931" y="5713"/>
                              <a:pt x="2756443" y="-32440"/>
                              <a:pt x="3066522" y="0"/>
                            </a:cubicBezTo>
                            <a:cubicBezTo>
                              <a:pt x="3376601" y="32440"/>
                              <a:pt x="3460045" y="-30818"/>
                              <a:pt x="3736970" y="0"/>
                            </a:cubicBezTo>
                            <a:cubicBezTo>
                              <a:pt x="4013895" y="30818"/>
                              <a:pt x="4186716" y="-21755"/>
                              <a:pt x="4554917" y="0"/>
                            </a:cubicBezTo>
                            <a:cubicBezTo>
                              <a:pt x="4923118" y="21755"/>
                              <a:pt x="5052465" y="-24859"/>
                              <a:pt x="5225366" y="0"/>
                            </a:cubicBezTo>
                            <a:cubicBezTo>
                              <a:pt x="5398267" y="24859"/>
                              <a:pt x="5707986" y="-30533"/>
                              <a:pt x="5895814" y="0"/>
                            </a:cubicBezTo>
                            <a:cubicBezTo>
                              <a:pt x="6083642" y="30533"/>
                              <a:pt x="6419442" y="31546"/>
                              <a:pt x="6640012" y="0"/>
                            </a:cubicBezTo>
                            <a:cubicBezTo>
                              <a:pt x="6860582" y="-31546"/>
                              <a:pt x="7046361" y="-18265"/>
                              <a:pt x="7310461" y="0"/>
                            </a:cubicBezTo>
                            <a:cubicBezTo>
                              <a:pt x="7574561" y="18265"/>
                              <a:pt x="7681967" y="9668"/>
                              <a:pt x="7907160" y="0"/>
                            </a:cubicBezTo>
                            <a:cubicBezTo>
                              <a:pt x="8180778" y="-6437"/>
                              <a:pt x="8425728" y="210883"/>
                              <a:pt x="8439386" y="532226"/>
                            </a:cubicBezTo>
                            <a:cubicBezTo>
                              <a:pt x="8456022" y="732425"/>
                              <a:pt x="8452484" y="805052"/>
                              <a:pt x="8439386" y="1025409"/>
                            </a:cubicBezTo>
                            <a:cubicBezTo>
                              <a:pt x="8426288" y="1245766"/>
                              <a:pt x="8441556" y="1384005"/>
                              <a:pt x="8439386" y="1518592"/>
                            </a:cubicBezTo>
                            <a:cubicBezTo>
                              <a:pt x="8437216" y="1653179"/>
                              <a:pt x="8422509" y="1864944"/>
                              <a:pt x="8439386" y="2106215"/>
                            </a:cubicBezTo>
                            <a:cubicBezTo>
                              <a:pt x="8425270" y="2443246"/>
                              <a:pt x="8209947" y="2650542"/>
                              <a:pt x="7907160" y="2638441"/>
                            </a:cubicBezTo>
                            <a:cubicBezTo>
                              <a:pt x="7605652" y="2601342"/>
                              <a:pt x="7357029" y="2618909"/>
                              <a:pt x="7162962" y="2638441"/>
                            </a:cubicBezTo>
                            <a:cubicBezTo>
                              <a:pt x="6968895" y="2657973"/>
                              <a:pt x="6667082" y="2627307"/>
                              <a:pt x="6418764" y="2638441"/>
                            </a:cubicBezTo>
                            <a:cubicBezTo>
                              <a:pt x="6170446" y="2649575"/>
                              <a:pt x="6034510" y="2640827"/>
                              <a:pt x="5748316" y="2638441"/>
                            </a:cubicBezTo>
                            <a:cubicBezTo>
                              <a:pt x="5462122" y="2636055"/>
                              <a:pt x="5414926" y="2625247"/>
                              <a:pt x="5151616" y="2638441"/>
                            </a:cubicBezTo>
                            <a:cubicBezTo>
                              <a:pt x="4888306" y="2651635"/>
                              <a:pt x="4905085" y="2616212"/>
                              <a:pt x="4702416" y="2638441"/>
                            </a:cubicBezTo>
                            <a:cubicBezTo>
                              <a:pt x="4499747" y="2660670"/>
                              <a:pt x="4284304" y="2627814"/>
                              <a:pt x="4105717" y="2638441"/>
                            </a:cubicBezTo>
                            <a:cubicBezTo>
                              <a:pt x="3927130" y="2649068"/>
                              <a:pt x="3693324" y="2640615"/>
                              <a:pt x="3509018" y="2638441"/>
                            </a:cubicBezTo>
                            <a:cubicBezTo>
                              <a:pt x="3324712" y="2636267"/>
                              <a:pt x="3174911" y="2632954"/>
                              <a:pt x="3059817" y="2638441"/>
                            </a:cubicBezTo>
                            <a:cubicBezTo>
                              <a:pt x="2944723" y="2643928"/>
                              <a:pt x="2670910" y="2623549"/>
                              <a:pt x="2536867" y="2638441"/>
                            </a:cubicBezTo>
                            <a:cubicBezTo>
                              <a:pt x="2402824" y="2653334"/>
                              <a:pt x="2183514" y="2637127"/>
                              <a:pt x="2087667" y="2638441"/>
                            </a:cubicBezTo>
                            <a:cubicBezTo>
                              <a:pt x="1991820" y="2639755"/>
                              <a:pt x="1637759" y="2643269"/>
                              <a:pt x="1269719" y="2638441"/>
                            </a:cubicBezTo>
                            <a:cubicBezTo>
                              <a:pt x="901679" y="2633613"/>
                              <a:pt x="850874" y="2617115"/>
                              <a:pt x="532226" y="2638441"/>
                            </a:cubicBezTo>
                            <a:cubicBezTo>
                              <a:pt x="226671" y="2703705"/>
                              <a:pt x="57084" y="2425878"/>
                              <a:pt x="0" y="2106215"/>
                            </a:cubicBezTo>
                            <a:cubicBezTo>
                              <a:pt x="16185" y="1880439"/>
                              <a:pt x="7264" y="1830249"/>
                              <a:pt x="0" y="1565812"/>
                            </a:cubicBezTo>
                            <a:cubicBezTo>
                              <a:pt x="-7264" y="1301375"/>
                              <a:pt x="25625" y="1143991"/>
                              <a:pt x="0" y="1025409"/>
                            </a:cubicBezTo>
                            <a:cubicBezTo>
                              <a:pt x="-25625" y="906827"/>
                              <a:pt x="11095" y="755106"/>
                              <a:pt x="0" y="532226"/>
                            </a:cubicBezTo>
                            <a:close/>
                          </a:path>
                          <a:path w="8439386" h="2638441" stroke="0" extrusionOk="0">
                            <a:moveTo>
                              <a:pt x="0" y="532226"/>
                            </a:moveTo>
                            <a:cubicBezTo>
                              <a:pt x="1124" y="272659"/>
                              <a:pt x="257738" y="34758"/>
                              <a:pt x="532226" y="0"/>
                            </a:cubicBezTo>
                            <a:cubicBezTo>
                              <a:pt x="769559" y="-34874"/>
                              <a:pt x="931917" y="25058"/>
                              <a:pt x="1276424" y="0"/>
                            </a:cubicBezTo>
                            <a:cubicBezTo>
                              <a:pt x="1620931" y="-25058"/>
                              <a:pt x="1673506" y="2631"/>
                              <a:pt x="1799374" y="0"/>
                            </a:cubicBezTo>
                            <a:cubicBezTo>
                              <a:pt x="1925242" y="-2631"/>
                              <a:pt x="2196784" y="-5643"/>
                              <a:pt x="2322324" y="0"/>
                            </a:cubicBezTo>
                            <a:cubicBezTo>
                              <a:pt x="2447864" y="5643"/>
                              <a:pt x="2700266" y="-26689"/>
                              <a:pt x="3066522" y="0"/>
                            </a:cubicBezTo>
                            <a:cubicBezTo>
                              <a:pt x="3432778" y="26689"/>
                              <a:pt x="3401733" y="18196"/>
                              <a:pt x="3663221" y="0"/>
                            </a:cubicBezTo>
                            <a:cubicBezTo>
                              <a:pt x="3924709" y="-18196"/>
                              <a:pt x="4230402" y="8691"/>
                              <a:pt x="4481168" y="0"/>
                            </a:cubicBezTo>
                            <a:cubicBezTo>
                              <a:pt x="4731934" y="-8691"/>
                              <a:pt x="5087240" y="25369"/>
                              <a:pt x="5299115" y="0"/>
                            </a:cubicBezTo>
                            <a:cubicBezTo>
                              <a:pt x="5510990" y="-25369"/>
                              <a:pt x="5697391" y="-6715"/>
                              <a:pt x="6043313" y="0"/>
                            </a:cubicBezTo>
                            <a:cubicBezTo>
                              <a:pt x="6389235" y="6715"/>
                              <a:pt x="6424755" y="-4765"/>
                              <a:pt x="6566263" y="0"/>
                            </a:cubicBezTo>
                            <a:cubicBezTo>
                              <a:pt x="6707771" y="4765"/>
                              <a:pt x="6922037" y="16272"/>
                              <a:pt x="7015463" y="0"/>
                            </a:cubicBezTo>
                            <a:cubicBezTo>
                              <a:pt x="7108889" y="-16272"/>
                              <a:pt x="7511103" y="795"/>
                              <a:pt x="7907160" y="0"/>
                            </a:cubicBezTo>
                            <a:cubicBezTo>
                              <a:pt x="8257745" y="27883"/>
                              <a:pt x="8431333" y="187816"/>
                              <a:pt x="8439386" y="532226"/>
                            </a:cubicBezTo>
                            <a:cubicBezTo>
                              <a:pt x="8415211" y="723189"/>
                              <a:pt x="8443238" y="866800"/>
                              <a:pt x="8439386" y="1025409"/>
                            </a:cubicBezTo>
                            <a:cubicBezTo>
                              <a:pt x="8435534" y="1184018"/>
                              <a:pt x="8443017" y="1453746"/>
                              <a:pt x="8439386" y="1565812"/>
                            </a:cubicBezTo>
                            <a:cubicBezTo>
                              <a:pt x="8435755" y="1677878"/>
                              <a:pt x="8448687" y="1950278"/>
                              <a:pt x="8439386" y="2106215"/>
                            </a:cubicBezTo>
                            <a:cubicBezTo>
                              <a:pt x="8465000" y="2347033"/>
                              <a:pt x="8216809" y="2659032"/>
                              <a:pt x="7907160" y="2638441"/>
                            </a:cubicBezTo>
                            <a:cubicBezTo>
                              <a:pt x="7752455" y="2650111"/>
                              <a:pt x="7619675" y="2628166"/>
                              <a:pt x="7457959" y="2638441"/>
                            </a:cubicBezTo>
                            <a:cubicBezTo>
                              <a:pt x="7296243" y="2648716"/>
                              <a:pt x="6944327" y="2601747"/>
                              <a:pt x="6713762" y="2638441"/>
                            </a:cubicBezTo>
                            <a:cubicBezTo>
                              <a:pt x="6483197" y="2675135"/>
                              <a:pt x="6266831" y="2633816"/>
                              <a:pt x="6117062" y="2638441"/>
                            </a:cubicBezTo>
                            <a:cubicBezTo>
                              <a:pt x="5967293" y="2643066"/>
                              <a:pt x="5706762" y="2644029"/>
                              <a:pt x="5594113" y="2638441"/>
                            </a:cubicBezTo>
                            <a:cubicBezTo>
                              <a:pt x="5481464" y="2632853"/>
                              <a:pt x="5265981" y="2642152"/>
                              <a:pt x="5071163" y="2638441"/>
                            </a:cubicBezTo>
                            <a:cubicBezTo>
                              <a:pt x="4876345" y="2634731"/>
                              <a:pt x="4497850" y="2629404"/>
                              <a:pt x="4253215" y="2638441"/>
                            </a:cubicBezTo>
                            <a:cubicBezTo>
                              <a:pt x="4008580" y="2647478"/>
                              <a:pt x="3900747" y="2663571"/>
                              <a:pt x="3656516" y="2638441"/>
                            </a:cubicBezTo>
                            <a:cubicBezTo>
                              <a:pt x="3412285" y="2613311"/>
                              <a:pt x="3081073" y="2603895"/>
                              <a:pt x="2838569" y="2638441"/>
                            </a:cubicBezTo>
                            <a:cubicBezTo>
                              <a:pt x="2596065" y="2672987"/>
                              <a:pt x="2270864" y="2620730"/>
                              <a:pt x="2020622" y="2638441"/>
                            </a:cubicBezTo>
                            <a:cubicBezTo>
                              <a:pt x="1770380" y="2656152"/>
                              <a:pt x="1702265" y="2634495"/>
                              <a:pt x="1423923" y="2638441"/>
                            </a:cubicBezTo>
                            <a:cubicBezTo>
                              <a:pt x="1145581" y="2642387"/>
                              <a:pt x="747222" y="2634876"/>
                              <a:pt x="532226" y="2638441"/>
                            </a:cubicBezTo>
                            <a:cubicBezTo>
                              <a:pt x="181280" y="2622651"/>
                              <a:pt x="-35815" y="2400194"/>
                              <a:pt x="0" y="2106215"/>
                            </a:cubicBezTo>
                            <a:cubicBezTo>
                              <a:pt x="-14945" y="1987795"/>
                              <a:pt x="14985" y="1791357"/>
                              <a:pt x="0" y="1597292"/>
                            </a:cubicBezTo>
                            <a:cubicBezTo>
                              <a:pt x="-14985" y="1403227"/>
                              <a:pt x="5009" y="1345869"/>
                              <a:pt x="0" y="1119849"/>
                            </a:cubicBezTo>
                            <a:cubicBezTo>
                              <a:pt x="-5009" y="893829"/>
                              <a:pt x="15614" y="678577"/>
                              <a:pt x="0" y="5322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mj-lt"/>
                  </a:rPr>
                  <a:t>1.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a:t>
                </a:r>
              </a:p>
              <a:p>
                <a:pPr algn="just">
                  <a:lnSpc>
                    <a:spcPct val="110000"/>
                  </a:lnSpc>
                </a:pPr>
                <a:r>
                  <a:rPr lang="en-US" sz="4400" dirty="0">
                    <a:solidFill>
                      <a:srgbClr val="000000"/>
                    </a:solidFill>
                    <a:latin typeface="+mj-lt"/>
                  </a:rPr>
                  <a:t>2. </a:t>
                </a:r>
                <a:r>
                  <a:rPr lang="en-US" sz="4400" dirty="0" err="1">
                    <a:solidFill>
                      <a:srgbClr val="000000"/>
                    </a:solidFill>
                    <a:latin typeface="+mj-lt"/>
                  </a:rPr>
                  <a:t>Đọc</a:t>
                </a:r>
                <a:r>
                  <a:rPr lang="en-US" sz="4400" dirty="0">
                    <a:solidFill>
                      <a:srgbClr val="000000"/>
                    </a:solidFill>
                    <a:latin typeface="+mj-lt"/>
                  </a:rPr>
                  <a:t> to, </a:t>
                </a:r>
                <a:r>
                  <a:rPr lang="en-US" sz="4400" dirty="0" err="1">
                    <a:solidFill>
                      <a:srgbClr val="000000"/>
                    </a:solidFill>
                    <a:latin typeface="+mj-lt"/>
                  </a:rPr>
                  <a:t>rõ</a:t>
                </a:r>
                <a:r>
                  <a:rPr lang="en-US" sz="4400" dirty="0">
                    <a:solidFill>
                      <a:srgbClr val="000000"/>
                    </a:solidFill>
                    <a:latin typeface="+mj-lt"/>
                  </a:rPr>
                  <a:t>.</a:t>
                </a:r>
              </a:p>
              <a:p>
                <a:pPr algn="just">
                  <a:lnSpc>
                    <a:spcPct val="110000"/>
                  </a:lnSpc>
                </a:pPr>
                <a:r>
                  <a:rPr lang="en-US" sz="4400" dirty="0">
                    <a:solidFill>
                      <a:srgbClr val="000000"/>
                    </a:solidFill>
                    <a:latin typeface="+mj-lt"/>
                  </a:rPr>
                  <a:t>3.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ngắt</a:t>
                </a:r>
                <a:r>
                  <a:rPr lang="en-US" sz="4400" dirty="0">
                    <a:solidFill>
                      <a:srgbClr val="000000"/>
                    </a:solidFill>
                    <a:latin typeface="+mj-lt"/>
                  </a:rPr>
                  <a:t>, </a:t>
                </a:r>
                <a:r>
                  <a:rPr lang="en-US" sz="4400" dirty="0" err="1">
                    <a:solidFill>
                      <a:srgbClr val="000000"/>
                    </a:solidFill>
                    <a:latin typeface="+mj-lt"/>
                  </a:rPr>
                  <a:t>nghỉ</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 </a:t>
                </a:r>
                <a:r>
                  <a:rPr lang="en-US" sz="4400" dirty="0" err="1">
                    <a:solidFill>
                      <a:srgbClr val="000000"/>
                    </a:solidFill>
                    <a:latin typeface="+mj-lt"/>
                  </a:rPr>
                  <a:t>chỗ</a:t>
                </a:r>
                <a:r>
                  <a:rPr lang="en-US" sz="4400" dirty="0">
                    <a:solidFill>
                      <a:srgbClr val="000000"/>
                    </a:solidFill>
                    <a:latin typeface="+mj-lt"/>
                  </a:rPr>
                  <a:t>.</a:t>
                </a:r>
                <a:endParaRPr lang="en-US" sz="4400" b="0" i="0" dirty="0">
                  <a:solidFill>
                    <a:srgbClr val="000000"/>
                  </a:solidFill>
                  <a:effectLst/>
                  <a:latin typeface="+mj-lt"/>
                </a:endParaRPr>
              </a:p>
            </p:txBody>
          </p:sp>
          <p:sp>
            <p:nvSpPr>
              <p:cNvPr id="27" name="Rectangle: Rounded Corners 26">
                <a:extLst>
                  <a:ext uri="{FF2B5EF4-FFF2-40B4-BE49-F238E27FC236}">
                    <a16:creationId xmlns:a16="http://schemas.microsoft.com/office/drawing/2014/main" id="{8173C020-7F72-5082-C032-0C8CCE215F61}"/>
                  </a:ext>
                </a:extLst>
              </p:cNvPr>
              <p:cNvSpPr/>
              <p:nvPr/>
            </p:nvSpPr>
            <p:spPr>
              <a:xfrm>
                <a:off x="3883620" y="1432365"/>
                <a:ext cx="4621427"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15" name="Picture 14">
              <a:extLst>
                <a:ext uri="{FF2B5EF4-FFF2-40B4-BE49-F238E27FC236}">
                  <a16:creationId xmlns:a16="http://schemas.microsoft.com/office/drawing/2014/main" id="{4245BA9C-0093-AC54-7EBC-8FCD8935358B}"/>
                </a:ext>
              </a:extLst>
            </p:cNvPr>
            <p:cNvPicPr>
              <a:picLocks noChangeAspect="1"/>
            </p:cNvPicPr>
            <p:nvPr/>
          </p:nvPicPr>
          <p:blipFill>
            <a:blip r:embed="rId5"/>
            <a:stretch>
              <a:fillRect/>
            </a:stretch>
          </p:blipFill>
          <p:spPr>
            <a:xfrm>
              <a:off x="7264676" y="4942391"/>
              <a:ext cx="469963" cy="469963"/>
            </a:xfrm>
            <a:prstGeom prst="rect">
              <a:avLst/>
            </a:prstGeom>
          </p:spPr>
        </p:pic>
        <p:pic>
          <p:nvPicPr>
            <p:cNvPr id="16" name="Picture 15">
              <a:extLst>
                <a:ext uri="{FF2B5EF4-FFF2-40B4-BE49-F238E27FC236}">
                  <a16:creationId xmlns:a16="http://schemas.microsoft.com/office/drawing/2014/main" id="{95CD8287-D7D0-819C-6624-B85F1184B029}"/>
                </a:ext>
              </a:extLst>
            </p:cNvPr>
            <p:cNvPicPr>
              <a:picLocks noChangeAspect="1"/>
            </p:cNvPicPr>
            <p:nvPr/>
          </p:nvPicPr>
          <p:blipFill>
            <a:blip r:embed="rId6"/>
            <a:stretch>
              <a:fillRect/>
            </a:stretch>
          </p:blipFill>
          <p:spPr>
            <a:xfrm>
              <a:off x="8376940" y="4942391"/>
              <a:ext cx="469963" cy="469963"/>
            </a:xfrm>
            <a:prstGeom prst="rect">
              <a:avLst/>
            </a:prstGeom>
          </p:spPr>
        </p:pic>
        <p:pic>
          <p:nvPicPr>
            <p:cNvPr id="17" name="Picture 16">
              <a:extLst>
                <a:ext uri="{FF2B5EF4-FFF2-40B4-BE49-F238E27FC236}">
                  <a16:creationId xmlns:a16="http://schemas.microsoft.com/office/drawing/2014/main" id="{F1EE5C97-803D-D751-AD1E-59E8233F0482}"/>
                </a:ext>
              </a:extLst>
            </p:cNvPr>
            <p:cNvPicPr>
              <a:picLocks noChangeAspect="1"/>
            </p:cNvPicPr>
            <p:nvPr/>
          </p:nvPicPr>
          <p:blipFill>
            <a:blip r:embed="rId7"/>
            <a:stretch>
              <a:fillRect/>
            </a:stretch>
          </p:blipFill>
          <p:spPr>
            <a:xfrm>
              <a:off x="7821350" y="4942391"/>
              <a:ext cx="469963" cy="469963"/>
            </a:xfrm>
            <a:prstGeom prst="rect">
              <a:avLst/>
            </a:prstGeom>
          </p:spPr>
        </p:pic>
        <p:pic>
          <p:nvPicPr>
            <p:cNvPr id="18" name="Picture 17">
              <a:extLst>
                <a:ext uri="{FF2B5EF4-FFF2-40B4-BE49-F238E27FC236}">
                  <a16:creationId xmlns:a16="http://schemas.microsoft.com/office/drawing/2014/main" id="{5403A098-4C08-9437-EA90-5D51F59861CC}"/>
                </a:ext>
              </a:extLst>
            </p:cNvPr>
            <p:cNvPicPr>
              <a:picLocks noChangeAspect="1"/>
            </p:cNvPicPr>
            <p:nvPr/>
          </p:nvPicPr>
          <p:blipFill>
            <a:blip r:embed="rId5"/>
            <a:stretch>
              <a:fillRect/>
            </a:stretch>
          </p:blipFill>
          <p:spPr>
            <a:xfrm>
              <a:off x="7586368" y="5543055"/>
              <a:ext cx="469963" cy="469963"/>
            </a:xfrm>
            <a:prstGeom prst="rect">
              <a:avLst/>
            </a:prstGeom>
          </p:spPr>
        </p:pic>
        <p:pic>
          <p:nvPicPr>
            <p:cNvPr id="21" name="Picture 20">
              <a:extLst>
                <a:ext uri="{FF2B5EF4-FFF2-40B4-BE49-F238E27FC236}">
                  <a16:creationId xmlns:a16="http://schemas.microsoft.com/office/drawing/2014/main" id="{09F08EE7-B1D5-33CF-53CD-21E936A8AD80}"/>
                </a:ext>
              </a:extLst>
            </p:cNvPr>
            <p:cNvPicPr>
              <a:picLocks noChangeAspect="1"/>
            </p:cNvPicPr>
            <p:nvPr/>
          </p:nvPicPr>
          <p:blipFill>
            <a:blip r:embed="rId6"/>
            <a:stretch>
              <a:fillRect/>
            </a:stretch>
          </p:blipFill>
          <p:spPr>
            <a:xfrm>
              <a:off x="8665914" y="5543055"/>
              <a:ext cx="469963" cy="469963"/>
            </a:xfrm>
            <a:prstGeom prst="rect">
              <a:avLst/>
            </a:prstGeom>
          </p:spPr>
        </p:pic>
        <p:pic>
          <p:nvPicPr>
            <p:cNvPr id="22" name="Picture 21">
              <a:extLst>
                <a:ext uri="{FF2B5EF4-FFF2-40B4-BE49-F238E27FC236}">
                  <a16:creationId xmlns:a16="http://schemas.microsoft.com/office/drawing/2014/main" id="{F03E3B79-EDE0-56BB-681E-CE26BF338A5E}"/>
                </a:ext>
              </a:extLst>
            </p:cNvPr>
            <p:cNvPicPr>
              <a:picLocks noChangeAspect="1"/>
            </p:cNvPicPr>
            <p:nvPr/>
          </p:nvPicPr>
          <p:blipFill>
            <a:blip r:embed="rId7"/>
            <a:stretch>
              <a:fillRect/>
            </a:stretch>
          </p:blipFill>
          <p:spPr>
            <a:xfrm>
              <a:off x="8143042" y="5543055"/>
              <a:ext cx="469963" cy="469963"/>
            </a:xfrm>
            <a:prstGeom prst="rect">
              <a:avLst/>
            </a:prstGeom>
          </p:spPr>
        </p:pic>
        <p:pic>
          <p:nvPicPr>
            <p:cNvPr id="23" name="Picture 22">
              <a:extLst>
                <a:ext uri="{FF2B5EF4-FFF2-40B4-BE49-F238E27FC236}">
                  <a16:creationId xmlns:a16="http://schemas.microsoft.com/office/drawing/2014/main" id="{A1BC264A-06B9-492D-8F5E-F282DEF12ECD}"/>
                </a:ext>
              </a:extLst>
            </p:cNvPr>
            <p:cNvPicPr>
              <a:picLocks noChangeAspect="1"/>
            </p:cNvPicPr>
            <p:nvPr/>
          </p:nvPicPr>
          <p:blipFill>
            <a:blip r:embed="rId5"/>
            <a:stretch>
              <a:fillRect/>
            </a:stretch>
          </p:blipFill>
          <p:spPr>
            <a:xfrm>
              <a:off x="9715547" y="6013018"/>
              <a:ext cx="469963" cy="469963"/>
            </a:xfrm>
            <a:prstGeom prst="rect">
              <a:avLst/>
            </a:prstGeom>
          </p:spPr>
        </p:pic>
        <p:pic>
          <p:nvPicPr>
            <p:cNvPr id="24" name="Picture 23">
              <a:extLst>
                <a:ext uri="{FF2B5EF4-FFF2-40B4-BE49-F238E27FC236}">
                  <a16:creationId xmlns:a16="http://schemas.microsoft.com/office/drawing/2014/main" id="{56197AA6-AE69-0FC4-F5C1-60C0BA92A31A}"/>
                </a:ext>
              </a:extLst>
            </p:cNvPr>
            <p:cNvPicPr>
              <a:picLocks noChangeAspect="1"/>
            </p:cNvPicPr>
            <p:nvPr/>
          </p:nvPicPr>
          <p:blipFill>
            <a:blip r:embed="rId6"/>
            <a:stretch>
              <a:fillRect/>
            </a:stretch>
          </p:blipFill>
          <p:spPr>
            <a:xfrm>
              <a:off x="10762370" y="6013018"/>
              <a:ext cx="469963" cy="469963"/>
            </a:xfrm>
            <a:prstGeom prst="rect">
              <a:avLst/>
            </a:prstGeom>
          </p:spPr>
        </p:pic>
        <p:pic>
          <p:nvPicPr>
            <p:cNvPr id="25" name="Picture 24">
              <a:extLst>
                <a:ext uri="{FF2B5EF4-FFF2-40B4-BE49-F238E27FC236}">
                  <a16:creationId xmlns:a16="http://schemas.microsoft.com/office/drawing/2014/main" id="{717CB951-A381-004A-21E8-3FCE568B51EA}"/>
                </a:ext>
              </a:extLst>
            </p:cNvPr>
            <p:cNvPicPr>
              <a:picLocks noChangeAspect="1"/>
            </p:cNvPicPr>
            <p:nvPr/>
          </p:nvPicPr>
          <p:blipFill>
            <a:blip r:embed="rId7"/>
            <a:stretch>
              <a:fillRect/>
            </a:stretch>
          </p:blipFill>
          <p:spPr>
            <a:xfrm>
              <a:off x="10239498" y="6013018"/>
              <a:ext cx="469963" cy="469963"/>
            </a:xfrm>
            <a:prstGeom prst="rect">
              <a:avLst/>
            </a:prstGeom>
          </p:spPr>
        </p:pic>
      </p:grpSp>
      <p:pic>
        <p:nvPicPr>
          <p:cNvPr id="29" name="Picture 28">
            <a:extLst>
              <a:ext uri="{FF2B5EF4-FFF2-40B4-BE49-F238E27FC236}">
                <a16:creationId xmlns:a16="http://schemas.microsoft.com/office/drawing/2014/main" id="{08943C82-FD5C-3E35-5382-98EB9B74A689}"/>
              </a:ext>
            </a:extLst>
          </p:cNvPr>
          <p:cNvPicPr>
            <a:picLocks noChangeAspect="1"/>
          </p:cNvPicPr>
          <p:nvPr/>
        </p:nvPicPr>
        <p:blipFill>
          <a:blip r:embed="rId8"/>
          <a:stretch>
            <a:fillRect/>
          </a:stretch>
        </p:blipFill>
        <p:spPr>
          <a:xfrm>
            <a:off x="2672542" y="785990"/>
            <a:ext cx="7888908" cy="926672"/>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pic>
        <p:nvPicPr>
          <p:cNvPr id="9" name="Picture 8">
            <a:extLst>
              <a:ext uri="{FF2B5EF4-FFF2-40B4-BE49-F238E27FC236}">
                <a16:creationId xmlns:a16="http://schemas.microsoft.com/office/drawing/2014/main" id="{4D440B25-B404-092D-F8C6-EEEE448123DB}"/>
              </a:ext>
            </a:extLst>
          </p:cNvPr>
          <p:cNvPicPr>
            <a:picLocks noChangeAspect="1"/>
          </p:cNvPicPr>
          <p:nvPr/>
        </p:nvPicPr>
        <p:blipFill>
          <a:blip r:embed="rId13"/>
          <a:stretch>
            <a:fillRect/>
          </a:stretch>
        </p:blipFill>
        <p:spPr>
          <a:xfrm>
            <a:off x="2011342" y="2340472"/>
            <a:ext cx="7803556" cy="4517528"/>
          </a:xfrm>
          <a:prstGeom prst="rect">
            <a:avLst/>
          </a:prstGeom>
        </p:spPr>
      </p:pic>
      <p:pic>
        <p:nvPicPr>
          <p:cNvPr id="22" name="Picture 21">
            <a:extLst>
              <a:ext uri="{FF2B5EF4-FFF2-40B4-BE49-F238E27FC236}">
                <a16:creationId xmlns:a16="http://schemas.microsoft.com/office/drawing/2014/main" id="{F80C822F-0095-BD56-7997-FE4938EA7252}"/>
              </a:ext>
            </a:extLst>
          </p:cNvPr>
          <p:cNvPicPr>
            <a:picLocks noChangeAspect="1"/>
          </p:cNvPicPr>
          <p:nvPr/>
        </p:nvPicPr>
        <p:blipFill>
          <a:blip r:embed="rId14"/>
          <a:stretch>
            <a:fillRect/>
          </a:stretch>
        </p:blipFill>
        <p:spPr>
          <a:xfrm>
            <a:off x="2338687" y="1032132"/>
            <a:ext cx="7706012" cy="177409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id="{2B478680-95E2-3165-C421-3A1556A2CCB1}"/>
              </a:ext>
            </a:extLst>
          </p:cNvPr>
          <p:cNvGrpSpPr/>
          <p:nvPr/>
        </p:nvGrpSpPr>
        <p:grpSpPr>
          <a:xfrm>
            <a:off x="199632" y="1744820"/>
            <a:ext cx="11559977" cy="1294010"/>
            <a:chOff x="55488" y="1751609"/>
            <a:chExt cx="11559977" cy="1294010"/>
          </a:xfrm>
        </p:grpSpPr>
        <p:sp>
          <p:nvSpPr>
            <p:cNvPr id="13" name="Rectangle: Rounded Corners 12">
              <a:extLst>
                <a:ext uri="{FF2B5EF4-FFF2-40B4-BE49-F238E27FC236}">
                  <a16:creationId xmlns:a16="http://schemas.microsoft.com/office/drawing/2014/main" id="{8314D8DA-07DB-553E-B79E-6BE5C0FFBE30}"/>
                </a:ext>
              </a:extLst>
            </p:cNvPr>
            <p:cNvSpPr/>
            <p:nvPr/>
          </p:nvSpPr>
          <p:spPr>
            <a:xfrm>
              <a:off x="268099" y="2230780"/>
              <a:ext cx="11347366" cy="814839"/>
            </a:xfrm>
            <a:custGeom>
              <a:avLst/>
              <a:gdLst>
                <a:gd name="connsiteX0" fmla="*/ 0 w 11347366"/>
                <a:gd name="connsiteY0" fmla="*/ 198992 h 814839"/>
                <a:gd name="connsiteX1" fmla="*/ 198992 w 11347366"/>
                <a:gd name="connsiteY1" fmla="*/ 0 h 814839"/>
                <a:gd name="connsiteX2" fmla="*/ 11148374 w 11347366"/>
                <a:gd name="connsiteY2" fmla="*/ 0 h 814839"/>
                <a:gd name="connsiteX3" fmla="*/ 11347366 w 11347366"/>
                <a:gd name="connsiteY3" fmla="*/ 198992 h 814839"/>
                <a:gd name="connsiteX4" fmla="*/ 11347366 w 11347366"/>
                <a:gd name="connsiteY4" fmla="*/ 615847 h 814839"/>
                <a:gd name="connsiteX5" fmla="*/ 11148374 w 11347366"/>
                <a:gd name="connsiteY5" fmla="*/ 814839 h 814839"/>
                <a:gd name="connsiteX6" fmla="*/ 198992 w 11347366"/>
                <a:gd name="connsiteY6" fmla="*/ 814839 h 814839"/>
                <a:gd name="connsiteX7" fmla="*/ 0 w 11347366"/>
                <a:gd name="connsiteY7" fmla="*/ 615847 h 814839"/>
                <a:gd name="connsiteX8" fmla="*/ 0 w 1134736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7366" h="814839" fill="none" extrusionOk="0">
                  <a:moveTo>
                    <a:pt x="0" y="198992"/>
                  </a:moveTo>
                  <a:cubicBezTo>
                    <a:pt x="-5419" y="108080"/>
                    <a:pt x="82170" y="-4651"/>
                    <a:pt x="198992" y="0"/>
                  </a:cubicBezTo>
                  <a:cubicBezTo>
                    <a:pt x="2589686" y="-35273"/>
                    <a:pt x="8089803" y="-144294"/>
                    <a:pt x="11148374" y="0"/>
                  </a:cubicBezTo>
                  <a:cubicBezTo>
                    <a:pt x="11278794" y="6246"/>
                    <a:pt x="11334292" y="78069"/>
                    <a:pt x="11347366" y="198992"/>
                  </a:cubicBezTo>
                  <a:cubicBezTo>
                    <a:pt x="11318069" y="346148"/>
                    <a:pt x="11374480" y="534884"/>
                    <a:pt x="11347366" y="615847"/>
                  </a:cubicBezTo>
                  <a:cubicBezTo>
                    <a:pt x="11354099" y="720655"/>
                    <a:pt x="11263265" y="809429"/>
                    <a:pt x="11148374" y="814839"/>
                  </a:cubicBezTo>
                  <a:cubicBezTo>
                    <a:pt x="5918609" y="892364"/>
                    <a:pt x="2350953" y="771136"/>
                    <a:pt x="198992" y="814839"/>
                  </a:cubicBezTo>
                  <a:cubicBezTo>
                    <a:pt x="81260" y="812669"/>
                    <a:pt x="-13594" y="725561"/>
                    <a:pt x="0" y="615847"/>
                  </a:cubicBezTo>
                  <a:cubicBezTo>
                    <a:pt x="-22587" y="544243"/>
                    <a:pt x="-31970" y="384799"/>
                    <a:pt x="0" y="198992"/>
                  </a:cubicBezTo>
                  <a:close/>
                </a:path>
                <a:path w="11347366" h="814839" stroke="0" extrusionOk="0">
                  <a:moveTo>
                    <a:pt x="0" y="198992"/>
                  </a:moveTo>
                  <a:cubicBezTo>
                    <a:pt x="-4934" y="72044"/>
                    <a:pt x="83608" y="4442"/>
                    <a:pt x="198992" y="0"/>
                  </a:cubicBezTo>
                  <a:cubicBezTo>
                    <a:pt x="4636291" y="-95379"/>
                    <a:pt x="9296906" y="58096"/>
                    <a:pt x="11148374" y="0"/>
                  </a:cubicBezTo>
                  <a:cubicBezTo>
                    <a:pt x="11241692" y="-11672"/>
                    <a:pt x="11330549" y="77006"/>
                    <a:pt x="11347366" y="198992"/>
                  </a:cubicBezTo>
                  <a:cubicBezTo>
                    <a:pt x="11352789" y="302086"/>
                    <a:pt x="11377962" y="525888"/>
                    <a:pt x="11347366" y="615847"/>
                  </a:cubicBezTo>
                  <a:cubicBezTo>
                    <a:pt x="11356530" y="714854"/>
                    <a:pt x="11248640" y="805242"/>
                    <a:pt x="11148374" y="814839"/>
                  </a:cubicBezTo>
                  <a:cubicBezTo>
                    <a:pt x="8884663" y="754933"/>
                    <a:pt x="1711141"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Calibri" panose="020F0502020204030204" pitchFamily="34" charset="0"/>
                  <a:cs typeface="Calibri" panose="020F0502020204030204" pitchFamily="34" charset="0"/>
                </a:rPr>
                <a:t>1. </a:t>
              </a:r>
              <a:r>
                <a:rPr lang="en-US" sz="3200" b="1" dirty="0" err="1">
                  <a:solidFill>
                    <a:srgbClr val="002060"/>
                  </a:solidFill>
                  <a:latin typeface="Calibri" panose="020F0502020204030204" pitchFamily="34" charset="0"/>
                  <a:cs typeface="Calibri" panose="020F0502020204030204" pitchFamily="34" charset="0"/>
                </a:rPr>
                <a:t>Gà</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kể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thế</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về</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quả</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trứng</a:t>
              </a:r>
              <a:r>
                <a:rPr lang="en-US" sz="3200" b="1" dirty="0">
                  <a:solidFill>
                    <a:srgbClr val="002060"/>
                  </a:solidFill>
                  <a:latin typeface="Calibri" panose="020F0502020204030204" pitchFamily="34" charset="0"/>
                  <a:cs typeface="Calibri" panose="020F0502020204030204" pitchFamily="34" charset="0"/>
                </a:rPr>
                <a:t>? </a:t>
              </a:r>
              <a:endParaRPr lang="en-US" sz="3200" b="1" i="1" dirty="0">
                <a:solidFill>
                  <a:srgbClr val="00206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02D4DA8E-6A89-2C5F-D7F8-C9D28A8BA3EF}"/>
                </a:ext>
              </a:extLst>
            </p:cNvPr>
            <p:cNvPicPr>
              <a:picLocks noChangeAspect="1"/>
            </p:cNvPicPr>
            <p:nvPr/>
          </p:nvPicPr>
          <p:blipFill>
            <a:blip r:embed="rId6"/>
            <a:stretch>
              <a:fillRect/>
            </a:stretch>
          </p:blipFill>
          <p:spPr>
            <a:xfrm>
              <a:off x="55488" y="1751609"/>
              <a:ext cx="1001601" cy="1001601"/>
            </a:xfrm>
            <a:prstGeom prst="rect">
              <a:avLst/>
            </a:prstGeom>
          </p:spPr>
        </p:pic>
      </p:grpSp>
      <p:grpSp>
        <p:nvGrpSpPr>
          <p:cNvPr id="17" name="Group 16">
            <a:extLst>
              <a:ext uri="{FF2B5EF4-FFF2-40B4-BE49-F238E27FC236}">
                <a16:creationId xmlns:a16="http://schemas.microsoft.com/office/drawing/2014/main" id="{6C4DF1AC-0324-566F-2DDF-585832890F3F}"/>
              </a:ext>
            </a:extLst>
          </p:cNvPr>
          <p:cNvGrpSpPr/>
          <p:nvPr/>
        </p:nvGrpSpPr>
        <p:grpSpPr>
          <a:xfrm>
            <a:off x="240888" y="3045373"/>
            <a:ext cx="11620844" cy="1311385"/>
            <a:chOff x="140332" y="1734234"/>
            <a:chExt cx="11620844" cy="1311385"/>
          </a:xfrm>
        </p:grpSpPr>
        <p:sp>
          <p:nvSpPr>
            <p:cNvPr id="18" name="Rectangle: Rounded Corners 17">
              <a:extLst>
                <a:ext uri="{FF2B5EF4-FFF2-40B4-BE49-F238E27FC236}">
                  <a16:creationId xmlns:a16="http://schemas.microsoft.com/office/drawing/2014/main" id="{11A0F4AA-0747-CA72-8E9B-A16077B4C81D}"/>
                </a:ext>
              </a:extLst>
            </p:cNvPr>
            <p:cNvSpPr/>
            <p:nvPr/>
          </p:nvSpPr>
          <p:spPr>
            <a:xfrm>
              <a:off x="352942" y="2230780"/>
              <a:ext cx="11408234" cy="814839"/>
            </a:xfrm>
            <a:custGeom>
              <a:avLst/>
              <a:gdLst>
                <a:gd name="connsiteX0" fmla="*/ 0 w 11408234"/>
                <a:gd name="connsiteY0" fmla="*/ 198992 h 814839"/>
                <a:gd name="connsiteX1" fmla="*/ 198992 w 11408234"/>
                <a:gd name="connsiteY1" fmla="*/ 0 h 814839"/>
                <a:gd name="connsiteX2" fmla="*/ 11209242 w 11408234"/>
                <a:gd name="connsiteY2" fmla="*/ 0 h 814839"/>
                <a:gd name="connsiteX3" fmla="*/ 11408234 w 11408234"/>
                <a:gd name="connsiteY3" fmla="*/ 198992 h 814839"/>
                <a:gd name="connsiteX4" fmla="*/ 11408234 w 11408234"/>
                <a:gd name="connsiteY4" fmla="*/ 615847 h 814839"/>
                <a:gd name="connsiteX5" fmla="*/ 11209242 w 11408234"/>
                <a:gd name="connsiteY5" fmla="*/ 814839 h 814839"/>
                <a:gd name="connsiteX6" fmla="*/ 198992 w 11408234"/>
                <a:gd name="connsiteY6" fmla="*/ 814839 h 814839"/>
                <a:gd name="connsiteX7" fmla="*/ 0 w 11408234"/>
                <a:gd name="connsiteY7" fmla="*/ 615847 h 814839"/>
                <a:gd name="connsiteX8" fmla="*/ 0 w 11408234"/>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814839" fill="none" extrusionOk="0">
                  <a:moveTo>
                    <a:pt x="0" y="198992"/>
                  </a:moveTo>
                  <a:cubicBezTo>
                    <a:pt x="-5419" y="108080"/>
                    <a:pt x="82170" y="-4651"/>
                    <a:pt x="198992" y="0"/>
                  </a:cubicBezTo>
                  <a:cubicBezTo>
                    <a:pt x="5466000" y="-35273"/>
                    <a:pt x="8236489" y="-144294"/>
                    <a:pt x="11209242" y="0"/>
                  </a:cubicBezTo>
                  <a:cubicBezTo>
                    <a:pt x="11339662" y="6246"/>
                    <a:pt x="11395160" y="78069"/>
                    <a:pt x="11408234" y="198992"/>
                  </a:cubicBezTo>
                  <a:cubicBezTo>
                    <a:pt x="11378937" y="346148"/>
                    <a:pt x="11435348" y="534884"/>
                    <a:pt x="11408234" y="615847"/>
                  </a:cubicBezTo>
                  <a:cubicBezTo>
                    <a:pt x="11414967" y="720655"/>
                    <a:pt x="11324133" y="809429"/>
                    <a:pt x="11209242" y="814839"/>
                  </a:cubicBezTo>
                  <a:cubicBezTo>
                    <a:pt x="7823777" y="892364"/>
                    <a:pt x="2078584" y="771136"/>
                    <a:pt x="198992" y="814839"/>
                  </a:cubicBezTo>
                  <a:cubicBezTo>
                    <a:pt x="81260" y="812669"/>
                    <a:pt x="-13594" y="725561"/>
                    <a:pt x="0" y="615847"/>
                  </a:cubicBezTo>
                  <a:cubicBezTo>
                    <a:pt x="-22587" y="544243"/>
                    <a:pt x="-31970" y="384799"/>
                    <a:pt x="0" y="198992"/>
                  </a:cubicBezTo>
                  <a:close/>
                </a:path>
                <a:path w="11408234" h="814839" stroke="0" extrusionOk="0">
                  <a:moveTo>
                    <a:pt x="0" y="198992"/>
                  </a:moveTo>
                  <a:cubicBezTo>
                    <a:pt x="-4934" y="72044"/>
                    <a:pt x="83608" y="4442"/>
                    <a:pt x="198992" y="0"/>
                  </a:cubicBezTo>
                  <a:cubicBezTo>
                    <a:pt x="5148185" y="-95379"/>
                    <a:pt x="6695100" y="58096"/>
                    <a:pt x="11209242" y="0"/>
                  </a:cubicBezTo>
                  <a:cubicBezTo>
                    <a:pt x="11302560" y="-11672"/>
                    <a:pt x="11391417" y="77006"/>
                    <a:pt x="11408234" y="198992"/>
                  </a:cubicBezTo>
                  <a:cubicBezTo>
                    <a:pt x="11413657" y="302086"/>
                    <a:pt x="11438830" y="525888"/>
                    <a:pt x="11408234" y="615847"/>
                  </a:cubicBezTo>
                  <a:cubicBezTo>
                    <a:pt x="11417398" y="714854"/>
                    <a:pt x="11309508" y="805242"/>
                    <a:pt x="11209242" y="814839"/>
                  </a:cubicBezTo>
                  <a:cubicBezTo>
                    <a:pt x="8509421" y="754933"/>
                    <a:pt x="167676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Calibri" panose="020F0502020204030204" pitchFamily="34" charset="0"/>
                  <a:cs typeface="Calibri" panose="020F0502020204030204" pitchFamily="34" charset="0"/>
                </a:rPr>
                <a:t> 2. </a:t>
              </a:r>
              <a:r>
                <a:rPr lang="en-US" sz="3200" b="1" dirty="0" err="1">
                  <a:solidFill>
                    <a:srgbClr val="002060"/>
                  </a:solidFill>
                  <a:latin typeface="Calibri" panose="020F0502020204030204" pitchFamily="34" charset="0"/>
                  <a:cs typeface="Calibri" panose="020F0502020204030204" pitchFamily="34" charset="0"/>
                </a:rPr>
                <a:t>Gà</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thấy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cuộc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sống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ngoài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có</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gì</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cuộc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sống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quả</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trứng</a:t>
              </a:r>
              <a:r>
                <a:rPr lang="en-US" sz="3200" b="1" dirty="0">
                  <a:solidFill>
                    <a:srgbClr val="002060"/>
                  </a:solidFill>
                  <a:latin typeface="Calibri" panose="020F0502020204030204" pitchFamily="34" charset="0"/>
                  <a:cs typeface="Calibri" panose="020F0502020204030204" pitchFamily="34" charset="0"/>
                </a:rPr>
                <a:t>?</a:t>
              </a:r>
              <a:endParaRPr lang="en-US" sz="3200" b="1" i="1" dirty="0">
                <a:solidFill>
                  <a:srgbClr val="00206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0A50FE1D-A210-E0C6-8698-B6308A60CDDF}"/>
                </a:ext>
              </a:extLst>
            </p:cNvPr>
            <p:cNvPicPr>
              <a:picLocks noChangeAspect="1"/>
            </p:cNvPicPr>
            <p:nvPr/>
          </p:nvPicPr>
          <p:blipFill>
            <a:blip r:embed="rId6"/>
            <a:stretch>
              <a:fillRect/>
            </a:stretch>
          </p:blipFill>
          <p:spPr>
            <a:xfrm>
              <a:off x="140332" y="1734234"/>
              <a:ext cx="1001601" cy="1001601"/>
            </a:xfrm>
            <a:prstGeom prst="rect">
              <a:avLst/>
            </a:prstGeom>
          </p:spPr>
        </p:pic>
      </p:grpSp>
      <p:grpSp>
        <p:nvGrpSpPr>
          <p:cNvPr id="20" name="Group 19">
            <a:extLst>
              <a:ext uri="{FF2B5EF4-FFF2-40B4-BE49-F238E27FC236}">
                <a16:creationId xmlns:a16="http://schemas.microsoft.com/office/drawing/2014/main" id="{A098DBEC-C112-CF95-658F-177DD126C2C8}"/>
              </a:ext>
            </a:extLst>
          </p:cNvPr>
          <p:cNvGrpSpPr/>
          <p:nvPr/>
        </p:nvGrpSpPr>
        <p:grpSpPr>
          <a:xfrm>
            <a:off x="199632" y="4356758"/>
            <a:ext cx="11620844" cy="1129642"/>
            <a:chOff x="140332" y="1734234"/>
            <a:chExt cx="11620844" cy="1129642"/>
          </a:xfrm>
        </p:grpSpPr>
        <p:sp>
          <p:nvSpPr>
            <p:cNvPr id="21" name="Rectangle: Rounded Corners 20">
              <a:extLst>
                <a:ext uri="{FF2B5EF4-FFF2-40B4-BE49-F238E27FC236}">
                  <a16:creationId xmlns:a16="http://schemas.microsoft.com/office/drawing/2014/main" id="{154620B6-BCD7-8C75-4359-69EF23F6A51A}"/>
                </a:ext>
              </a:extLst>
            </p:cNvPr>
            <p:cNvSpPr/>
            <p:nvPr/>
          </p:nvSpPr>
          <p:spPr>
            <a:xfrm>
              <a:off x="352942" y="2230779"/>
              <a:ext cx="11408234" cy="633097"/>
            </a:xfrm>
            <a:custGeom>
              <a:avLst/>
              <a:gdLst>
                <a:gd name="connsiteX0" fmla="*/ 0 w 11408234"/>
                <a:gd name="connsiteY0" fmla="*/ 75573 h 633097"/>
                <a:gd name="connsiteX1" fmla="*/ 75573 w 11408234"/>
                <a:gd name="connsiteY1" fmla="*/ 0 h 633097"/>
                <a:gd name="connsiteX2" fmla="*/ 11332661 w 11408234"/>
                <a:gd name="connsiteY2" fmla="*/ 0 h 633097"/>
                <a:gd name="connsiteX3" fmla="*/ 11408234 w 11408234"/>
                <a:gd name="connsiteY3" fmla="*/ 75573 h 633097"/>
                <a:gd name="connsiteX4" fmla="*/ 11408234 w 11408234"/>
                <a:gd name="connsiteY4" fmla="*/ 557524 h 633097"/>
                <a:gd name="connsiteX5" fmla="*/ 11332661 w 11408234"/>
                <a:gd name="connsiteY5" fmla="*/ 633097 h 633097"/>
                <a:gd name="connsiteX6" fmla="*/ 75573 w 11408234"/>
                <a:gd name="connsiteY6" fmla="*/ 633097 h 633097"/>
                <a:gd name="connsiteX7" fmla="*/ 0 w 11408234"/>
                <a:gd name="connsiteY7" fmla="*/ 557524 h 633097"/>
                <a:gd name="connsiteX8" fmla="*/ 0 w 11408234"/>
                <a:gd name="connsiteY8" fmla="*/ 75573 h 63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633097" fill="none" extrusionOk="0">
                  <a:moveTo>
                    <a:pt x="0" y="75573"/>
                  </a:moveTo>
                  <a:cubicBezTo>
                    <a:pt x="-1788" y="40099"/>
                    <a:pt x="29024" y="-3233"/>
                    <a:pt x="75573" y="0"/>
                  </a:cubicBezTo>
                  <a:cubicBezTo>
                    <a:pt x="3748519" y="-35273"/>
                    <a:pt x="9208183" y="-144294"/>
                    <a:pt x="11332661" y="0"/>
                  </a:cubicBezTo>
                  <a:cubicBezTo>
                    <a:pt x="11376555" y="656"/>
                    <a:pt x="11405128" y="31217"/>
                    <a:pt x="11408234" y="75573"/>
                  </a:cubicBezTo>
                  <a:cubicBezTo>
                    <a:pt x="11403525" y="298756"/>
                    <a:pt x="11377328" y="439533"/>
                    <a:pt x="11408234" y="557524"/>
                  </a:cubicBezTo>
                  <a:cubicBezTo>
                    <a:pt x="11414825" y="594278"/>
                    <a:pt x="11379928" y="627103"/>
                    <a:pt x="11332661" y="633097"/>
                  </a:cubicBezTo>
                  <a:cubicBezTo>
                    <a:pt x="6420715" y="710622"/>
                    <a:pt x="4102819" y="589394"/>
                    <a:pt x="75573" y="633097"/>
                  </a:cubicBezTo>
                  <a:cubicBezTo>
                    <a:pt x="31569" y="632469"/>
                    <a:pt x="-4716" y="599198"/>
                    <a:pt x="0" y="557524"/>
                  </a:cubicBezTo>
                  <a:cubicBezTo>
                    <a:pt x="11719" y="384210"/>
                    <a:pt x="-12364" y="128080"/>
                    <a:pt x="0" y="75573"/>
                  </a:cubicBezTo>
                  <a:close/>
                </a:path>
                <a:path w="11408234" h="633097" stroke="0" extrusionOk="0">
                  <a:moveTo>
                    <a:pt x="0" y="75573"/>
                  </a:moveTo>
                  <a:cubicBezTo>
                    <a:pt x="-2251" y="26058"/>
                    <a:pt x="29506" y="3506"/>
                    <a:pt x="75573" y="0"/>
                  </a:cubicBezTo>
                  <a:cubicBezTo>
                    <a:pt x="3098070" y="-95379"/>
                    <a:pt x="9779216" y="58096"/>
                    <a:pt x="11332661" y="0"/>
                  </a:cubicBezTo>
                  <a:cubicBezTo>
                    <a:pt x="11371483" y="-2053"/>
                    <a:pt x="11403401" y="30362"/>
                    <a:pt x="11408234" y="75573"/>
                  </a:cubicBezTo>
                  <a:cubicBezTo>
                    <a:pt x="11412602" y="220550"/>
                    <a:pt x="11390828" y="417039"/>
                    <a:pt x="11408234" y="557524"/>
                  </a:cubicBezTo>
                  <a:cubicBezTo>
                    <a:pt x="11410743" y="596280"/>
                    <a:pt x="11373209" y="631911"/>
                    <a:pt x="11332661" y="633097"/>
                  </a:cubicBezTo>
                  <a:cubicBezTo>
                    <a:pt x="6113896" y="573191"/>
                    <a:pt x="5166364" y="715611"/>
                    <a:pt x="75573" y="633097"/>
                  </a:cubicBezTo>
                  <a:cubicBezTo>
                    <a:pt x="29463" y="634178"/>
                    <a:pt x="-4851" y="604185"/>
                    <a:pt x="0" y="557524"/>
                  </a:cubicBezTo>
                  <a:cubicBezTo>
                    <a:pt x="-42262" y="436419"/>
                    <a:pt x="10718" y="132680"/>
                    <a:pt x="0" y="75573"/>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1193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Calibri" panose="020F0502020204030204" pitchFamily="34" charset="0"/>
                  <a:cs typeface="Calibri" panose="020F0502020204030204" pitchFamily="34" charset="0"/>
                </a:rPr>
                <a:t>3. Theo em, gà con thích cuộc sống nào hơn? Vì sao? </a:t>
              </a:r>
              <a:endParaRPr lang="en-US" sz="3200" b="1" dirty="0">
                <a:solidFill>
                  <a:srgbClr val="002060"/>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428CDB4F-914A-B7C6-E824-5198BB08B5D7}"/>
                </a:ext>
              </a:extLst>
            </p:cNvPr>
            <p:cNvPicPr>
              <a:picLocks noChangeAspect="1"/>
            </p:cNvPicPr>
            <p:nvPr/>
          </p:nvPicPr>
          <p:blipFill>
            <a:blip r:embed="rId6"/>
            <a:stretch>
              <a:fillRect/>
            </a:stretch>
          </p:blipFill>
          <p:spPr>
            <a:xfrm>
              <a:off x="140332" y="1734234"/>
              <a:ext cx="1001601" cy="1001601"/>
            </a:xfrm>
            <a:prstGeom prst="rect">
              <a:avLst/>
            </a:prstGeom>
          </p:spPr>
        </p:pic>
      </p:grpSp>
      <p:pic>
        <p:nvPicPr>
          <p:cNvPr id="24" name="Picture 23">
            <a:extLst>
              <a:ext uri="{FF2B5EF4-FFF2-40B4-BE49-F238E27FC236}">
                <a16:creationId xmlns:a16="http://schemas.microsoft.com/office/drawing/2014/main" id="{2C1BCB2C-6D52-9A81-A422-CCCA6E9E54CB}"/>
              </a:ext>
            </a:extLst>
          </p:cNvPr>
          <p:cNvPicPr>
            <a:picLocks noChangeAspect="1"/>
          </p:cNvPicPr>
          <p:nvPr/>
        </p:nvPicPr>
        <p:blipFill>
          <a:blip r:embed="rId7"/>
          <a:stretch>
            <a:fillRect/>
          </a:stretch>
        </p:blipFill>
        <p:spPr>
          <a:xfrm>
            <a:off x="1679575" y="551200"/>
            <a:ext cx="8535140" cy="1438781"/>
          </a:xfrm>
          <a:prstGeom prst="rect">
            <a:avLst/>
          </a:prstGeom>
        </p:spPr>
      </p:pic>
    </p:spTree>
    <p:extLst>
      <p:ext uri="{BB962C8B-B14F-4D97-AF65-F5344CB8AC3E}">
        <p14:creationId xmlns:p14="http://schemas.microsoft.com/office/powerpoint/2010/main" val="155702868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30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30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id="{2B478680-95E2-3165-C421-3A1556A2CCB1}"/>
              </a:ext>
            </a:extLst>
          </p:cNvPr>
          <p:cNvGrpSpPr/>
          <p:nvPr/>
        </p:nvGrpSpPr>
        <p:grpSpPr>
          <a:xfrm>
            <a:off x="199632" y="1744820"/>
            <a:ext cx="11559977" cy="1615068"/>
            <a:chOff x="55488" y="1751609"/>
            <a:chExt cx="11559977" cy="1615068"/>
          </a:xfrm>
        </p:grpSpPr>
        <p:sp>
          <p:nvSpPr>
            <p:cNvPr id="13" name="Rectangle: Rounded Corners 12">
              <a:extLst>
                <a:ext uri="{FF2B5EF4-FFF2-40B4-BE49-F238E27FC236}">
                  <a16:creationId xmlns:a16="http://schemas.microsoft.com/office/drawing/2014/main" id="{8314D8DA-07DB-553E-B79E-6BE5C0FFBE30}"/>
                </a:ext>
              </a:extLst>
            </p:cNvPr>
            <p:cNvSpPr/>
            <p:nvPr/>
          </p:nvSpPr>
          <p:spPr>
            <a:xfrm>
              <a:off x="268099" y="2230780"/>
              <a:ext cx="11347366" cy="1135897"/>
            </a:xfrm>
            <a:custGeom>
              <a:avLst/>
              <a:gdLst>
                <a:gd name="connsiteX0" fmla="*/ 0 w 11347366"/>
                <a:gd name="connsiteY0" fmla="*/ 277397 h 1135897"/>
                <a:gd name="connsiteX1" fmla="*/ 277397 w 11347366"/>
                <a:gd name="connsiteY1" fmla="*/ 0 h 1135897"/>
                <a:gd name="connsiteX2" fmla="*/ 11069969 w 11347366"/>
                <a:gd name="connsiteY2" fmla="*/ 0 h 1135897"/>
                <a:gd name="connsiteX3" fmla="*/ 11347366 w 11347366"/>
                <a:gd name="connsiteY3" fmla="*/ 277397 h 1135897"/>
                <a:gd name="connsiteX4" fmla="*/ 11347366 w 11347366"/>
                <a:gd name="connsiteY4" fmla="*/ 858500 h 1135897"/>
                <a:gd name="connsiteX5" fmla="*/ 11069969 w 11347366"/>
                <a:gd name="connsiteY5" fmla="*/ 1135897 h 1135897"/>
                <a:gd name="connsiteX6" fmla="*/ 277397 w 11347366"/>
                <a:gd name="connsiteY6" fmla="*/ 1135897 h 1135897"/>
                <a:gd name="connsiteX7" fmla="*/ 0 w 11347366"/>
                <a:gd name="connsiteY7" fmla="*/ 858500 h 1135897"/>
                <a:gd name="connsiteX8" fmla="*/ 0 w 11347366"/>
                <a:gd name="connsiteY8" fmla="*/ 277397 h 113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7366" h="1135897" fill="none" extrusionOk="0">
                  <a:moveTo>
                    <a:pt x="0" y="277397"/>
                  </a:moveTo>
                  <a:cubicBezTo>
                    <a:pt x="-3617" y="136869"/>
                    <a:pt x="99173" y="-16815"/>
                    <a:pt x="277397" y="0"/>
                  </a:cubicBezTo>
                  <a:cubicBezTo>
                    <a:pt x="2286992" y="-35273"/>
                    <a:pt x="8897122" y="-144294"/>
                    <a:pt x="11069969" y="0"/>
                  </a:cubicBezTo>
                  <a:cubicBezTo>
                    <a:pt x="11239674" y="5023"/>
                    <a:pt x="11333345" y="112373"/>
                    <a:pt x="11347366" y="277397"/>
                  </a:cubicBezTo>
                  <a:cubicBezTo>
                    <a:pt x="11348447" y="355347"/>
                    <a:pt x="11315152" y="627892"/>
                    <a:pt x="11347366" y="858500"/>
                  </a:cubicBezTo>
                  <a:cubicBezTo>
                    <a:pt x="11348972" y="1010487"/>
                    <a:pt x="11227722" y="1130963"/>
                    <a:pt x="11069969" y="1135897"/>
                  </a:cubicBezTo>
                  <a:cubicBezTo>
                    <a:pt x="9722920" y="1213422"/>
                    <a:pt x="2522532" y="1092194"/>
                    <a:pt x="277397" y="1135897"/>
                  </a:cubicBezTo>
                  <a:cubicBezTo>
                    <a:pt x="105929" y="1130836"/>
                    <a:pt x="-16264" y="1011480"/>
                    <a:pt x="0" y="858500"/>
                  </a:cubicBezTo>
                  <a:cubicBezTo>
                    <a:pt x="-33670" y="605653"/>
                    <a:pt x="35328" y="451539"/>
                    <a:pt x="0" y="277397"/>
                  </a:cubicBezTo>
                  <a:close/>
                </a:path>
                <a:path w="11347366" h="1135897" stroke="0" extrusionOk="0">
                  <a:moveTo>
                    <a:pt x="0" y="277397"/>
                  </a:moveTo>
                  <a:cubicBezTo>
                    <a:pt x="-7028" y="99911"/>
                    <a:pt x="118102" y="4935"/>
                    <a:pt x="277397" y="0"/>
                  </a:cubicBezTo>
                  <a:cubicBezTo>
                    <a:pt x="4502750" y="-95379"/>
                    <a:pt x="5838993" y="58096"/>
                    <a:pt x="11069969" y="0"/>
                  </a:cubicBezTo>
                  <a:cubicBezTo>
                    <a:pt x="11203179" y="-14073"/>
                    <a:pt x="11339259" y="118369"/>
                    <a:pt x="11347366" y="277397"/>
                  </a:cubicBezTo>
                  <a:cubicBezTo>
                    <a:pt x="11363811" y="358357"/>
                    <a:pt x="11345687" y="580930"/>
                    <a:pt x="11347366" y="858500"/>
                  </a:cubicBezTo>
                  <a:cubicBezTo>
                    <a:pt x="11349328" y="1009369"/>
                    <a:pt x="11218782" y="1131525"/>
                    <a:pt x="11069969" y="1135897"/>
                  </a:cubicBezTo>
                  <a:cubicBezTo>
                    <a:pt x="6111047" y="1075991"/>
                    <a:pt x="2376419" y="1218411"/>
                    <a:pt x="277397" y="1135897"/>
                  </a:cubicBezTo>
                  <a:cubicBezTo>
                    <a:pt x="120388" y="1136838"/>
                    <a:pt x="-1889" y="1013619"/>
                    <a:pt x="0" y="858500"/>
                  </a:cubicBezTo>
                  <a:cubicBezTo>
                    <a:pt x="-24757" y="708336"/>
                    <a:pt x="-49244" y="388688"/>
                    <a:pt x="0" y="277397"/>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4. Đóng vai gà con, kể tiếp những vui buồn của mình kể từ ngày sống dưới bầu trời xanh theo tưởng tượng của em. </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02D4DA8E-6A89-2C5F-D7F8-C9D28A8BA3EF}"/>
                </a:ext>
              </a:extLst>
            </p:cNvPr>
            <p:cNvPicPr>
              <a:picLocks noChangeAspect="1"/>
            </p:cNvPicPr>
            <p:nvPr/>
          </p:nvPicPr>
          <p:blipFill>
            <a:blip r:embed="rId6"/>
            <a:stretch>
              <a:fillRect/>
            </a:stretch>
          </p:blipFill>
          <p:spPr>
            <a:xfrm>
              <a:off x="55488" y="1751609"/>
              <a:ext cx="1001601" cy="1001601"/>
            </a:xfrm>
            <a:prstGeom prst="rect">
              <a:avLst/>
            </a:prstGeom>
          </p:spPr>
        </p:pic>
      </p:grpSp>
      <p:grpSp>
        <p:nvGrpSpPr>
          <p:cNvPr id="20" name="Group 19">
            <a:extLst>
              <a:ext uri="{FF2B5EF4-FFF2-40B4-BE49-F238E27FC236}">
                <a16:creationId xmlns:a16="http://schemas.microsoft.com/office/drawing/2014/main" id="{A098DBEC-C112-CF95-658F-177DD126C2C8}"/>
              </a:ext>
            </a:extLst>
          </p:cNvPr>
          <p:cNvGrpSpPr/>
          <p:nvPr/>
        </p:nvGrpSpPr>
        <p:grpSpPr>
          <a:xfrm>
            <a:off x="178367" y="3867660"/>
            <a:ext cx="11620844" cy="1608107"/>
            <a:chOff x="140332" y="1734234"/>
            <a:chExt cx="11620844" cy="1608107"/>
          </a:xfrm>
        </p:grpSpPr>
        <p:sp>
          <p:nvSpPr>
            <p:cNvPr id="21" name="Rectangle: Rounded Corners 20">
              <a:extLst>
                <a:ext uri="{FF2B5EF4-FFF2-40B4-BE49-F238E27FC236}">
                  <a16:creationId xmlns:a16="http://schemas.microsoft.com/office/drawing/2014/main" id="{154620B6-BCD7-8C75-4359-69EF23F6A51A}"/>
                </a:ext>
              </a:extLst>
            </p:cNvPr>
            <p:cNvSpPr/>
            <p:nvPr/>
          </p:nvSpPr>
          <p:spPr>
            <a:xfrm>
              <a:off x="352942" y="2230779"/>
              <a:ext cx="11408234" cy="1111562"/>
            </a:xfrm>
            <a:custGeom>
              <a:avLst/>
              <a:gdLst>
                <a:gd name="connsiteX0" fmla="*/ 0 w 11408234"/>
                <a:gd name="connsiteY0" fmla="*/ 132687 h 1111562"/>
                <a:gd name="connsiteX1" fmla="*/ 132687 w 11408234"/>
                <a:gd name="connsiteY1" fmla="*/ 0 h 1111562"/>
                <a:gd name="connsiteX2" fmla="*/ 11275547 w 11408234"/>
                <a:gd name="connsiteY2" fmla="*/ 0 h 1111562"/>
                <a:gd name="connsiteX3" fmla="*/ 11408234 w 11408234"/>
                <a:gd name="connsiteY3" fmla="*/ 132687 h 1111562"/>
                <a:gd name="connsiteX4" fmla="*/ 11408234 w 11408234"/>
                <a:gd name="connsiteY4" fmla="*/ 978875 h 1111562"/>
                <a:gd name="connsiteX5" fmla="*/ 11275547 w 11408234"/>
                <a:gd name="connsiteY5" fmla="*/ 1111562 h 1111562"/>
                <a:gd name="connsiteX6" fmla="*/ 132687 w 11408234"/>
                <a:gd name="connsiteY6" fmla="*/ 1111562 h 1111562"/>
                <a:gd name="connsiteX7" fmla="*/ 0 w 11408234"/>
                <a:gd name="connsiteY7" fmla="*/ 978875 h 1111562"/>
                <a:gd name="connsiteX8" fmla="*/ 0 w 11408234"/>
                <a:gd name="connsiteY8" fmla="*/ 132687 h 111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1111562" fill="none" extrusionOk="0">
                  <a:moveTo>
                    <a:pt x="0" y="132687"/>
                  </a:moveTo>
                  <a:cubicBezTo>
                    <a:pt x="-3196" y="70604"/>
                    <a:pt x="52327" y="-4757"/>
                    <a:pt x="132687" y="0"/>
                  </a:cubicBezTo>
                  <a:cubicBezTo>
                    <a:pt x="2124228" y="-35273"/>
                    <a:pt x="7234449" y="-144294"/>
                    <a:pt x="11275547" y="0"/>
                  </a:cubicBezTo>
                  <a:cubicBezTo>
                    <a:pt x="11352012" y="969"/>
                    <a:pt x="11399416" y="51971"/>
                    <a:pt x="11408234" y="132687"/>
                  </a:cubicBezTo>
                  <a:cubicBezTo>
                    <a:pt x="11375958" y="234353"/>
                    <a:pt x="11446615" y="861387"/>
                    <a:pt x="11408234" y="978875"/>
                  </a:cubicBezTo>
                  <a:cubicBezTo>
                    <a:pt x="11417602" y="1045072"/>
                    <a:pt x="11356720" y="1103006"/>
                    <a:pt x="11275547" y="1111562"/>
                  </a:cubicBezTo>
                  <a:cubicBezTo>
                    <a:pt x="7451020" y="1189087"/>
                    <a:pt x="4557162" y="1067859"/>
                    <a:pt x="132687" y="1111562"/>
                  </a:cubicBezTo>
                  <a:cubicBezTo>
                    <a:pt x="56056" y="1110634"/>
                    <a:pt x="-4695" y="1052092"/>
                    <a:pt x="0" y="978875"/>
                  </a:cubicBezTo>
                  <a:cubicBezTo>
                    <a:pt x="7970" y="569440"/>
                    <a:pt x="-45427" y="468269"/>
                    <a:pt x="0" y="132687"/>
                  </a:cubicBezTo>
                  <a:close/>
                </a:path>
                <a:path w="11408234" h="1111562" stroke="0" extrusionOk="0">
                  <a:moveTo>
                    <a:pt x="0" y="132687"/>
                  </a:moveTo>
                  <a:cubicBezTo>
                    <a:pt x="-493" y="57703"/>
                    <a:pt x="49683" y="7875"/>
                    <a:pt x="132687" y="0"/>
                  </a:cubicBezTo>
                  <a:cubicBezTo>
                    <a:pt x="4941805" y="-95379"/>
                    <a:pt x="9247008" y="58096"/>
                    <a:pt x="11275547" y="0"/>
                  </a:cubicBezTo>
                  <a:cubicBezTo>
                    <a:pt x="11346458" y="-1668"/>
                    <a:pt x="11402011" y="54933"/>
                    <a:pt x="11408234" y="132687"/>
                  </a:cubicBezTo>
                  <a:cubicBezTo>
                    <a:pt x="11376226" y="435914"/>
                    <a:pt x="11346234" y="782251"/>
                    <a:pt x="11408234" y="978875"/>
                  </a:cubicBezTo>
                  <a:cubicBezTo>
                    <a:pt x="11413805" y="1045534"/>
                    <a:pt x="11341068" y="1103832"/>
                    <a:pt x="11275547" y="1111562"/>
                  </a:cubicBezTo>
                  <a:cubicBezTo>
                    <a:pt x="9508563" y="1051656"/>
                    <a:pt x="3418518" y="1194076"/>
                    <a:pt x="132687" y="1111562"/>
                  </a:cubicBezTo>
                  <a:cubicBezTo>
                    <a:pt x="52763" y="1113204"/>
                    <a:pt x="-3872" y="1056086"/>
                    <a:pt x="0" y="978875"/>
                  </a:cubicBezTo>
                  <a:cubicBezTo>
                    <a:pt x="19735" y="778205"/>
                    <a:pt x="-22832" y="383967"/>
                    <a:pt x="0" y="132687"/>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1193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5. Tác giả muốn nói với chúng ta điều gì qua bài thơ? Chọn câu trả lời dưới đây hoặc nêu ý kiến của em.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2" name="Picture 21">
              <a:extLst>
                <a:ext uri="{FF2B5EF4-FFF2-40B4-BE49-F238E27FC236}">
                  <a16:creationId xmlns:a16="http://schemas.microsoft.com/office/drawing/2014/main" id="{428CDB4F-914A-B7C6-E824-5198BB08B5D7}"/>
                </a:ext>
              </a:extLst>
            </p:cNvPr>
            <p:cNvPicPr>
              <a:picLocks noChangeAspect="1"/>
            </p:cNvPicPr>
            <p:nvPr/>
          </p:nvPicPr>
          <p:blipFill>
            <a:blip r:embed="rId6"/>
            <a:stretch>
              <a:fillRect/>
            </a:stretch>
          </p:blipFill>
          <p:spPr>
            <a:xfrm>
              <a:off x="140332" y="1734234"/>
              <a:ext cx="1001601" cy="1001601"/>
            </a:xfrm>
            <a:prstGeom prst="rect">
              <a:avLst/>
            </a:prstGeom>
          </p:spPr>
        </p:pic>
      </p:grpSp>
      <p:pic>
        <p:nvPicPr>
          <p:cNvPr id="24" name="Picture 23">
            <a:extLst>
              <a:ext uri="{FF2B5EF4-FFF2-40B4-BE49-F238E27FC236}">
                <a16:creationId xmlns:a16="http://schemas.microsoft.com/office/drawing/2014/main" id="{2C1BCB2C-6D52-9A81-A422-CCCA6E9E54CB}"/>
              </a:ext>
            </a:extLst>
          </p:cNvPr>
          <p:cNvPicPr>
            <a:picLocks noChangeAspect="1"/>
          </p:cNvPicPr>
          <p:nvPr/>
        </p:nvPicPr>
        <p:blipFill>
          <a:blip r:embed="rId7"/>
          <a:stretch>
            <a:fillRect/>
          </a:stretch>
        </p:blipFill>
        <p:spPr>
          <a:xfrm>
            <a:off x="1679575" y="551200"/>
            <a:ext cx="8535140" cy="1438781"/>
          </a:xfrm>
          <a:prstGeom prst="rect">
            <a:avLst/>
          </a:prstGeom>
        </p:spPr>
      </p:pic>
    </p:spTree>
    <p:extLst>
      <p:ext uri="{BB962C8B-B14F-4D97-AF65-F5344CB8AC3E}">
        <p14:creationId xmlns:p14="http://schemas.microsoft.com/office/powerpoint/2010/main" val="30269941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30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30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GIÚP MẸ THU HOẠCH TRỨNG GÀ</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foregroundMark x1="44478" y1="4851" x2="66112" y2="8490"/>
                        <a14:foregroundMark x1="39334" y1="22712" x2="43873" y2="26461"/>
                      </a14:backgroundRemoval>
                    </a14:imgEffect>
                  </a14:imgLayer>
                </a14:imgProps>
              </a:ext>
              <a:ext uri="{28A0092B-C50C-407E-A947-70E740481C1C}">
                <a14:useLocalDpi xmlns:a14="http://schemas.microsoft.com/office/drawing/2010/main" val="0"/>
              </a:ext>
            </a:extLst>
          </a:blip>
          <a:srcRect/>
          <a:stretch>
            <a:fillRect/>
          </a:stretch>
        </p:blipFill>
        <p:spPr bwMode="auto">
          <a:xfrm>
            <a:off x="6538687" y="1425956"/>
            <a:ext cx="2743200" cy="376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447800" y="4757550"/>
            <a:ext cx="1752600" cy="2100450"/>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5410200" y="3276600"/>
            <a:ext cx="1600200" cy="1917802"/>
          </a:xfrm>
          <a:prstGeom prst="rect">
            <a:avLst/>
          </a:prstGeom>
        </p:spPr>
      </p:pic>
      <p:pic>
        <p:nvPicPr>
          <p:cNvPr id="8" name="Picture 7">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941666" y="4757550"/>
            <a:ext cx="338891" cy="436852"/>
          </a:xfrm>
          <a:prstGeom prst="rect">
            <a:avLst/>
          </a:prstGeom>
        </p:spPr>
      </p:pic>
      <p:pic>
        <p:nvPicPr>
          <p:cNvPr id="9" name="Picture 8">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5562600" y="6224702"/>
            <a:ext cx="440826" cy="568252"/>
          </a:xfrm>
          <a:prstGeom prst="rect">
            <a:avLst/>
          </a:prstGeom>
        </p:spPr>
      </p:pic>
      <p:pic>
        <p:nvPicPr>
          <p:cNvPr id="10" name="Picture 9">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536168" y="6163761"/>
            <a:ext cx="440826" cy="568252"/>
          </a:xfrm>
          <a:prstGeom prst="rect">
            <a:avLst/>
          </a:prstGeom>
        </p:spPr>
      </p:pic>
      <p:pic>
        <p:nvPicPr>
          <p:cNvPr id="11" name="Picture 10">
            <a:hlinkClick r:id="rId11"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747273" y="4143343"/>
            <a:ext cx="312980" cy="403451"/>
          </a:xfrm>
          <a:prstGeom prst="rect">
            <a:avLst/>
          </a:prstGeom>
        </p:spPr>
      </p:pic>
      <p:pic>
        <p:nvPicPr>
          <p:cNvPr id="12" name="Picture 11">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114800" y="6202516"/>
            <a:ext cx="440826" cy="568252"/>
          </a:xfrm>
          <a:prstGeom prst="rect">
            <a:avLst/>
          </a:prstGeom>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057400" y="1905000"/>
            <a:ext cx="609600" cy="609600"/>
          </a:xfrm>
          <a:prstGeom prst="rect">
            <a:avLst/>
          </a:prstGeom>
        </p:spPr>
      </p:pic>
    </p:spTree>
    <p:extLst>
      <p:ext uri="{BB962C8B-B14F-4D97-AF65-F5344CB8AC3E}">
        <p14:creationId xmlns:p14="http://schemas.microsoft.com/office/powerpoint/2010/main" val="141069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1" presetClass="mediacall" presetSubtype="0" fill="hold" nodeType="withEffect">
                                  <p:stCondLst>
                                    <p:cond delay="0"/>
                                  </p:stCondLst>
                                  <p:childTnLst>
                                    <p:cmd type="call" cmd="playFrom(0.0)">
                                      <p:cBhvr>
                                        <p:cTn id="12" dur="132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backgroundRemoval>
                    </a14:imgEffect>
                  </a14:imgLayer>
                </a14:imgProps>
              </a:ext>
              <a:ext uri="{28A0092B-C50C-407E-A947-70E740481C1C}">
                <a14:useLocalDpi xmlns:a14="http://schemas.microsoft.com/office/drawing/2010/main" val="0"/>
              </a:ext>
            </a:extLst>
          </a:blip>
          <a:srcRect/>
          <a:stretch>
            <a:fillRect/>
          </a:stretch>
        </p:blipFill>
        <p:spPr bwMode="auto">
          <a:xfrm>
            <a:off x="1371599" y="1447800"/>
            <a:ext cx="4107873" cy="564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6532419" y="3069553"/>
            <a:ext cx="1515853" cy="1816714"/>
          </a:xfrm>
          <a:prstGeom prst="rect">
            <a:avLst/>
          </a:prstGeom>
        </p:spPr>
      </p:pic>
      <p:sp>
        <p:nvSpPr>
          <p:cNvPr id="16" name="Cloud Callout 15"/>
          <p:cNvSpPr/>
          <p:nvPr/>
        </p:nvSpPr>
        <p:spPr>
          <a:xfrm>
            <a:off x="4520046" y="228600"/>
            <a:ext cx="6071754" cy="2438400"/>
          </a:xfrm>
          <a:prstGeom prst="cloudCallout">
            <a:avLst>
              <a:gd name="adj1" fmla="val -47709"/>
              <a:gd name="adj2" fmla="val 79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prstClr val="white"/>
                </a:solidFill>
                <a:latin typeface="Times New Roman" pitchFamily="18" charset="0"/>
                <a:cs typeface="Times New Roman" pitchFamily="18" charset="0"/>
              </a:rPr>
              <a:t>Xin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chào</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là</a:t>
            </a:r>
            <a:r>
              <a:rPr lang="en-US" b="1" dirty="0">
                <a:solidFill>
                  <a:prstClr val="white"/>
                </a:solidFill>
                <a:latin typeface="Times New Roman" pitchFamily="18" charset="0"/>
                <a:cs typeface="Times New Roman" pitchFamily="18" charset="0"/>
              </a:rPr>
              <a:t> Mai. </a:t>
            </a:r>
            <a:r>
              <a:rPr lang="en-US" b="1" dirty="0" err="1">
                <a:solidFill>
                  <a:prstClr val="white"/>
                </a:solidFill>
                <a:latin typeface="Times New Roman" pitchFamily="18" charset="0"/>
                <a:cs typeface="Times New Roman" pitchFamily="18" charset="0"/>
              </a:rPr>
              <a:t>Hôm</a:t>
            </a:r>
            <a:r>
              <a:rPr lang="en-US" b="1" dirty="0">
                <a:solidFill>
                  <a:prstClr val="white"/>
                </a:solidFill>
                <a:latin typeface="Times New Roman" pitchFamily="18" charset="0"/>
                <a:cs typeface="Times New Roman" pitchFamily="18" charset="0"/>
              </a:rPr>
              <a:t> nay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phải</a:t>
            </a:r>
            <a:r>
              <a:rPr lang="en-US" b="1" dirty="0">
                <a:solidFill>
                  <a:prstClr val="white"/>
                </a:solidFill>
                <a:latin typeface="Times New Roman" pitchFamily="18" charset="0"/>
                <a:cs typeface="Times New Roman" pitchFamily="18" charset="0"/>
              </a:rPr>
              <a:t> ở </a:t>
            </a:r>
            <a:r>
              <a:rPr lang="en-US" b="1" dirty="0" err="1">
                <a:solidFill>
                  <a:prstClr val="white"/>
                </a:solidFill>
                <a:latin typeface="Times New Roman" pitchFamily="18" charset="0"/>
                <a:cs typeface="Times New Roman" pitchFamily="18" charset="0"/>
              </a:rPr>
              <a:t>nhà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hãy</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xong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trước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khi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nhé</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bằng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lời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đúng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câu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hỏi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mỗi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quả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a:t>
            </a:r>
          </a:p>
        </p:txBody>
      </p:sp>
      <p:pic>
        <p:nvPicPr>
          <p:cNvPr id="4" name="Picture 3">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162801" y="5715000"/>
            <a:ext cx="440826" cy="568252"/>
          </a:xfrm>
          <a:prstGeom prst="rect">
            <a:avLst/>
          </a:prstGeom>
        </p:spPr>
      </p:pic>
      <p:pic>
        <p:nvPicPr>
          <p:cNvPr id="6" name="Picture 5">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8310478" y="5832977"/>
            <a:ext cx="462488" cy="596176"/>
          </a:xfrm>
          <a:prstGeom prst="rect">
            <a:avLst/>
          </a:prstGeom>
        </p:spPr>
      </p:pic>
      <p:pic>
        <p:nvPicPr>
          <p:cNvPr id="7" name="Picture 6">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864436" y="6131065"/>
            <a:ext cx="360054" cy="464131"/>
          </a:xfrm>
          <a:prstGeom prst="rect">
            <a:avLst/>
          </a:prstGeom>
        </p:spPr>
      </p:pic>
      <p:pic>
        <p:nvPicPr>
          <p:cNvPr id="9" name="Picture 8">
            <a:hlinkClick r:id="rId16"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735935" y="4831686"/>
            <a:ext cx="417466" cy="538139"/>
          </a:xfrm>
          <a:prstGeom prst="rect">
            <a:avLst/>
          </a:prstGeom>
        </p:spPr>
      </p:pic>
      <p:pic>
        <p:nvPicPr>
          <p:cNvPr id="19" name="Picture 18">
            <a:hlinkClick r:id="rId19"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093256" y="5861996"/>
            <a:ext cx="417466" cy="538139"/>
          </a:xfrm>
          <a:prstGeom prst="rect">
            <a:avLst/>
          </a:prstGeom>
        </p:spPr>
      </p:pic>
      <p:pic>
        <p:nvPicPr>
          <p:cNvPr id="17" name="Picture 1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39888" y="2657980"/>
            <a:ext cx="975113" cy="771020"/>
          </a:xfrm>
          <a:prstGeom prst="rect">
            <a:avLst/>
          </a:prstGeom>
        </p:spPr>
      </p:pic>
    </p:spTree>
    <p:extLst>
      <p:ext uri="{BB962C8B-B14F-4D97-AF65-F5344CB8AC3E}">
        <p14:creationId xmlns:p14="http://schemas.microsoft.com/office/powerpoint/2010/main" val="348681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1"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6"/>
                                        </p:tgtEl>
                                        <p:attrNameLst>
                                          <p:attrName>ppt_w</p:attrName>
                                        </p:attrNameLst>
                                      </p:cBhvr>
                                      <p:tavLst>
                                        <p:tav tm="0">
                                          <p:val>
                                            <p:strVal val="ppt_w"/>
                                          </p:val>
                                        </p:tav>
                                        <p:tav tm="100000">
                                          <p:val>
                                            <p:fltVal val="0"/>
                                          </p:val>
                                        </p:tav>
                                      </p:tavLst>
                                    </p:anim>
                                    <p:anim calcmode="lin" valueType="num">
                                      <p:cBhvr>
                                        <p:cTn id="22" dur="500"/>
                                        <p:tgtEl>
                                          <p:spTgt spid="16"/>
                                        </p:tgtEl>
                                        <p:attrNameLst>
                                          <p:attrName>ppt_h</p:attrName>
                                        </p:attrNameLst>
                                      </p:cBhvr>
                                      <p:tavLst>
                                        <p:tav tm="0">
                                          <p:val>
                                            <p:strVal val="ppt_h"/>
                                          </p:val>
                                        </p:tav>
                                        <p:tav tm="100000">
                                          <p:val>
                                            <p:fltVal val="0"/>
                                          </p:val>
                                        </p:tav>
                                      </p:tavLst>
                                    </p:anim>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8.61111E-6 5.92593E-6 C 0.00433 -0.01689 0.00729 -0.03379 0.01215 -0.05046 C 0.01336 -0.05925 0.01475 -0.06643 0.01666 -0.07476 C 0.01614 -0.10161 0.01614 -0.1287 0.01527 -0.15555 C 0.01493 -0.16342 0.01128 -0.17222 0.0092 -0.17962 C 0.00729 -0.18657 0.00312 -0.19999 0.00312 -0.19999 C 0.00104 -0.21574 -0.00539 -0.22893 -0.00747 -0.24444 C -0.00938 -0.25879 -0.0073 -0.253 -0.01198 -0.26249 C -0.01355 -0.27106 -0.01598 -0.27731 -0.01962 -0.28472 C -0.02275 -0.30092 -0.02761 -0.31504 -0.03629 -0.32731 C -0.03994 -0.34166 -0.03473 -0.3243 -0.04237 -0.33935 C -0.04532 -0.34513 -0.04723 -0.35324 -0.05001 -0.35949 C -0.05643 -0.37384 -0.06198 -0.38356 -0.06511 -0.39999 C -0.06285 -0.41435 -0.06407 -0.41874 -0.07119 -0.42824 C -0.07379 -0.43819 -0.07726 -0.43518 -0.08178 -0.44236 C -0.08664 -0.45023 -0.08317 -0.453 -0.0908 -0.45648 C -0.09549 -0.47453 -0.11442 -0.48217 -0.12726 -0.48472 C -0.13664 -0.48911 -0.14619 -0.49097 -0.15608 -0.49282 C -0.16511 -0.49212 -0.17431 -0.49212 -0.18334 -0.49074 C -0.21007 -0.4868 -0.23542 -0.47106 -0.2606 -0.46064 C -0.26511 -0.45648 -0.26893 -0.45462 -0.27414 -0.45254 C -0.27848 -0.44675 -0.28507 -0.44305 -0.2908 -0.44027 C -0.29167 -0.43911 -0.29636 -0.43356 -0.29688 -0.43217 C -0.29775 -0.43032 -0.2974 -0.42777 -0.29844 -0.42615 C -0.30157 -0.42083 -0.30556 -0.41689 -0.30903 -0.41203 C -0.31251 -0.39861 -0.31198 -0.39212 -0.31355 -0.37569 C -0.31494 -0.36064 -0.32049 -0.3456 -0.32414 -0.33124 C -0.32622 -0.32314 -0.32848 -0.31504 -0.33021 -0.30694 C -0.33143 -0.30161 -0.33334 -0.29074 -0.33334 -0.29074 C -0.33386 -0.28541 -0.33386 -0.28009 -0.33473 -0.27476 C -0.33542 -0.2706 -0.33785 -0.26249 -0.33785 -0.26249 C -0.33594 -0.22962 -0.33629 -0.22754 -0.33629 -0.25648 " pathEditMode="relative" ptsTypes="fffffffffffffffffffffffffffffffA">
                                      <p:cBhvr>
                                        <p:cTn id="29"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3.88889E-6 -3.7037E-7 C -0.00104 -0.06482 0.00053 -0.0706 -0.00451 -0.11296 C -0.0092 -0.15255 -0.00451 -0.13148 -0.01059 -0.15556 C -0.01232 -0.16204 -0.01354 -0.1757 -0.01354 -0.1757 C -0.01458 -0.19283 -0.01545 -0.21158 -0.01961 -0.22824 C -0.0217 -0.23704 -0.025 -0.2456 -0.02725 -0.2544 C -0.02916 -0.26227 -0.02899 -0.27107 -0.03177 -0.27871 C -0.03767 -0.29421 -0.03229 -0.27546 -0.03628 -0.29074 C -0.03993 -0.31945 -0.03472 -0.28773 -0.04236 -0.31296 C -0.04548 -0.32315 -0.046 -0.3331 -0.05 -0.34329 C -0.05104 -0.34931 -0.05138 -0.35579 -0.05295 -0.36158 C -0.05607 -0.37269 -0.06666 -0.38056 -0.07118 -0.38982 C -0.07586 -0.39954 -0.08003 -0.41181 -0.08784 -0.41806 C -0.09791 -0.42593 -0.08663 -0.4132 -0.09687 -0.42408 C -0.10416 -0.43171 -0.09496 -0.42523 -0.1059 -0.43426 C -0.11197 -0.43935 -0.11545 -0.4382 -0.12118 -0.4463 C -0.12847 -0.45648 -0.13993 -0.46621 -0.15 -0.4706 C -0.15468 -0.47732 -0.15833 -0.48056 -0.1651 -0.48264 C -0.17864 -0.49167 -0.17291 -0.48866 -0.18177 -0.49283 C -0.18836 -0.50209 -0.19479 -0.49792 -0.20451 -0.50301 C -0.21527 -0.5088 -0.20937 -0.50648 -0.22256 -0.50903 C -0.22413 -0.50972 -0.22586 -0.50996 -0.22725 -0.51111 C -0.22951 -0.51273 -0.23107 -0.51597 -0.23333 -0.51713 C -0.23906 -0.52014 -0.24843 -0.52107 -0.25451 -0.52315 C -0.26493 -0.52662 -0.27413 -0.5331 -0.28472 -0.53519 C -0.29357 -0.53912 -0.30138 -0.54329 -0.31059 -0.54537 C -0.32152 -0.55046 -0.33281 -0.55371 -0.34392 -0.55741 C -0.35138 -0.55996 -0.36006 -0.56435 -0.36805 -0.56551 C -0.37916 -0.56713 -0.39027 -0.56783 -0.40138 -0.56968 C -0.40486 -0.57037 -0.4085 -0.57084 -0.41197 -0.57153 C -0.4151 -0.57292 -0.41805 -0.57431 -0.42118 -0.5757 C -0.42274 -0.57639 -0.42569 -0.57778 -0.42569 -0.57778 C -0.44843 -0.57384 -0.471 -0.56968 -0.49392 -0.56759 C -0.5026 -0.56551 -0.50885 -0.56459 -0.51666 -0.56158 C -0.52708 -0.55741 -0.53645 -0.55023 -0.54687 -0.54537 C -0.55364 -0.53681 -0.54548 -0.5456 -0.55902 -0.53935 C -0.56076 -0.53866 -0.5618 -0.53611 -0.56354 -0.53519 C -0.56545 -0.53403 -0.56753 -0.53403 -0.56961 -0.53334 C -0.57065 -0.53195 -0.57135 -0.53009 -0.57256 -0.52917 C -0.57395 -0.52801 -0.57604 -0.52871 -0.57725 -0.52709 C -0.59253 -0.50695 -0.57986 -0.51412 -0.59079 -0.50903 C -0.59375 -0.49931 -0.59583 -0.49421 -0.60138 -0.48681 C -0.60503 -0.47477 -0.61041 -0.46551 -0.6151 -0.4544 C -0.621 -0.44005 -0.61423 -0.44792 -0.62256 -0.44028 C -0.625 -0.43056 -0.62777 -0.42801 -0.63177 -0.42014 C -0.64166 -0.40116 -0.65121 -0.37801 -0.65902 -0.35741 C -0.66302 -0.34676 -0.66475 -0.33125 -0.67118 -0.32315 C -0.67569 -0.30371 -0.67569 -0.32477 -0.67569 -0.29283 " pathEditMode="relative" ptsTypes="fffffffffffffffffffffffffffffffffffffffffffffffA">
                                      <p:cBhvr>
                                        <p:cTn id="34" dur="2000" fill="hold"/>
                                        <p:tgtEl>
                                          <p:spTgt spid="7"/>
                                        </p:tgtEl>
                                        <p:attrNameLst>
                                          <p:attrName>ppt_x</p:attrName>
                                          <p:attrName>ppt_y</p:attrName>
                                        </p:attrNameLst>
                                      </p:cBhvr>
                                    </p:animMotion>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4.44444E-6 2.96296E-6 C 0.00278 -0.06204 0.00816 -0.14676 -0.02274 -0.20209 C -0.02517 -0.21181 -0.02917 -0.22176 -0.03333 -0.23033 C -0.0349 -0.2382 -0.03611 -0.24375 -0.03941 -0.25047 C -0.04184 -0.26968 -0.04792 -0.2831 -0.05608 -0.29908 C -0.05816 -0.30301 -0.05886 -0.3088 -0.06215 -0.31111 C -0.07083 -0.31713 -0.07882 -0.32685 -0.08646 -0.33542 C -0.09323 -0.34306 -0.09913 -0.35162 -0.10764 -0.35556 C -0.11823 -0.3706 -0.09965 -0.34514 -0.11667 -0.36366 C -0.11806 -0.36528 -0.1184 -0.36806 -0.11979 -0.36968 C -0.12517 -0.37593 -0.13247 -0.38264 -0.13941 -0.38588 C -0.14601 -0.39468 -0.15347 -0.39769 -0.16215 -0.4 C -0.16927 -0.40486 -0.17604 -0.4044 -0.18333 -0.4081 C -0.19097 -0.41204 -0.19792 -0.41389 -0.20608 -0.41621 C -0.33403 -0.41482 -0.35747 -0.43218 -0.44549 -0.39607 C -0.45 -0.3919 -0.45469 -0.39167 -0.4592 -0.38797 C -0.46285 -0.38496 -0.46979 -0.37778 -0.46979 -0.37778 C -0.47361 -0.36736 -0.47813 -0.35926 -0.48646 -0.35556 C -0.48924 -0.34468 -0.48629 -0.35324 -0.49392 -0.34144 C -0.49983 -0.33218 -0.50417 -0.31991 -0.50764 -0.30903 C -0.5092 -0.3044 -0.51059 -0.29954 -0.51215 -0.29491 C -0.51406 -0.28959 -0.51823 -0.27894 -0.51823 -0.27894 C -0.52014 -0.26435 -0.52361 -0.25047 -0.52726 -0.23635 C -0.5283 -0.23241 -0.52934 -0.22824 -0.53038 -0.22431 C -0.5309 -0.22223 -0.53195 -0.21829 -0.53195 -0.21829 C -0.52882 -0.20648 -0.53351 -0.19329 -0.53646 -0.18195 C -0.53837 -0.17477 -0.53854 -0.17084 -0.54254 -0.16574 C -0.54566 -0.15209 -0.54167 -0.1676 -0.54705 -0.15348 C -0.54965 -0.14653 -0.55122 -0.13658 -0.55313 -0.1294 C -0.55486 -0.12292 -0.55764 -0.12014 -0.55764 -0.1132 " pathEditMode="relative" ptsTypes="fffffffffffffffffffffffffffffA">
                                      <p:cBhvr>
                                        <p:cTn id="39" dur="2000" fill="hold"/>
                                        <p:tgtEl>
                                          <p:spTgt spid="9"/>
                                        </p:tgtEl>
                                        <p:attrNameLst>
                                          <p:attrName>ppt_x</p:attrName>
                                          <p:attrName>ppt_y</p:attrName>
                                        </p:attrNameLst>
                                      </p:cBhvr>
                                    </p:animMotion>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1.66667E-6 -3.7037E-7 C 0.00156 -0.01852 0.0059 -0.03472 0.01059 -0.05254 C 0.01892 -0.11875 0.03646 -0.20092 0.00746 -0.25671 C 0.00434 -0.27014 -0.00174 -0.27963 -0.00764 -0.29097 C -0.00868 -0.29282 -0.00955 -0.29491 -0.01059 -0.29699 C -0.01163 -0.29907 -0.01372 -0.30301 -0.01372 -0.30301 C -0.01545 -0.31041 -0.01771 -0.31134 -0.02118 -0.31736 C -0.02691 -0.32708 -0.03125 -0.33727 -0.03646 -0.34745 C -0.03906 -0.35879 -0.04635 -0.36504 -0.05313 -0.37176 C -0.06111 -0.38796 -0.04983 -0.36805 -0.06215 -0.37986 C -0.07674 -0.39398 -0.05851 -0.38426 -0.07135 -0.39004 C -0.0809 -0.39977 -0.09097 -0.40717 -0.10174 -0.41412 C -0.10521 -0.41944 -0.10868 -0.42199 -0.11389 -0.4243 C -0.12188 -0.43518 -0.14167 -0.44352 -0.15313 -0.44653 C -0.16319 -0.45208 -0.17292 -0.45278 -0.18333 -0.45671 C -0.20139 -0.46342 -0.2191 -0.47153 -0.23785 -0.47477 C -0.24757 -0.48009 -0.25625 -0.48287 -0.26667 -0.48495 C -0.29705 -0.50069 -0.32917 -0.48981 -0.36215 -0.48889 C -0.37101 -0.48426 -0.37847 -0.47893 -0.38785 -0.47685 C -0.39792 -0.47037 -0.40608 -0.45949 -0.41667 -0.45463 C -0.42379 -0.44583 -0.43785 -0.43217 -0.44705 -0.42847 C -0.45208 -0.42153 -0.4566 -0.41528 -0.46372 -0.41227 C -0.47795 -0.39907 -0.47795 -0.38819 -0.48646 -0.37176 C -0.49028 -0.35532 -0.4849 -0.375 -0.49097 -0.3618 C -0.49618 -0.35069 -0.48785 -0.35949 -0.49705 -0.35162 C -0.50087 -0.34398 -0.50243 -0.33495 -0.50608 -0.32731 C -0.50764 -0.32407 -0.51042 -0.32222 -0.51215 -0.31921 C -0.52135 -0.30254 -0.53142 -0.28217 -0.53646 -0.26273 C -0.53698 -0.25602 -0.53785 -0.24259 -0.53785 -0.24259 L -0.53646 -0.25671 " pathEditMode="relative" ptsTypes="ffffffffffffffffffffffffffffAA">
                                      <p:cBhvr>
                                        <p:cTn id="44" dur="2000" fill="hold"/>
                                        <p:tgtEl>
                                          <p:spTgt spid="6"/>
                                        </p:tgtEl>
                                        <p:attrNameLst>
                                          <p:attrName>ppt_x</p:attrName>
                                          <p:attrName>ppt_y</p:attrName>
                                        </p:attrNameLst>
                                      </p:cBhvr>
                                    </p:animMotion>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0" presetClass="path" presetSubtype="0" accel="50000" decel="50000" fill="hold" nodeType="clickEffect">
                                  <p:stCondLst>
                                    <p:cond delay="0"/>
                                  </p:stCondLst>
                                  <p:childTnLst>
                                    <p:animMotion origin="layout" path="M 1.38889E-6 -0.02755 C 0.00278 -0.06736 0.00694 -0.11042 -0.00295 -0.14861 C -0.00469 -0.17708 -0.00833 -0.20394 -0.01771 -0.2294 C -0.02031 -0.23634 -0.02118 -0.24468 -0.02379 -0.25162 C -0.02448 -0.25347 -0.02604 -0.25417 -0.02691 -0.25579 C -0.02952 -0.26111 -0.0316 -0.26667 -0.0342 -0.27199 C -0.03976 -0.28357 -0.04445 -0.29514 -0.04774 -0.30833 C -0.04896 -0.31273 -0.05521 -0.31829 -0.05521 -0.31806 C -0.05712 -0.32732 -0.06077 -0.33426 -0.06563 -0.34051 C -0.0724 -0.3588 -0.08403 -0.36829 -0.09705 -0.37685 C -0.1033 -0.38588 -0.11146 -0.38773 -0.11945 -0.39306 C -0.13247 -0.40185 -0.1441 -0.40741 -0.15816 -0.41134 C -0.17882 -0.42477 -0.20191 -0.42755 -0.22396 -0.43357 C -0.29566 -0.43171 -0.28177 -0.44144 -0.31493 -0.42755 C -0.32066 -0.42199 -0.32587 -0.41551 -0.33125 -0.40926 C -0.33316 -0.40718 -0.33524 -0.40509 -0.33733 -0.40324 C -0.33924 -0.40162 -0.34167 -0.40093 -0.34323 -0.39908 C -0.34636 -0.39583 -0.35087 -0.3875 -0.35521 -0.38496 C -0.35903 -0.38287 -0.36337 -0.38241 -0.36719 -0.38102 C -0.37049 -0.37801 -0.37483 -0.37685 -0.37761 -0.37292 C -0.37865 -0.37153 -0.37813 -0.36875 -0.37899 -0.3669 C -0.37969 -0.36528 -0.3809 -0.36389 -0.38212 -0.36273 C -0.38681 -0.35764 -0.38906 -0.35695 -0.39254 -0.3507 C -0.39479 -0.34699 -0.39653 -0.34259 -0.39861 -0.33866 C -0.40052 -0.33472 -0.4059 -0.32847 -0.4059 -0.32824 C -0.40764 -0.32176 -0.41042 -0.31898 -0.41198 -0.31227 C -0.4125 -0.30093 -0.41215 -0.28935 -0.41337 -0.27801 C -0.41354 -0.27616 -0.4158 -0.2757 -0.41649 -0.27384 C -0.41875 -0.26759 -0.41927 -0.26042 -0.42101 -0.25371 C -0.42413 -0.24121 -0.42396 -0.25185 -0.42396 -0.2456 " pathEditMode="relative" rAng="0" ptsTypes="fffffffffffffffffffffffffffffA">
                                      <p:cBhvr>
                                        <p:cTn id="49" dur="2000" fill="hold"/>
                                        <p:tgtEl>
                                          <p:spTgt spid="4"/>
                                        </p:tgtEl>
                                        <p:attrNameLst>
                                          <p:attrName>ppt_x</p:attrName>
                                          <p:attrName>ppt_y</p:attrName>
                                        </p:attrNameLst>
                                      </p:cBhvr>
                                      <p:rCtr x="-20868" y="-20694"/>
                                    </p:animMotion>
                                  </p:childTnLst>
                                </p:cTn>
                              </p:par>
                            </p:childTnLst>
                          </p:cTn>
                        </p:par>
                      </p:childTnLst>
                    </p:cTn>
                  </p:par>
                </p:childTnLst>
              </p:cTn>
              <p:nextCondLst>
                <p:cond evt="onClick" delay="0">
                  <p:tgtEl>
                    <p:spTgt spid="4"/>
                  </p:tgtEl>
                </p:cond>
              </p:nextCondLst>
            </p:seq>
          </p:childTnLst>
        </p:cTn>
      </p:par>
    </p:tnLst>
    <p:bldLst>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5241850" y="152400"/>
            <a:ext cx="6570921"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prstClr val="white"/>
                </a:solidFill>
                <a:latin typeface="+mj-lt"/>
                <a:cs typeface="Times New Roman" pitchFamily="18" charset="0"/>
              </a:rPr>
              <a:t>1. Gà con kể với các bạn thế nào về bầu trời trong quả trứng? </a:t>
            </a:r>
            <a:endParaRPr lang="en-US" sz="4000" b="1" dirty="0" err="1">
              <a:solidFill>
                <a:prstClr val="white"/>
              </a:solidFill>
              <a:latin typeface="+mj-lt"/>
              <a:cs typeface="Times New Roman" pitchFamily="18" charset="0"/>
            </a:endParaRPr>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8" name="Cloud Callout 7"/>
          <p:cNvSpPr/>
          <p:nvPr/>
        </p:nvSpPr>
        <p:spPr>
          <a:xfrm>
            <a:off x="2978888" y="3784617"/>
            <a:ext cx="5750442"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Trong bài thơ, chú gà con kể với các bạn về 2 giai đoạn trong cuộc sống của mình: lúc còn ở trong quả trứng và lúc bước ra thế giới bên ngoài.</a:t>
            </a:r>
          </a:p>
          <a:p>
            <a:pPr marL="34290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Bầu trời bên trong quả trứng chỉ 1 màu nâu, không có gió, không có nắng, không</a:t>
            </a:r>
            <a:r>
              <a:rPr lang="en-US" sz="2300" b="1" dirty="0">
                <a:solidFill>
                  <a:srgbClr val="FF0000"/>
                </a:solidFill>
                <a:latin typeface="Calibri" panose="020F0502020204030204" pitchFamily="34" charset="0"/>
                <a:cs typeface="Calibri" panose="020F0502020204030204" pitchFamily="34" charset="0"/>
              </a:rPr>
              <a:t> </a:t>
            </a:r>
            <a:r>
              <a:rPr lang="vi-VN" sz="2300" b="1" dirty="0">
                <a:solidFill>
                  <a:srgbClr val="FF0000"/>
                </a:solidFill>
                <a:latin typeface="Calibri" panose="020F0502020204030204" pitchFamily="34" charset="0"/>
                <a:cs typeface="Calibri" panose="020F0502020204030204" pitchFamily="34" charset="0"/>
              </a:rPr>
              <a:t>lắm sắc màu, chỉ có một vòm trời màu nâu như nhau.</a:t>
            </a:r>
          </a:p>
        </p:txBody>
      </p:sp>
      <p:sp>
        <p:nvSpPr>
          <p:cNvPr id="9" name="Right Arrow 8">
            <a:hlinkClick r:id="rId6" action="ppaction://hlinksldjump"/>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
        <p:nvSpPr>
          <p:cNvPr id="2" name="Cloud 1">
            <a:extLst>
              <a:ext uri="{FF2B5EF4-FFF2-40B4-BE49-F238E27FC236}">
                <a16:creationId xmlns:a16="http://schemas.microsoft.com/office/drawing/2014/main" id="{F9880D91-3964-23A8-6B85-20700DBD44C3}"/>
              </a:ext>
            </a:extLst>
          </p:cNvPr>
          <p:cNvSpPr/>
          <p:nvPr/>
        </p:nvSpPr>
        <p:spPr>
          <a:xfrm>
            <a:off x="159487" y="244549"/>
            <a:ext cx="3062177"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mj-lt"/>
              </a:rPr>
              <a:t>Chỉ</a:t>
            </a:r>
            <a:r>
              <a:rPr lang="en-US" sz="2800" b="1" dirty="0">
                <a:latin typeface="+mj-lt"/>
              </a:rPr>
              <a:t> </a:t>
            </a:r>
            <a:r>
              <a:rPr lang="en-US" sz="2800" b="1" dirty="0" err="1">
                <a:latin typeface="+mj-lt"/>
              </a:rPr>
              <a:t>có</a:t>
            </a:r>
            <a:r>
              <a:rPr lang="en-US" sz="2800" b="1" dirty="0">
                <a:latin typeface="+mj-lt"/>
              </a:rPr>
              <a:t> </a:t>
            </a:r>
            <a:r>
              <a:rPr lang="en-US" sz="2800" b="1" dirty="0" err="1">
                <a:latin typeface="+mj-lt"/>
              </a:rPr>
              <a:t>một</a:t>
            </a:r>
            <a:r>
              <a:rPr lang="en-US" sz="2800" b="1" dirty="0">
                <a:latin typeface="+mj-lt"/>
              </a:rPr>
              <a:t> </a:t>
            </a:r>
            <a:r>
              <a:rPr lang="en-US" sz="2800" b="1" dirty="0" err="1">
                <a:latin typeface="+mj-lt"/>
              </a:rPr>
              <a:t>màu</a:t>
            </a:r>
            <a:r>
              <a:rPr lang="en-US" sz="2800" b="1" dirty="0">
                <a:latin typeface="+mj-lt"/>
              </a:rPr>
              <a:t> </a:t>
            </a:r>
            <a:r>
              <a:rPr lang="en-US" sz="2800" b="1" dirty="0" err="1">
                <a:latin typeface="+mj-lt"/>
              </a:rPr>
              <a:t>nâu</a:t>
            </a:r>
            <a:endParaRPr lang="en-US" sz="2800" b="1" dirty="0">
              <a:latin typeface="+mj-lt"/>
            </a:endParaRPr>
          </a:p>
        </p:txBody>
      </p:sp>
      <p:sp>
        <p:nvSpPr>
          <p:cNvPr id="3" name="Cloud 2">
            <a:extLst>
              <a:ext uri="{FF2B5EF4-FFF2-40B4-BE49-F238E27FC236}">
                <a16:creationId xmlns:a16="http://schemas.microsoft.com/office/drawing/2014/main" id="{3D9B888F-84FE-DB3B-8409-3D340E587940}"/>
              </a:ext>
            </a:extLst>
          </p:cNvPr>
          <p:cNvSpPr/>
          <p:nvPr/>
        </p:nvSpPr>
        <p:spPr>
          <a:xfrm>
            <a:off x="1" y="1977656"/>
            <a:ext cx="2668772"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mj-lt"/>
              </a:rPr>
              <a:t>Không</a:t>
            </a:r>
            <a:r>
              <a:rPr lang="en-US" sz="2800" b="1" dirty="0">
                <a:latin typeface="+mj-lt"/>
              </a:rPr>
              <a:t> </a:t>
            </a:r>
            <a:r>
              <a:rPr lang="en-US" sz="2800" b="1" dirty="0" err="1">
                <a:latin typeface="+mj-lt"/>
              </a:rPr>
              <a:t>có</a:t>
            </a:r>
            <a:r>
              <a:rPr lang="en-US" sz="2800" b="1" dirty="0">
                <a:latin typeface="+mj-lt"/>
              </a:rPr>
              <a:t> </a:t>
            </a:r>
            <a:r>
              <a:rPr lang="en-US" sz="2800" b="1" dirty="0" err="1">
                <a:latin typeface="+mj-lt"/>
              </a:rPr>
              <a:t>nắng</a:t>
            </a:r>
            <a:endParaRPr lang="en-US" sz="2800" b="1" dirty="0">
              <a:latin typeface="+mj-lt"/>
            </a:endParaRPr>
          </a:p>
        </p:txBody>
      </p:sp>
      <p:sp>
        <p:nvSpPr>
          <p:cNvPr id="4" name="Cloud 3">
            <a:extLst>
              <a:ext uri="{FF2B5EF4-FFF2-40B4-BE49-F238E27FC236}">
                <a16:creationId xmlns:a16="http://schemas.microsoft.com/office/drawing/2014/main" id="{26C4194C-FD21-0F91-D918-38C77DE9F77A}"/>
              </a:ext>
            </a:extLst>
          </p:cNvPr>
          <p:cNvSpPr/>
          <p:nvPr/>
        </p:nvSpPr>
        <p:spPr>
          <a:xfrm>
            <a:off x="2636876" y="2158410"/>
            <a:ext cx="2668772"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mj-lt"/>
              </a:rPr>
              <a:t>?</a:t>
            </a:r>
          </a:p>
        </p:txBody>
      </p:sp>
    </p:spTree>
    <p:extLst>
      <p:ext uri="{BB962C8B-B14F-4D97-AF65-F5344CB8AC3E}">
        <p14:creationId xmlns:p14="http://schemas.microsoft.com/office/powerpoint/2010/main" val="249403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1007958" y="0"/>
            <a:ext cx="10176087"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78380" y="5121487"/>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0" name="图片 49"/>
          <p:cNvPicPr>
            <a:picLocks noChangeAspect="1"/>
          </p:cNvPicPr>
          <p:nvPr/>
        </p:nvPicPr>
        <p:blipFill rotWithShape="1">
          <a:blip r:embed="rId7"/>
          <a:srcRect l="22222" t="19186" r="25000" b="25998"/>
          <a:stretch>
            <a:fillRect/>
          </a:stretch>
        </p:blipFill>
        <p:spPr>
          <a:xfrm rot="374968" flipH="1">
            <a:off x="2167468" y="3688080"/>
            <a:ext cx="2498513" cy="2629747"/>
          </a:xfrm>
          <a:prstGeom prst="rect">
            <a:avLst/>
          </a:prstGeom>
        </p:spPr>
      </p:pic>
      <p:grpSp>
        <p:nvGrpSpPr>
          <p:cNvPr id="51" name="组合 50"/>
          <p:cNvGrpSpPr/>
          <p:nvPr/>
        </p:nvGrpSpPr>
        <p:grpSpPr>
          <a:xfrm>
            <a:off x="2032000" y="-25399"/>
            <a:ext cx="7882467" cy="5529580"/>
            <a:chOff x="2898" y="90"/>
            <a:chExt cx="9310" cy="6531"/>
          </a:xfrm>
        </p:grpSpPr>
        <p:grpSp>
          <p:nvGrpSpPr>
            <p:cNvPr id="58" name="组合 57"/>
            <p:cNvGrpSpPr/>
            <p:nvPr/>
          </p:nvGrpSpPr>
          <p:grpSpPr>
            <a:xfrm>
              <a:off x="2898" y="90"/>
              <a:ext cx="9310" cy="6531"/>
              <a:chOff x="2628" y="90"/>
              <a:chExt cx="9310" cy="6531"/>
            </a:xfrm>
          </p:grpSpPr>
          <p:sp>
            <p:nvSpPr>
              <p:cNvPr id="59" name="十字星 58"/>
              <p:cNvSpPr/>
              <p:nvPr/>
            </p:nvSpPr>
            <p:spPr>
              <a:xfrm>
                <a:off x="7188" y="90"/>
                <a:ext cx="1200" cy="1200"/>
              </a:xfrm>
              <a:prstGeom prst="star4">
                <a:avLst/>
              </a:prstGeom>
              <a:solidFill>
                <a:srgbClr val="F46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0" name="十字星 59"/>
              <p:cNvSpPr/>
              <p:nvPr/>
            </p:nvSpPr>
            <p:spPr>
              <a:xfrm>
                <a:off x="2628" y="2610"/>
                <a:ext cx="996" cy="996"/>
              </a:xfrm>
              <a:prstGeom prst="star4">
                <a:avLst/>
              </a:prstGeom>
              <a:solidFill>
                <a:srgbClr val="242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1" name="十字星 60"/>
              <p:cNvSpPr/>
              <p:nvPr/>
            </p:nvSpPr>
            <p:spPr>
              <a:xfrm>
                <a:off x="10479" y="5490"/>
                <a:ext cx="1131" cy="1131"/>
              </a:xfrm>
              <a:prstGeom prst="star4">
                <a:avLst/>
              </a:prstGeom>
              <a:solidFill>
                <a:srgbClr val="F72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2" name="十字星 61"/>
              <p:cNvSpPr/>
              <p:nvPr/>
            </p:nvSpPr>
            <p:spPr>
              <a:xfrm>
                <a:off x="10807" y="3690"/>
                <a:ext cx="1131" cy="1131"/>
              </a:xfrm>
              <a:prstGeom prst="star4">
                <a:avLst/>
              </a:prstGeom>
              <a:solidFill>
                <a:srgbClr val="94C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grpSp>
        <p:sp>
          <p:nvSpPr>
            <p:cNvPr id="63" name="十字星 62"/>
            <p:cNvSpPr/>
            <p:nvPr/>
          </p:nvSpPr>
          <p:spPr>
            <a:xfrm>
              <a:off x="10817" y="1410"/>
              <a:ext cx="996" cy="996"/>
            </a:xfrm>
            <a:prstGeom prst="star4">
              <a:avLst/>
            </a:prstGeom>
            <a:solidFill>
              <a:srgbClr val="242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grpSp>
      <p:pic>
        <p:nvPicPr>
          <p:cNvPr id="2" name="Picture 1">
            <a:extLst>
              <a:ext uri="{FF2B5EF4-FFF2-40B4-BE49-F238E27FC236}">
                <a16:creationId xmlns:a16="http://schemas.microsoft.com/office/drawing/2014/main" id="{FF2A0CD8-74AD-AFD4-9B1B-EAD0351EE002}"/>
              </a:ext>
            </a:extLst>
          </p:cNvPr>
          <p:cNvPicPr>
            <a:picLocks noChangeAspect="1"/>
          </p:cNvPicPr>
          <p:nvPr/>
        </p:nvPicPr>
        <p:blipFill>
          <a:blip r:embed="rId8"/>
          <a:stretch>
            <a:fillRect/>
          </a:stretch>
        </p:blipFill>
        <p:spPr>
          <a:xfrm>
            <a:off x="2957815" y="1046771"/>
            <a:ext cx="6200169" cy="499305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randombar(horizontal)">
                                      <p:cBhvr>
                                        <p:cTn id="21" dur="5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Cloud Callout 4">
            <a:extLst>
              <a:ext uri="{FF2B5EF4-FFF2-40B4-BE49-F238E27FC236}">
                <a16:creationId xmlns:a16="http://schemas.microsoft.com/office/drawing/2014/main" id="{4539A85F-536D-CC48-DBB1-1EB2BD2389DC}"/>
              </a:ext>
            </a:extLst>
          </p:cNvPr>
          <p:cNvSpPr/>
          <p:nvPr/>
        </p:nvSpPr>
        <p:spPr>
          <a:xfrm>
            <a:off x="5773478" y="0"/>
            <a:ext cx="6113721" cy="30480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mj-lt"/>
                <a:cs typeface="Times New Roman" pitchFamily="18" charset="0"/>
              </a:rPr>
              <a:t> 2. </a:t>
            </a:r>
            <a:r>
              <a:rPr lang="en-US" sz="3200" b="1" dirty="0" err="1">
                <a:solidFill>
                  <a:prstClr val="white"/>
                </a:solidFill>
                <a:latin typeface="+mj-lt"/>
                <a:cs typeface="Times New Roman" pitchFamily="18" charset="0"/>
              </a:rPr>
              <a:t>Gà</a:t>
            </a:r>
            <a:r>
              <a:rPr lang="en-US" sz="3200" b="1" dirty="0">
                <a:solidFill>
                  <a:prstClr val="white"/>
                </a:solidFill>
                <a:latin typeface="+mj-lt"/>
                <a:cs typeface="Times New Roman" pitchFamily="18" charset="0"/>
              </a:rPr>
              <a:t> con </a:t>
            </a:r>
            <a:r>
              <a:rPr lang="en-US" sz="3200" b="1" dirty="0" err="1">
                <a:solidFill>
                  <a:prstClr val="white"/>
                </a:solidFill>
                <a:latin typeface="+mj-lt"/>
                <a:cs typeface="Times New Roman" pitchFamily="18" charset="0"/>
              </a:rPr>
              <a:t>thấy</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bầu</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trời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và</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cuộc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sống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bên</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ngoài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có</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gì</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khác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với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bầu</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trời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và</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cuộc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sống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bên</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trong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quả</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trứng</a:t>
            </a:r>
            <a:r>
              <a:rPr lang="en-US" sz="3200" b="1" dirty="0">
                <a:solidFill>
                  <a:prstClr val="white"/>
                </a:solidFill>
                <a:latin typeface="+mj-lt"/>
                <a:cs typeface="Times New Roman" pitchFamily="18" charset="0"/>
              </a:rPr>
              <a:t>?</a:t>
            </a:r>
          </a:p>
        </p:txBody>
      </p:sp>
      <p:pic>
        <p:nvPicPr>
          <p:cNvPr id="26" name="Picture 25">
            <a:extLst>
              <a:ext uri="{FF2B5EF4-FFF2-40B4-BE49-F238E27FC236}">
                <a16:creationId xmlns:a16="http://schemas.microsoft.com/office/drawing/2014/main" id="{F1A1C4D0-F2A7-B223-D2E0-8F25C96EFDB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209107" y="5146208"/>
            <a:ext cx="1428307" cy="1711792"/>
          </a:xfrm>
          <a:prstGeom prst="rect">
            <a:avLst/>
          </a:prstGeom>
        </p:spPr>
      </p:pic>
      <p:sp>
        <p:nvSpPr>
          <p:cNvPr id="27" name="Right Arrow 8">
            <a:hlinkClick r:id="rId5" action="ppaction://hlinksldjump"/>
            <a:extLst>
              <a:ext uri="{FF2B5EF4-FFF2-40B4-BE49-F238E27FC236}">
                <a16:creationId xmlns:a16="http://schemas.microsoft.com/office/drawing/2014/main" id="{BC170933-6F14-E25A-F674-925B76AFB1B5}"/>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graphicFrame>
        <p:nvGraphicFramePr>
          <p:cNvPr id="28" name="Table 13">
            <a:extLst>
              <a:ext uri="{FF2B5EF4-FFF2-40B4-BE49-F238E27FC236}">
                <a16:creationId xmlns:a16="http://schemas.microsoft.com/office/drawing/2014/main" id="{B126CDFB-CF24-4B52-1792-03A0783721EA}"/>
              </a:ext>
            </a:extLst>
          </p:cNvPr>
          <p:cNvGraphicFramePr>
            <a:graphicFrameLocks noGrp="1"/>
          </p:cNvGraphicFramePr>
          <p:nvPr>
            <p:extLst>
              <p:ext uri="{D42A27DB-BD31-4B8C-83A1-F6EECF244321}">
                <p14:modId xmlns:p14="http://schemas.microsoft.com/office/powerpoint/2010/main" val="1072631388"/>
              </p:ext>
            </p:extLst>
          </p:nvPr>
        </p:nvGraphicFramePr>
        <p:xfrm>
          <a:off x="277626" y="191386"/>
          <a:ext cx="7845648" cy="6453963"/>
        </p:xfrm>
        <a:graphic>
          <a:graphicData uri="http://schemas.openxmlformats.org/drawingml/2006/table">
            <a:tbl>
              <a:tblPr firstRow="1" bandRow="1">
                <a:tableStyleId>{7DF18680-E054-41AD-8BC1-D1AEF772440D}</a:tableStyleId>
              </a:tblPr>
              <a:tblGrid>
                <a:gridCol w="3550095">
                  <a:extLst>
                    <a:ext uri="{9D8B030D-6E8A-4147-A177-3AD203B41FA5}">
                      <a16:colId xmlns:a16="http://schemas.microsoft.com/office/drawing/2014/main" val="3750438669"/>
                    </a:ext>
                  </a:extLst>
                </a:gridCol>
                <a:gridCol w="4295553">
                  <a:extLst>
                    <a:ext uri="{9D8B030D-6E8A-4147-A177-3AD203B41FA5}">
                      <a16:colId xmlns:a16="http://schemas.microsoft.com/office/drawing/2014/main" val="2376898342"/>
                    </a:ext>
                  </a:extLst>
                </a:gridCol>
              </a:tblGrid>
              <a:tr h="607794">
                <a:tc>
                  <a:txBody>
                    <a:bodyPr/>
                    <a:lstStyle/>
                    <a:p>
                      <a:pPr algn="ctr"/>
                      <a:r>
                        <a:rPr lang="en-US" sz="2800" dirty="0" err="1"/>
                        <a:t>Bên</a:t>
                      </a:r>
                      <a:r>
                        <a:rPr lang="en-US" sz="2800" dirty="0"/>
                        <a:t> </a:t>
                      </a:r>
                      <a:r>
                        <a:rPr lang="en-US" sz="2800" dirty="0" err="1"/>
                        <a:t>trong</a:t>
                      </a:r>
                      <a:r>
                        <a:rPr lang="en-US" sz="2800" dirty="0"/>
                        <a:t> </a:t>
                      </a:r>
                      <a:r>
                        <a:rPr lang="en-US" sz="2800" dirty="0" err="1"/>
                        <a:t>quả</a:t>
                      </a:r>
                      <a:r>
                        <a:rPr lang="en-US" sz="2800" dirty="0"/>
                        <a:t> </a:t>
                      </a:r>
                      <a:r>
                        <a:rPr lang="en-US" sz="2800" dirty="0" err="1"/>
                        <a:t>trứng</a:t>
                      </a:r>
                      <a:endParaRPr lang="en-US" sz="2800" dirty="0"/>
                    </a:p>
                  </a:txBody>
                  <a:tcPr>
                    <a:lnB w="12700" cap="flat" cmpd="sng" algn="ctr">
                      <a:solidFill>
                        <a:schemeClr val="tx1"/>
                      </a:solidFill>
                      <a:prstDash val="solid"/>
                      <a:round/>
                      <a:headEnd type="none" w="med" len="med"/>
                      <a:tailEnd type="none" w="med" len="med"/>
                    </a:lnB>
                  </a:tcPr>
                </a:tc>
                <a:tc>
                  <a:txBody>
                    <a:bodyPr/>
                    <a:lstStyle/>
                    <a:p>
                      <a:pPr algn="ctr"/>
                      <a:r>
                        <a:rPr lang="en-US" sz="2800" dirty="0" err="1"/>
                        <a:t>Bên</a:t>
                      </a:r>
                      <a:r>
                        <a:rPr lang="en-US" sz="2800" dirty="0"/>
                        <a:t> </a:t>
                      </a:r>
                      <a:r>
                        <a:rPr lang="en-US" sz="2800" dirty="0" err="1"/>
                        <a:t>ngoài</a:t>
                      </a:r>
                      <a:r>
                        <a:rPr lang="en-US" sz="2800" dirty="0"/>
                        <a:t> </a:t>
                      </a:r>
                      <a:r>
                        <a:rPr lang="en-US" sz="2800" dirty="0" err="1"/>
                        <a:t>quả</a:t>
                      </a:r>
                      <a:r>
                        <a:rPr lang="en-US" sz="2800" dirty="0"/>
                        <a:t> </a:t>
                      </a:r>
                      <a:r>
                        <a:rPr lang="en-US" sz="2800" dirty="0" err="1"/>
                        <a:t>trứng</a:t>
                      </a:r>
                      <a:endParaRPr lang="en-US" sz="28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7551616"/>
                  </a:ext>
                </a:extLst>
              </a:tr>
              <a:tr h="1516532">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7966434"/>
                  </a:ext>
                </a:extLst>
              </a:tr>
              <a:tr h="1911930">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7466719"/>
                  </a:ext>
                </a:extLst>
              </a:tr>
              <a:tr h="2417707">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9392113"/>
                  </a:ext>
                </a:extLst>
              </a:tr>
            </a:tbl>
          </a:graphicData>
        </a:graphic>
      </p:graphicFrame>
      <p:sp>
        <p:nvSpPr>
          <p:cNvPr id="29" name="TextBox 28">
            <a:extLst>
              <a:ext uri="{FF2B5EF4-FFF2-40B4-BE49-F238E27FC236}">
                <a16:creationId xmlns:a16="http://schemas.microsoft.com/office/drawing/2014/main" id="{2916954E-CFC8-AE7C-A75C-948E48BD085F}"/>
              </a:ext>
            </a:extLst>
          </p:cNvPr>
          <p:cNvSpPr txBox="1"/>
          <p:nvPr/>
        </p:nvSpPr>
        <p:spPr>
          <a:xfrm>
            <a:off x="276448" y="829339"/>
            <a:ext cx="3285460" cy="1107996"/>
          </a:xfrm>
          <a:prstGeom prst="rect">
            <a:avLst/>
          </a:prstGeom>
          <a:noFill/>
        </p:spPr>
        <p:txBody>
          <a:bodyPr wrap="square" rtlCol="0">
            <a:spAutoFit/>
          </a:bodyPr>
          <a:lstStyle/>
          <a:p>
            <a:r>
              <a:rPr lang="en-US" sz="2200" dirty="0" err="1"/>
              <a:t>Những</a:t>
            </a:r>
            <a:r>
              <a:rPr lang="en-US" sz="2200" dirty="0"/>
              <a:t> </a:t>
            </a:r>
            <a:r>
              <a:rPr lang="en-US" sz="2200" dirty="0" err="1"/>
              <a:t>thứ</a:t>
            </a:r>
            <a:r>
              <a:rPr lang="en-US" sz="2200" dirty="0"/>
              <a:t> </a:t>
            </a:r>
            <a:r>
              <a:rPr lang="en-US" sz="2200" dirty="0" err="1"/>
              <a:t>không</a:t>
            </a:r>
            <a:r>
              <a:rPr lang="en-US" sz="2200" dirty="0"/>
              <a:t> </a:t>
            </a:r>
            <a:r>
              <a:rPr lang="en-US" sz="2200" dirty="0" err="1"/>
              <a:t>có</a:t>
            </a:r>
            <a:endParaRPr lang="en-US" sz="2200" dirty="0"/>
          </a:p>
          <a:p>
            <a:pPr marL="285750" indent="-285750">
              <a:buFont typeface="Arial" panose="020B0604020202020204" pitchFamily="34" charset="0"/>
              <a:buChar char="•"/>
            </a:pPr>
            <a:r>
              <a:rPr lang="en-US" sz="2200" dirty="0" err="1"/>
              <a:t>Không</a:t>
            </a:r>
            <a:r>
              <a:rPr lang="en-US" sz="2200" dirty="0"/>
              <a:t> </a:t>
            </a:r>
            <a:r>
              <a:rPr lang="en-US" sz="2200" dirty="0" err="1"/>
              <a:t>có</a:t>
            </a:r>
            <a:r>
              <a:rPr lang="en-US" sz="2200" dirty="0"/>
              <a:t> </a:t>
            </a:r>
            <a:r>
              <a:rPr lang="en-US" sz="2200" dirty="0" err="1"/>
              <a:t>gió</a:t>
            </a:r>
            <a:r>
              <a:rPr lang="en-US" sz="2200" dirty="0"/>
              <a:t> </a:t>
            </a:r>
            <a:r>
              <a:rPr lang="en-US" sz="2200" dirty="0" err="1"/>
              <a:t>có</a:t>
            </a:r>
            <a:r>
              <a:rPr lang="en-US" sz="2200" dirty="0"/>
              <a:t> </a:t>
            </a:r>
            <a:r>
              <a:rPr lang="en-US" sz="2200" dirty="0" err="1"/>
              <a:t>nắng</a:t>
            </a:r>
            <a:endParaRPr lang="en-US" sz="2200" dirty="0"/>
          </a:p>
          <a:p>
            <a:pPr marL="285750" indent="-285750">
              <a:buFont typeface="Arial" panose="020B0604020202020204" pitchFamily="34" charset="0"/>
              <a:buChar char="•"/>
            </a:pPr>
            <a:r>
              <a:rPr lang="en-US" sz="2200" dirty="0" err="1"/>
              <a:t>Không</a:t>
            </a:r>
            <a:r>
              <a:rPr lang="en-US" sz="2200" dirty="0"/>
              <a:t> </a:t>
            </a:r>
            <a:r>
              <a:rPr lang="en-US" sz="2200" dirty="0" err="1"/>
              <a:t>có</a:t>
            </a:r>
            <a:r>
              <a:rPr lang="en-US" sz="2200" dirty="0"/>
              <a:t> </a:t>
            </a:r>
            <a:r>
              <a:rPr lang="en-US" sz="2200" dirty="0" err="1"/>
              <a:t>lắm</a:t>
            </a:r>
            <a:r>
              <a:rPr lang="en-US" sz="2200" dirty="0"/>
              <a:t> </a:t>
            </a:r>
            <a:r>
              <a:rPr lang="en-US" sz="2200" dirty="0" err="1"/>
              <a:t>sắc</a:t>
            </a:r>
            <a:r>
              <a:rPr lang="en-US" sz="2200" dirty="0"/>
              <a:t> </a:t>
            </a:r>
            <a:r>
              <a:rPr lang="en-US" sz="2200" dirty="0" err="1"/>
              <a:t>màu</a:t>
            </a:r>
            <a:endParaRPr lang="en-US" sz="2200" dirty="0"/>
          </a:p>
        </p:txBody>
      </p:sp>
      <p:sp>
        <p:nvSpPr>
          <p:cNvPr id="30" name="TextBox 29">
            <a:extLst>
              <a:ext uri="{FF2B5EF4-FFF2-40B4-BE49-F238E27FC236}">
                <a16:creationId xmlns:a16="http://schemas.microsoft.com/office/drawing/2014/main" id="{AB9779E2-3F99-12BD-8223-77A1244149A0}"/>
              </a:ext>
            </a:extLst>
          </p:cNvPr>
          <p:cNvSpPr txBox="1"/>
          <p:nvPr/>
        </p:nvSpPr>
        <p:spPr>
          <a:xfrm>
            <a:off x="3902148" y="871870"/>
            <a:ext cx="4391248" cy="1446550"/>
          </a:xfrm>
          <a:prstGeom prst="rect">
            <a:avLst/>
          </a:prstGeom>
          <a:noFill/>
        </p:spPr>
        <p:txBody>
          <a:bodyPr wrap="square" rtlCol="0">
            <a:spAutoFit/>
          </a:bodyPr>
          <a:lstStyle/>
          <a:p>
            <a:r>
              <a:rPr lang="en-US" sz="2200" dirty="0" err="1"/>
              <a:t>Những</a:t>
            </a:r>
            <a:r>
              <a:rPr lang="en-US" sz="2200" dirty="0"/>
              <a:t> </a:t>
            </a:r>
            <a:r>
              <a:rPr lang="en-US" sz="2200" dirty="0" err="1"/>
              <a:t>điều</a:t>
            </a:r>
            <a:r>
              <a:rPr lang="en-US" sz="2200" dirty="0"/>
              <a:t> </a:t>
            </a:r>
            <a:r>
              <a:rPr lang="en-US" sz="2200" dirty="0" err="1"/>
              <a:t>thấy</a:t>
            </a:r>
            <a:r>
              <a:rPr lang="en-US" sz="2200" dirty="0"/>
              <a:t> </a:t>
            </a:r>
            <a:r>
              <a:rPr lang="en-US" sz="2200" dirty="0" err="1"/>
              <a:t>lạ</a:t>
            </a:r>
            <a:r>
              <a:rPr lang="en-US" sz="2200" dirty="0"/>
              <a:t> </a:t>
            </a:r>
            <a:r>
              <a:rPr lang="en-US" sz="2200" dirty="0" err="1"/>
              <a:t>lẫm</a:t>
            </a:r>
            <a:r>
              <a:rPr lang="en-US" sz="2200" dirty="0"/>
              <a:t>, </a:t>
            </a:r>
            <a:r>
              <a:rPr lang="en-US" sz="2200" dirty="0" err="1"/>
              <a:t>bất</a:t>
            </a:r>
            <a:r>
              <a:rPr lang="en-US" sz="2200" dirty="0"/>
              <a:t> </a:t>
            </a:r>
            <a:r>
              <a:rPr lang="en-US" sz="2200" dirty="0" err="1"/>
              <a:t>ngờ</a:t>
            </a:r>
            <a:endParaRPr lang="en-US" sz="2200" dirty="0"/>
          </a:p>
          <a:p>
            <a:pPr marL="285750" indent="-285750">
              <a:buFont typeface="Arial" panose="020B0604020202020204" pitchFamily="34" charset="0"/>
              <a:buChar char="•"/>
            </a:pPr>
            <a:r>
              <a:rPr lang="en-US" sz="2200" dirty="0" err="1"/>
              <a:t>Nhiều</a:t>
            </a:r>
            <a:r>
              <a:rPr lang="en-US" sz="2200" dirty="0"/>
              <a:t> </a:t>
            </a:r>
            <a:r>
              <a:rPr lang="en-US" sz="2200" dirty="0" err="1"/>
              <a:t>gió</a:t>
            </a:r>
            <a:r>
              <a:rPr lang="en-US" sz="2200" dirty="0"/>
              <a:t> </a:t>
            </a:r>
            <a:r>
              <a:rPr lang="en-US" sz="2200" dirty="0" err="1"/>
              <a:t>lộng</a:t>
            </a:r>
            <a:endParaRPr lang="en-US" sz="2200" dirty="0"/>
          </a:p>
          <a:p>
            <a:pPr marL="285750" indent="-285750">
              <a:buFont typeface="Arial" panose="020B0604020202020204" pitchFamily="34" charset="0"/>
              <a:buChar char="•"/>
            </a:pPr>
            <a:r>
              <a:rPr lang="en-US" sz="2200" dirty="0" err="1"/>
              <a:t>Nhiều</a:t>
            </a:r>
            <a:r>
              <a:rPr lang="en-US" sz="2200" dirty="0"/>
              <a:t> </a:t>
            </a:r>
            <a:r>
              <a:rPr lang="en-US" sz="2200" dirty="0" err="1"/>
              <a:t>nắng</a:t>
            </a:r>
            <a:r>
              <a:rPr lang="en-US" sz="2200" dirty="0"/>
              <a:t> </a:t>
            </a:r>
            <a:r>
              <a:rPr lang="en-US" sz="2200" dirty="0" err="1"/>
              <a:t>reo</a:t>
            </a:r>
            <a:endParaRPr lang="en-US" sz="2200" dirty="0"/>
          </a:p>
          <a:p>
            <a:pPr marL="285750" indent="-285750">
              <a:buFont typeface="Arial" panose="020B0604020202020204" pitchFamily="34" charset="0"/>
              <a:buChar char="•"/>
            </a:pPr>
            <a:r>
              <a:rPr lang="en-US" sz="2200" dirty="0" err="1"/>
              <a:t>Thấy</a:t>
            </a:r>
            <a:r>
              <a:rPr lang="en-US" sz="2200" dirty="0"/>
              <a:t> </a:t>
            </a:r>
            <a:r>
              <a:rPr lang="en-US" sz="2200" dirty="0" err="1"/>
              <a:t>thương</a:t>
            </a:r>
            <a:r>
              <a:rPr lang="en-US" sz="2200" dirty="0"/>
              <a:t> </a:t>
            </a:r>
            <a:r>
              <a:rPr lang="en-US" sz="2200" dirty="0" err="1"/>
              <a:t>yêu</a:t>
            </a:r>
            <a:r>
              <a:rPr lang="en-US" sz="2200" dirty="0"/>
              <a:t>, </a:t>
            </a:r>
            <a:r>
              <a:rPr lang="en-US" sz="2200" dirty="0" err="1"/>
              <a:t>biết</a:t>
            </a:r>
            <a:r>
              <a:rPr lang="en-US" sz="2200" dirty="0"/>
              <a:t> </a:t>
            </a:r>
            <a:r>
              <a:rPr lang="en-US" sz="2200" dirty="0" err="1"/>
              <a:t>là</a:t>
            </a:r>
            <a:r>
              <a:rPr lang="en-US" sz="2200" dirty="0"/>
              <a:t> </a:t>
            </a:r>
            <a:r>
              <a:rPr lang="en-US" sz="2200" dirty="0" err="1"/>
              <a:t>có</a:t>
            </a:r>
            <a:r>
              <a:rPr lang="en-US" sz="2200" dirty="0"/>
              <a:t> </a:t>
            </a:r>
            <a:r>
              <a:rPr lang="en-US" sz="2200" dirty="0" err="1"/>
              <a:t>mẹ</a:t>
            </a:r>
            <a:endParaRPr lang="en-US" sz="2200" dirty="0"/>
          </a:p>
        </p:txBody>
      </p:sp>
      <p:sp>
        <p:nvSpPr>
          <p:cNvPr id="31" name="TextBox 30">
            <a:extLst>
              <a:ext uri="{FF2B5EF4-FFF2-40B4-BE49-F238E27FC236}">
                <a16:creationId xmlns:a16="http://schemas.microsoft.com/office/drawing/2014/main" id="{7CE8564D-14A1-7F1E-7C16-D5916410B1A1}"/>
              </a:ext>
            </a:extLst>
          </p:cNvPr>
          <p:cNvSpPr txBox="1"/>
          <p:nvPr/>
        </p:nvSpPr>
        <p:spPr>
          <a:xfrm>
            <a:off x="520995" y="2264734"/>
            <a:ext cx="3285460" cy="1938992"/>
          </a:xfrm>
          <a:prstGeom prst="rect">
            <a:avLst/>
          </a:prstGeom>
          <a:noFill/>
        </p:spPr>
        <p:txBody>
          <a:bodyPr wrap="square" rtlCol="0">
            <a:spAutoFit/>
          </a:bodyPr>
          <a:lstStyle/>
          <a:p>
            <a:r>
              <a:rPr lang="vi-VN" sz="2000" dirty="0">
                <a:latin typeface="Calibri" panose="020F0502020204030204" pitchFamily="34" charset="0"/>
                <a:cs typeface="Calibri" panose="020F0502020204030204" pitchFamily="34" charset="0"/>
              </a:rPr>
              <a:t>Những điều chưa biết:</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Tôi chưa kêu “chiếp chiếp”</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Chẳng biết tìm giun, sâu</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Đói, no chẳng biết đâu</a:t>
            </a:r>
            <a:endParaRPr lang="en-US" sz="2000" dirty="0">
              <a:latin typeface="Calibri" panose="020F0502020204030204" pitchFamily="34" charset="0"/>
              <a:cs typeface="Calibri" panose="020F0502020204030204" pitchFamily="34" charset="0"/>
            </a:endParaRPr>
          </a:p>
          <a:p>
            <a:pPr marL="342900" indent="-342900">
              <a:buFontTx/>
              <a:buChar char="-"/>
            </a:pPr>
            <a:r>
              <a:rPr lang="en-US" sz="2000" dirty="0" err="1">
                <a:latin typeface="Calibri" panose="020F0502020204030204" pitchFamily="34" charset="0"/>
                <a:cs typeface="Calibri" panose="020F0502020204030204" pitchFamily="34" charset="0"/>
              </a:rPr>
              <a:t>Điều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thích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thú</a:t>
            </a:r>
            <a:endParaRPr lang="en-US" sz="2000" dirty="0">
              <a:latin typeface="Calibri" panose="020F0502020204030204" pitchFamily="34" charset="0"/>
              <a:cs typeface="Calibri" panose="020F0502020204030204" pitchFamily="34" charset="0"/>
            </a:endParaRPr>
          </a:p>
          <a:p>
            <a:r>
              <a:rPr lang="en-US" sz="2000" dirty="0" err="1">
                <a:latin typeface="Calibri" panose="020F0502020204030204" pitchFamily="34" charset="0"/>
                <a:cs typeface="Calibri" panose="020F0502020204030204" pitchFamily="34" charset="0"/>
              </a:rPr>
              <a:t>Cứ</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việc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yên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ngủ</a:t>
            </a:r>
            <a:r>
              <a:rPr lang="en-US" sz="2000" dirty="0">
                <a:latin typeface="Calibri" panose="020F0502020204030204" pitchFamily="34"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2D0DE85F-8DF0-8634-2E3E-BF8B93A76CEE}"/>
              </a:ext>
            </a:extLst>
          </p:cNvPr>
          <p:cNvSpPr txBox="1"/>
          <p:nvPr/>
        </p:nvSpPr>
        <p:spPr>
          <a:xfrm>
            <a:off x="3997841" y="2424222"/>
            <a:ext cx="4338084" cy="1938992"/>
          </a:xfrm>
          <a:prstGeom prst="rect">
            <a:avLst/>
          </a:prstGeom>
          <a:noFill/>
        </p:spPr>
        <p:txBody>
          <a:bodyPr wrap="square" rtlCol="0">
            <a:spAutoFit/>
          </a:bodyPr>
          <a:lstStyle/>
          <a:p>
            <a:r>
              <a:rPr lang="vi-VN" sz="2000" dirty="0">
                <a:latin typeface="Calibri" panose="020F0502020204030204" pitchFamily="34" charset="0"/>
                <a:cs typeface="Calibri" panose="020F0502020204030204" pitchFamily="34" charset="0"/>
              </a:rPr>
              <a:t>Những điều chưa biết:</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Tôi chưa kêu “chiếp chiếp”</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Chẳng biết tìm giun, sâu</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Đói, no chẳng biết đâu</a:t>
            </a:r>
            <a:endParaRPr lang="en-US" sz="2000" dirty="0">
              <a:latin typeface="Calibri" panose="020F0502020204030204" pitchFamily="34" charset="0"/>
              <a:cs typeface="Calibri" panose="020F0502020204030204" pitchFamily="34" charset="0"/>
            </a:endParaRPr>
          </a:p>
          <a:p>
            <a:r>
              <a:rPr lang="vi-VN" sz="2000" dirty="0">
                <a:latin typeface="Calibri" panose="020F0502020204030204" pitchFamily="34" charset="0"/>
                <a:cs typeface="Calibri" panose="020F0502020204030204" pitchFamily="34" charset="0"/>
              </a:rPr>
              <a:t>Điều thích thú</a:t>
            </a:r>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Cứ việc mà yên ngủ...</a:t>
            </a:r>
          </a:p>
          <a:p>
            <a:pPr marL="342900" indent="-342900">
              <a:buFont typeface="Arial" panose="020B0604020202020204" pitchFamily="34" charset="0"/>
              <a:buChar char="•"/>
            </a:pPr>
            <a:endParaRPr lang="vi-VN" sz="2000" dirty="0">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709BB562-4275-AE0B-5F4E-C3B332ED38B5}"/>
              </a:ext>
            </a:extLst>
          </p:cNvPr>
          <p:cNvSpPr txBox="1"/>
          <p:nvPr/>
        </p:nvSpPr>
        <p:spPr>
          <a:xfrm>
            <a:off x="414669" y="4518836"/>
            <a:ext cx="3423683" cy="1938992"/>
          </a:xfrm>
          <a:prstGeom prst="rect">
            <a:avLst/>
          </a:prstGeom>
          <a:noFill/>
        </p:spPr>
        <p:txBody>
          <a:bodyPr wrap="square" rtlCol="0">
            <a:spAutoFit/>
          </a:bodyPr>
          <a:lstStyle/>
          <a:p>
            <a:pPr algn="just"/>
            <a:r>
              <a:rPr lang="vi-VN" sz="2000" b="1" dirty="0">
                <a:solidFill>
                  <a:srgbClr val="FF0000"/>
                </a:solidFill>
                <a:latin typeface="Calibri" panose="020F0502020204030204" pitchFamily="34" charset="0"/>
                <a:cs typeface="Calibri" panose="020F0502020204030204" pitchFamily="34" charset="0"/>
              </a:rPr>
              <a:t>Nhận xét: </a:t>
            </a:r>
            <a:r>
              <a:rPr lang="vi-VN" sz="2000" dirty="0">
                <a:solidFill>
                  <a:srgbClr val="FF0000"/>
                </a:solidFill>
                <a:latin typeface="Calibri" panose="020F0502020204030204" pitchFamily="34" charset="0"/>
                <a:cs typeface="Calibri" panose="020F0502020204030204" pitchFamily="34" charset="0"/>
              </a:rPr>
              <a:t>Bầu trời ở bên ngoài có màu xanh kì diệu, chưa từng thấy. Cuộc sống nhiều sắc màu, thanh âm, nhiều cảm xúc, nhiều sự vật. Cuộc sống náo nhiệt, đông vui,...</a:t>
            </a:r>
          </a:p>
        </p:txBody>
      </p:sp>
      <p:sp>
        <p:nvSpPr>
          <p:cNvPr id="34" name="TextBox 33">
            <a:extLst>
              <a:ext uri="{FF2B5EF4-FFF2-40B4-BE49-F238E27FC236}">
                <a16:creationId xmlns:a16="http://schemas.microsoft.com/office/drawing/2014/main" id="{1E065F33-3B5C-32DA-A128-C21050890044}"/>
              </a:ext>
            </a:extLst>
          </p:cNvPr>
          <p:cNvSpPr txBox="1"/>
          <p:nvPr/>
        </p:nvSpPr>
        <p:spPr>
          <a:xfrm>
            <a:off x="3976576" y="4518836"/>
            <a:ext cx="4136066" cy="1938992"/>
          </a:xfrm>
          <a:prstGeom prst="rect">
            <a:avLst/>
          </a:prstGeom>
          <a:noFill/>
        </p:spPr>
        <p:txBody>
          <a:bodyPr wrap="square" rtlCol="0">
            <a:spAutoFit/>
          </a:bodyPr>
          <a:lstStyle/>
          <a:p>
            <a:pPr algn="just"/>
            <a:r>
              <a:rPr lang="vi-VN" sz="2000" b="1" dirty="0">
                <a:solidFill>
                  <a:srgbClr val="FF0000"/>
                </a:solidFill>
                <a:latin typeface="Calibri" panose="020F0502020204030204" pitchFamily="34" charset="0"/>
                <a:cs typeface="Calibri" panose="020F0502020204030204" pitchFamily="34" charset="0"/>
              </a:rPr>
              <a:t>Nhận xét: </a:t>
            </a:r>
            <a:r>
              <a:rPr lang="vi-VN" sz="2000" dirty="0">
                <a:solidFill>
                  <a:srgbClr val="FF0000"/>
                </a:solidFill>
                <a:latin typeface="Calibri" panose="020F0502020204030204" pitchFamily="34" charset="0"/>
                <a:cs typeface="Calibri" panose="020F0502020204030204" pitchFamily="34" charset="0"/>
              </a:rPr>
              <a:t>Bầu trời trong quả trứng đơn giản, ít sắc màu (chỉ 1 màu nâu). Khi chú gà nói “Cứ việc mà yên ngủ”, có thể thấy chủ gà vẫn yêu những tháng ngày đơn giản mà bình yên, êm đềm khi ở trong quả trứng.</a:t>
            </a:r>
          </a:p>
        </p:txBody>
      </p:sp>
    </p:spTree>
    <p:extLst>
      <p:ext uri="{BB962C8B-B14F-4D97-AF65-F5344CB8AC3E}">
        <p14:creationId xmlns:p14="http://schemas.microsoft.com/office/powerpoint/2010/main" val="160555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barn(inVertical)">
                                      <p:cBhvr>
                                        <p:cTn id="17" dur="500"/>
                                        <p:tgtEl>
                                          <p:spTgt spid="29">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9">
                                            <p:txEl>
                                              <p:pRg st="1" end="1"/>
                                            </p:txEl>
                                          </p:spTgt>
                                        </p:tgtEl>
                                        <p:attrNameLst>
                                          <p:attrName>style.visibility</p:attrName>
                                        </p:attrNameLst>
                                      </p:cBhvr>
                                      <p:to>
                                        <p:strVal val="visible"/>
                                      </p:to>
                                    </p:set>
                                    <p:animEffect transition="in" filter="barn(inVertical)">
                                      <p:cBhvr>
                                        <p:cTn id="20" dur="500"/>
                                        <p:tgtEl>
                                          <p:spTgt spid="29">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9">
                                            <p:txEl>
                                              <p:pRg st="2" end="2"/>
                                            </p:txEl>
                                          </p:spTgt>
                                        </p:tgtEl>
                                        <p:attrNameLst>
                                          <p:attrName>style.visibility</p:attrName>
                                        </p:attrNameLst>
                                      </p:cBhvr>
                                      <p:to>
                                        <p:strVal val="visible"/>
                                      </p:to>
                                    </p:set>
                                    <p:animEffect transition="in" filter="barn(inVertical)">
                                      <p:cBhvr>
                                        <p:cTn id="23" dur="500"/>
                                        <p:tgtEl>
                                          <p:spTgt spid="2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xEl>
                                              <p:pRg st="0" end="0"/>
                                            </p:txEl>
                                          </p:spTgt>
                                        </p:tgtEl>
                                        <p:attrNameLst>
                                          <p:attrName>style.visibility</p:attrName>
                                        </p:attrNameLst>
                                      </p:cBhvr>
                                      <p:to>
                                        <p:strVal val="visible"/>
                                      </p:to>
                                    </p:set>
                                    <p:animEffect transition="in" filter="barn(inVertical)">
                                      <p:cBhvr>
                                        <p:cTn id="28" dur="500"/>
                                        <p:tgtEl>
                                          <p:spTgt spid="30">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0">
                                            <p:txEl>
                                              <p:pRg st="1" end="1"/>
                                            </p:txEl>
                                          </p:spTgt>
                                        </p:tgtEl>
                                        <p:attrNameLst>
                                          <p:attrName>style.visibility</p:attrName>
                                        </p:attrNameLst>
                                      </p:cBhvr>
                                      <p:to>
                                        <p:strVal val="visible"/>
                                      </p:to>
                                    </p:set>
                                    <p:animEffect transition="in" filter="barn(inVertical)">
                                      <p:cBhvr>
                                        <p:cTn id="31" dur="500"/>
                                        <p:tgtEl>
                                          <p:spTgt spid="30">
                                            <p:txEl>
                                              <p:pRg st="1" end="1"/>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30">
                                            <p:txEl>
                                              <p:pRg st="2" end="2"/>
                                            </p:txEl>
                                          </p:spTgt>
                                        </p:tgtEl>
                                        <p:attrNameLst>
                                          <p:attrName>style.visibility</p:attrName>
                                        </p:attrNameLst>
                                      </p:cBhvr>
                                      <p:to>
                                        <p:strVal val="visible"/>
                                      </p:to>
                                    </p:set>
                                    <p:animEffect transition="in" filter="barn(inVertical)">
                                      <p:cBhvr>
                                        <p:cTn id="34" dur="500"/>
                                        <p:tgtEl>
                                          <p:spTgt spid="30">
                                            <p:txEl>
                                              <p:pRg st="2" end="2"/>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30">
                                            <p:txEl>
                                              <p:pRg st="3" end="3"/>
                                            </p:txEl>
                                          </p:spTgt>
                                        </p:tgtEl>
                                        <p:attrNameLst>
                                          <p:attrName>style.visibility</p:attrName>
                                        </p:attrNameLst>
                                      </p:cBhvr>
                                      <p:to>
                                        <p:strVal val="visible"/>
                                      </p:to>
                                    </p:set>
                                    <p:animEffect transition="in" filter="barn(inVertical)">
                                      <p:cBhvr>
                                        <p:cTn id="37" dur="500"/>
                                        <p:tgtEl>
                                          <p:spTgt spid="3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1">
                                            <p:txEl>
                                              <p:pRg st="0" end="0"/>
                                            </p:txEl>
                                          </p:spTgt>
                                        </p:tgtEl>
                                        <p:attrNameLst>
                                          <p:attrName>style.visibility</p:attrName>
                                        </p:attrNameLst>
                                      </p:cBhvr>
                                      <p:to>
                                        <p:strVal val="visible"/>
                                      </p:to>
                                    </p:set>
                                    <p:animEffect transition="in" filter="barn(inVertical)">
                                      <p:cBhvr>
                                        <p:cTn id="42" dur="500"/>
                                        <p:tgtEl>
                                          <p:spTgt spid="31">
                                            <p:txEl>
                                              <p:pRg st="0" end="0"/>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31">
                                            <p:txEl>
                                              <p:pRg st="1" end="1"/>
                                            </p:txEl>
                                          </p:spTgt>
                                        </p:tgtEl>
                                        <p:attrNameLst>
                                          <p:attrName>style.visibility</p:attrName>
                                        </p:attrNameLst>
                                      </p:cBhvr>
                                      <p:to>
                                        <p:strVal val="visible"/>
                                      </p:to>
                                    </p:set>
                                    <p:animEffect transition="in" filter="barn(inVertical)">
                                      <p:cBhvr>
                                        <p:cTn id="45" dur="500"/>
                                        <p:tgtEl>
                                          <p:spTgt spid="31">
                                            <p:txEl>
                                              <p:pRg st="1" end="1"/>
                                            </p:txEl>
                                          </p:spTgt>
                                        </p:tgtEl>
                                      </p:cBhvr>
                                    </p:animEffect>
                                  </p:childTnLst>
                                </p:cTn>
                              </p:par>
                              <p:par>
                                <p:cTn id="46" presetID="16" presetClass="entr" presetSubtype="21" fill="hold" nodeType="withEffect">
                                  <p:stCondLst>
                                    <p:cond delay="0"/>
                                  </p:stCondLst>
                                  <p:childTnLst>
                                    <p:set>
                                      <p:cBhvr>
                                        <p:cTn id="47" dur="1" fill="hold">
                                          <p:stCondLst>
                                            <p:cond delay="0"/>
                                          </p:stCondLst>
                                        </p:cTn>
                                        <p:tgtEl>
                                          <p:spTgt spid="31">
                                            <p:txEl>
                                              <p:pRg st="2" end="2"/>
                                            </p:txEl>
                                          </p:spTgt>
                                        </p:tgtEl>
                                        <p:attrNameLst>
                                          <p:attrName>style.visibility</p:attrName>
                                        </p:attrNameLst>
                                      </p:cBhvr>
                                      <p:to>
                                        <p:strVal val="visible"/>
                                      </p:to>
                                    </p:set>
                                    <p:animEffect transition="in" filter="barn(inVertical)">
                                      <p:cBhvr>
                                        <p:cTn id="48" dur="500"/>
                                        <p:tgtEl>
                                          <p:spTgt spid="31">
                                            <p:txEl>
                                              <p:pRg st="2" end="2"/>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31">
                                            <p:txEl>
                                              <p:pRg st="3" end="3"/>
                                            </p:txEl>
                                          </p:spTgt>
                                        </p:tgtEl>
                                        <p:attrNameLst>
                                          <p:attrName>style.visibility</p:attrName>
                                        </p:attrNameLst>
                                      </p:cBhvr>
                                      <p:to>
                                        <p:strVal val="visible"/>
                                      </p:to>
                                    </p:set>
                                    <p:animEffect transition="in" filter="barn(inVertical)">
                                      <p:cBhvr>
                                        <p:cTn id="51" dur="500"/>
                                        <p:tgtEl>
                                          <p:spTgt spid="31">
                                            <p:txEl>
                                              <p:pRg st="3" end="3"/>
                                            </p:txEl>
                                          </p:spTgt>
                                        </p:tgtEl>
                                      </p:cBhvr>
                                    </p:animEffect>
                                  </p:childTnLst>
                                </p:cTn>
                              </p:par>
                              <p:par>
                                <p:cTn id="52" presetID="16" presetClass="entr" presetSubtype="21" fill="hold" nodeType="withEffect">
                                  <p:stCondLst>
                                    <p:cond delay="0"/>
                                  </p:stCondLst>
                                  <p:childTnLst>
                                    <p:set>
                                      <p:cBhvr>
                                        <p:cTn id="53" dur="1" fill="hold">
                                          <p:stCondLst>
                                            <p:cond delay="0"/>
                                          </p:stCondLst>
                                        </p:cTn>
                                        <p:tgtEl>
                                          <p:spTgt spid="31">
                                            <p:txEl>
                                              <p:pRg st="4" end="4"/>
                                            </p:txEl>
                                          </p:spTgt>
                                        </p:tgtEl>
                                        <p:attrNameLst>
                                          <p:attrName>style.visibility</p:attrName>
                                        </p:attrNameLst>
                                      </p:cBhvr>
                                      <p:to>
                                        <p:strVal val="visible"/>
                                      </p:to>
                                    </p:set>
                                    <p:animEffect transition="in" filter="barn(inVertical)">
                                      <p:cBhvr>
                                        <p:cTn id="54" dur="500"/>
                                        <p:tgtEl>
                                          <p:spTgt spid="31">
                                            <p:txEl>
                                              <p:pRg st="4" end="4"/>
                                            </p:txEl>
                                          </p:spTgt>
                                        </p:tgtEl>
                                      </p:cBhvr>
                                    </p:animEffect>
                                  </p:childTnLst>
                                </p:cTn>
                              </p:par>
                              <p:par>
                                <p:cTn id="55" presetID="16" presetClass="entr" presetSubtype="21" fill="hold" nodeType="withEffect">
                                  <p:stCondLst>
                                    <p:cond delay="0"/>
                                  </p:stCondLst>
                                  <p:childTnLst>
                                    <p:set>
                                      <p:cBhvr>
                                        <p:cTn id="56" dur="1" fill="hold">
                                          <p:stCondLst>
                                            <p:cond delay="0"/>
                                          </p:stCondLst>
                                        </p:cTn>
                                        <p:tgtEl>
                                          <p:spTgt spid="31">
                                            <p:txEl>
                                              <p:pRg st="5" end="5"/>
                                            </p:txEl>
                                          </p:spTgt>
                                        </p:tgtEl>
                                        <p:attrNameLst>
                                          <p:attrName>style.visibility</p:attrName>
                                        </p:attrNameLst>
                                      </p:cBhvr>
                                      <p:to>
                                        <p:strVal val="visible"/>
                                      </p:to>
                                    </p:set>
                                    <p:animEffect transition="in" filter="barn(inVertical)">
                                      <p:cBhvr>
                                        <p:cTn id="57" dur="500"/>
                                        <p:tgtEl>
                                          <p:spTgt spid="31">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2">
                                            <p:txEl>
                                              <p:pRg st="0" end="0"/>
                                            </p:txEl>
                                          </p:spTgt>
                                        </p:tgtEl>
                                        <p:attrNameLst>
                                          <p:attrName>style.visibility</p:attrName>
                                        </p:attrNameLst>
                                      </p:cBhvr>
                                      <p:to>
                                        <p:strVal val="visible"/>
                                      </p:to>
                                    </p:set>
                                    <p:animEffect transition="in" filter="barn(inVertical)">
                                      <p:cBhvr>
                                        <p:cTn id="62" dur="500"/>
                                        <p:tgtEl>
                                          <p:spTgt spid="32">
                                            <p:txEl>
                                              <p:pRg st="0" end="0"/>
                                            </p:txEl>
                                          </p:spTgt>
                                        </p:tgtEl>
                                      </p:cBhvr>
                                    </p:animEffect>
                                  </p:childTnLst>
                                </p:cTn>
                              </p:par>
                              <p:par>
                                <p:cTn id="63" presetID="16" presetClass="entr" presetSubtype="21" fill="hold" nodeType="withEffect">
                                  <p:stCondLst>
                                    <p:cond delay="0"/>
                                  </p:stCondLst>
                                  <p:childTnLst>
                                    <p:set>
                                      <p:cBhvr>
                                        <p:cTn id="64" dur="1" fill="hold">
                                          <p:stCondLst>
                                            <p:cond delay="0"/>
                                          </p:stCondLst>
                                        </p:cTn>
                                        <p:tgtEl>
                                          <p:spTgt spid="32">
                                            <p:txEl>
                                              <p:pRg st="1" end="1"/>
                                            </p:txEl>
                                          </p:spTgt>
                                        </p:tgtEl>
                                        <p:attrNameLst>
                                          <p:attrName>style.visibility</p:attrName>
                                        </p:attrNameLst>
                                      </p:cBhvr>
                                      <p:to>
                                        <p:strVal val="visible"/>
                                      </p:to>
                                    </p:set>
                                    <p:animEffect transition="in" filter="barn(inVertical)">
                                      <p:cBhvr>
                                        <p:cTn id="65" dur="500"/>
                                        <p:tgtEl>
                                          <p:spTgt spid="32">
                                            <p:txEl>
                                              <p:pRg st="1" end="1"/>
                                            </p:txEl>
                                          </p:spTgt>
                                        </p:tgtEl>
                                      </p:cBhvr>
                                    </p:animEffect>
                                  </p:childTnLst>
                                </p:cTn>
                              </p:par>
                              <p:par>
                                <p:cTn id="66" presetID="16" presetClass="entr" presetSubtype="21" fill="hold" nodeType="withEffect">
                                  <p:stCondLst>
                                    <p:cond delay="0"/>
                                  </p:stCondLst>
                                  <p:childTnLst>
                                    <p:set>
                                      <p:cBhvr>
                                        <p:cTn id="67" dur="1" fill="hold">
                                          <p:stCondLst>
                                            <p:cond delay="0"/>
                                          </p:stCondLst>
                                        </p:cTn>
                                        <p:tgtEl>
                                          <p:spTgt spid="32">
                                            <p:txEl>
                                              <p:pRg st="2" end="2"/>
                                            </p:txEl>
                                          </p:spTgt>
                                        </p:tgtEl>
                                        <p:attrNameLst>
                                          <p:attrName>style.visibility</p:attrName>
                                        </p:attrNameLst>
                                      </p:cBhvr>
                                      <p:to>
                                        <p:strVal val="visible"/>
                                      </p:to>
                                    </p:set>
                                    <p:animEffect transition="in" filter="barn(inVertical)">
                                      <p:cBhvr>
                                        <p:cTn id="68" dur="500"/>
                                        <p:tgtEl>
                                          <p:spTgt spid="32">
                                            <p:txEl>
                                              <p:pRg st="2" end="2"/>
                                            </p:txEl>
                                          </p:spTgt>
                                        </p:tgtEl>
                                      </p:cBhvr>
                                    </p:animEffect>
                                  </p:childTnLst>
                                </p:cTn>
                              </p:par>
                              <p:par>
                                <p:cTn id="69" presetID="16" presetClass="entr" presetSubtype="21" fill="hold" nodeType="withEffect">
                                  <p:stCondLst>
                                    <p:cond delay="0"/>
                                  </p:stCondLst>
                                  <p:childTnLst>
                                    <p:set>
                                      <p:cBhvr>
                                        <p:cTn id="70" dur="1" fill="hold">
                                          <p:stCondLst>
                                            <p:cond delay="0"/>
                                          </p:stCondLst>
                                        </p:cTn>
                                        <p:tgtEl>
                                          <p:spTgt spid="32">
                                            <p:txEl>
                                              <p:pRg st="3" end="3"/>
                                            </p:txEl>
                                          </p:spTgt>
                                        </p:tgtEl>
                                        <p:attrNameLst>
                                          <p:attrName>style.visibility</p:attrName>
                                        </p:attrNameLst>
                                      </p:cBhvr>
                                      <p:to>
                                        <p:strVal val="visible"/>
                                      </p:to>
                                    </p:set>
                                    <p:animEffect transition="in" filter="barn(inVertical)">
                                      <p:cBhvr>
                                        <p:cTn id="71" dur="500"/>
                                        <p:tgtEl>
                                          <p:spTgt spid="32">
                                            <p:txEl>
                                              <p:pRg st="3" end="3"/>
                                            </p:txEl>
                                          </p:spTgt>
                                        </p:tgtEl>
                                      </p:cBhvr>
                                    </p:animEffect>
                                  </p:childTnLst>
                                </p:cTn>
                              </p:par>
                              <p:par>
                                <p:cTn id="72" presetID="16" presetClass="entr" presetSubtype="21" fill="hold" nodeType="withEffect">
                                  <p:stCondLst>
                                    <p:cond delay="0"/>
                                  </p:stCondLst>
                                  <p:childTnLst>
                                    <p:set>
                                      <p:cBhvr>
                                        <p:cTn id="73" dur="1" fill="hold">
                                          <p:stCondLst>
                                            <p:cond delay="0"/>
                                          </p:stCondLst>
                                        </p:cTn>
                                        <p:tgtEl>
                                          <p:spTgt spid="32">
                                            <p:txEl>
                                              <p:pRg st="4" end="4"/>
                                            </p:txEl>
                                          </p:spTgt>
                                        </p:tgtEl>
                                        <p:attrNameLst>
                                          <p:attrName>style.visibility</p:attrName>
                                        </p:attrNameLst>
                                      </p:cBhvr>
                                      <p:to>
                                        <p:strVal val="visible"/>
                                      </p:to>
                                    </p:set>
                                    <p:animEffect transition="in" filter="barn(inVertical)">
                                      <p:cBhvr>
                                        <p:cTn id="74" dur="500"/>
                                        <p:tgtEl>
                                          <p:spTgt spid="32">
                                            <p:txEl>
                                              <p:pRg st="4" end="4"/>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33">
                                            <p:txEl>
                                              <p:pRg st="0" end="0"/>
                                            </p:txEl>
                                          </p:spTgt>
                                        </p:tgtEl>
                                        <p:attrNameLst>
                                          <p:attrName>style.visibility</p:attrName>
                                        </p:attrNameLst>
                                      </p:cBhvr>
                                      <p:to>
                                        <p:strVal val="visible"/>
                                      </p:to>
                                    </p:set>
                                    <p:animEffect transition="in" filter="barn(inVertical)">
                                      <p:cBhvr>
                                        <p:cTn id="79" dur="500"/>
                                        <p:tgtEl>
                                          <p:spTgt spid="33">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34">
                                            <p:txEl>
                                              <p:pRg st="0" end="0"/>
                                            </p:txEl>
                                          </p:spTgt>
                                        </p:tgtEl>
                                        <p:attrNameLst>
                                          <p:attrName>style.visibility</p:attrName>
                                        </p:attrNameLst>
                                      </p:cBhvr>
                                      <p:to>
                                        <p:strVal val="visible"/>
                                      </p:to>
                                    </p:set>
                                    <p:animEffect transition="in" filter="barn(inVertical)">
                                      <p:cBhvr>
                                        <p:cTn id="84"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 name="Cloud Callout 4">
            <a:extLst>
              <a:ext uri="{FF2B5EF4-FFF2-40B4-BE49-F238E27FC236}">
                <a16:creationId xmlns:a16="http://schemas.microsoft.com/office/drawing/2014/main" id="{C50CEA21-FD98-0848-9EFB-AA7262D9E2C0}"/>
              </a:ext>
            </a:extLst>
          </p:cNvPr>
          <p:cNvSpPr/>
          <p:nvPr/>
        </p:nvSpPr>
        <p:spPr>
          <a:xfrm>
            <a:off x="4805916" y="152400"/>
            <a:ext cx="7006855" cy="2895600"/>
          </a:xfrm>
          <a:prstGeom prst="cloudCallout">
            <a:avLst>
              <a:gd name="adj1" fmla="val 16876"/>
              <a:gd name="adj2" fmla="val 798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prstClr val="white"/>
                </a:solidFill>
                <a:latin typeface="Calibri" panose="020F0502020204030204" pitchFamily="34" charset="0"/>
                <a:cs typeface="Calibri" panose="020F0502020204030204" pitchFamily="34" charset="0"/>
              </a:rPr>
              <a:t>3. Theo em, gà con thích cuộc sống nào hơn? Vì sao? </a:t>
            </a:r>
          </a:p>
        </p:txBody>
      </p:sp>
      <p:pic>
        <p:nvPicPr>
          <p:cNvPr id="24" name="Picture 23">
            <a:extLst>
              <a:ext uri="{FF2B5EF4-FFF2-40B4-BE49-F238E27FC236}">
                <a16:creationId xmlns:a16="http://schemas.microsoft.com/office/drawing/2014/main" id="{0D0C46A7-BDE3-D2B5-AA3D-1E7CCBA2B9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25" name="Cloud Callout 7">
            <a:extLst>
              <a:ext uri="{FF2B5EF4-FFF2-40B4-BE49-F238E27FC236}">
                <a16:creationId xmlns:a16="http://schemas.microsoft.com/office/drawing/2014/main" id="{4F3982E7-8A65-DC4D-433D-BEAFC5834919}"/>
              </a:ext>
            </a:extLst>
          </p:cNvPr>
          <p:cNvSpPr/>
          <p:nvPr/>
        </p:nvSpPr>
        <p:spPr>
          <a:xfrm>
            <a:off x="2978888" y="3784617"/>
            <a:ext cx="5750442"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Ví</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dụ</a:t>
            </a:r>
            <a:r>
              <a:rPr lang="en-US" sz="2400" b="1" dirty="0">
                <a:solidFill>
                  <a:srgbClr val="FF0000"/>
                </a:solidFill>
                <a:latin typeface="Calibri" panose="020F0502020204030204" pitchFamily="34" charset="0"/>
                <a:cs typeface="Calibri" panose="020F0502020204030204" pitchFamily="34" charset="0"/>
              </a:rPr>
              <a:t>: </a:t>
            </a:r>
            <a:r>
              <a:rPr lang="vi-VN" sz="2400" b="1" dirty="0">
                <a:solidFill>
                  <a:srgbClr val="FF0000"/>
                </a:solidFill>
                <a:latin typeface="Calibri" panose="020F0502020204030204" pitchFamily="34" charset="0"/>
                <a:cs typeface="Calibri" panose="020F0502020204030204" pitchFamily="34" charset="0"/>
              </a:rPr>
              <a:t>Theo em, qua cách gà con cảm nhận, miêu tả về bầu trời bên ngoài và bên trong quả trứng, có thể thấy gà con thích cuộc sống bên ngoài quả trứng hơn. Vì ở đó gà con có mẹ, có thể tìm thức ăn, có thể nhìn thấy cuộc sống, nhìn thấy bầu trời thật xanh. </a:t>
            </a:r>
          </a:p>
        </p:txBody>
      </p:sp>
      <p:sp>
        <p:nvSpPr>
          <p:cNvPr id="26" name="Right Arrow 8">
            <a:hlinkClick r:id="rId6" action="ppaction://hlinksldjump"/>
            <a:extLst>
              <a:ext uri="{FF2B5EF4-FFF2-40B4-BE49-F238E27FC236}">
                <a16:creationId xmlns:a16="http://schemas.microsoft.com/office/drawing/2014/main" id="{EBFDD9CC-DE97-93A9-29C3-500F51DB6C56}"/>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Tree>
    <p:extLst>
      <p:ext uri="{BB962C8B-B14F-4D97-AF65-F5344CB8AC3E}">
        <p14:creationId xmlns:p14="http://schemas.microsoft.com/office/powerpoint/2010/main" val="61576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Cloud Callout 4">
            <a:extLst>
              <a:ext uri="{FF2B5EF4-FFF2-40B4-BE49-F238E27FC236}">
                <a16:creationId xmlns:a16="http://schemas.microsoft.com/office/drawing/2014/main" id="{D62EDEF5-E949-008D-FEC5-357BA3E00A48}"/>
              </a:ext>
            </a:extLst>
          </p:cNvPr>
          <p:cNvSpPr/>
          <p:nvPr/>
        </p:nvSpPr>
        <p:spPr>
          <a:xfrm>
            <a:off x="3689498" y="152400"/>
            <a:ext cx="8123273" cy="2895600"/>
          </a:xfrm>
          <a:prstGeom prst="cloudCallout">
            <a:avLst>
              <a:gd name="adj1" fmla="val 16876"/>
              <a:gd name="adj2" fmla="val 798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Calibri" panose="020F0502020204030204" pitchFamily="34" charset="0"/>
                <a:cs typeface="Calibri" panose="020F0502020204030204" pitchFamily="34" charset="0"/>
              </a:rPr>
              <a:t>4. </a:t>
            </a:r>
            <a:r>
              <a:rPr lang="vi-VN" sz="3200" b="1" dirty="0">
                <a:solidFill>
                  <a:prstClr val="white"/>
                </a:solidFill>
                <a:latin typeface="Calibri" panose="020F0502020204030204" pitchFamily="34" charset="0"/>
                <a:cs typeface="Calibri" panose="020F0502020204030204" pitchFamily="34" charset="0"/>
              </a:rPr>
              <a:t>Đóng vai gà con, kể tiếp những vui buồn của mình kể từ ngày sống dưới bầu trời xanh theo tưởng tượng của em. </a:t>
            </a:r>
          </a:p>
        </p:txBody>
      </p:sp>
      <p:pic>
        <p:nvPicPr>
          <p:cNvPr id="21" name="Picture 20">
            <a:extLst>
              <a:ext uri="{FF2B5EF4-FFF2-40B4-BE49-F238E27FC236}">
                <a16:creationId xmlns:a16="http://schemas.microsoft.com/office/drawing/2014/main" id="{46994B5F-7583-7A26-057D-B5036A7FAE6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22" name="Cloud Callout 7">
            <a:extLst>
              <a:ext uri="{FF2B5EF4-FFF2-40B4-BE49-F238E27FC236}">
                <a16:creationId xmlns:a16="http://schemas.microsoft.com/office/drawing/2014/main" id="{4BC7AC7E-41F5-332C-3C5E-49198CBCCFB2}"/>
              </a:ext>
            </a:extLst>
          </p:cNvPr>
          <p:cNvSpPr/>
          <p:nvPr/>
        </p:nvSpPr>
        <p:spPr>
          <a:xfrm>
            <a:off x="2978887" y="3784617"/>
            <a:ext cx="6186377"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Tham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khảo</a:t>
            </a:r>
            <a:r>
              <a:rPr lang="en-US" sz="2400" b="1" dirty="0">
                <a:solidFill>
                  <a:srgbClr val="FF0000"/>
                </a:solidFill>
                <a:latin typeface="Calibri" panose="020F0502020204030204" pitchFamily="34" charset="0"/>
                <a:cs typeface="Calibri" panose="020F0502020204030204" pitchFamily="34" charset="0"/>
              </a:rPr>
              <a:t>: </a:t>
            </a:r>
            <a:r>
              <a:rPr lang="vi-VN" sz="2400" b="1" dirty="0">
                <a:solidFill>
                  <a:srgbClr val="FF0000"/>
                </a:solidFill>
                <a:latin typeface="Calibri" panose="020F0502020204030204" pitchFamily="34" charset="0"/>
                <a:cs typeface="Calibri" panose="020F0502020204030204" pitchFamily="34" charset="0"/>
              </a:rPr>
              <a:t>Đến một ngày, tôi cảm thấy bầu trời trong quả trứng bé lại, chật chội và ngột ngạt, tôi liền đạp vỡ bầu trời màu nâu chật chội. Thật bất ngờ. Cuộc sống của tôi bỗng thay đổi hoàn toàn: Tôi bỗng thấy gió thổi lồng lộng, bỗng thấy nắng reo, bỗng tôi cảm nhận thấy tôi có mẹ và được mẹ yêu thương từ lâu rồi.</a:t>
            </a:r>
          </a:p>
        </p:txBody>
      </p:sp>
      <p:sp>
        <p:nvSpPr>
          <p:cNvPr id="23" name="Right Arrow 8">
            <a:hlinkClick r:id="rId6" action="ppaction://hlinksldjump"/>
            <a:extLst>
              <a:ext uri="{FF2B5EF4-FFF2-40B4-BE49-F238E27FC236}">
                <a16:creationId xmlns:a16="http://schemas.microsoft.com/office/drawing/2014/main" id="{54D977AE-65FE-EBF9-B938-F3E4C2FD476B}"/>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Tree>
    <p:extLst>
      <p:ext uri="{BB962C8B-B14F-4D97-AF65-F5344CB8AC3E}">
        <p14:creationId xmlns:p14="http://schemas.microsoft.com/office/powerpoint/2010/main" val="304454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loud Callout 4">
            <a:extLst>
              <a:ext uri="{FF2B5EF4-FFF2-40B4-BE49-F238E27FC236}">
                <a16:creationId xmlns:a16="http://schemas.microsoft.com/office/drawing/2014/main" id="{19658FFB-0A9D-EFB3-C115-7EB434AA5319}"/>
              </a:ext>
            </a:extLst>
          </p:cNvPr>
          <p:cNvSpPr/>
          <p:nvPr/>
        </p:nvSpPr>
        <p:spPr>
          <a:xfrm>
            <a:off x="1180215" y="163032"/>
            <a:ext cx="10334845" cy="33563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002060"/>
                </a:solidFill>
                <a:latin typeface="Calibri" panose="020F0502020204030204" pitchFamily="34" charset="0"/>
                <a:cs typeface="Calibri" panose="020F0502020204030204" pitchFamily="34" charset="0"/>
              </a:rPr>
              <a:t>5. Tác giả muốn nói với chúng ta điều gì qua bài thơ? Chọn câu trả lời dưới đây hoặc nêu ý kiến của em.</a:t>
            </a:r>
          </a:p>
          <a:p>
            <a:pPr algn="just"/>
            <a:r>
              <a:rPr lang="vi-VN" sz="3200" b="1" dirty="0">
                <a:solidFill>
                  <a:srgbClr val="002060"/>
                </a:solidFill>
                <a:latin typeface="Calibri" panose="020F0502020204030204" pitchFamily="34" charset="0"/>
                <a:cs typeface="Calibri" panose="020F0502020204030204" pitchFamily="34" charset="0"/>
              </a:rPr>
              <a:t>A. Mỗi chặng đường của cuộc sống có những điều thú vị riêng.</a:t>
            </a:r>
          </a:p>
          <a:p>
            <a:pPr algn="just"/>
            <a:r>
              <a:rPr lang="vi-VN" sz="3200" b="1" dirty="0">
                <a:solidFill>
                  <a:srgbClr val="002060"/>
                </a:solidFill>
                <a:latin typeface="Calibri" panose="020F0502020204030204" pitchFamily="34" charset="0"/>
                <a:cs typeface="Calibri" panose="020F0502020204030204" pitchFamily="34" charset="0"/>
              </a:rPr>
              <a:t>B. Ai cũng sẽ khôn lớn, trưởng thành theo thời gian.</a:t>
            </a:r>
          </a:p>
          <a:p>
            <a:pPr algn="just"/>
            <a:r>
              <a:rPr lang="vi-VN" sz="3200" b="1" dirty="0">
                <a:solidFill>
                  <a:srgbClr val="002060"/>
                </a:solidFill>
                <a:latin typeface="Calibri" panose="020F0502020204030204" pitchFamily="34" charset="0"/>
                <a:cs typeface="Calibri" panose="020F0502020204030204" pitchFamily="34" charset="0"/>
              </a:rPr>
              <a:t>C. Cuộc sống có vô vàn điều bất ngờ ở phía trước.</a:t>
            </a:r>
          </a:p>
        </p:txBody>
      </p:sp>
      <p:pic>
        <p:nvPicPr>
          <p:cNvPr id="3" name="Picture 2">
            <a:extLst>
              <a:ext uri="{FF2B5EF4-FFF2-40B4-BE49-F238E27FC236}">
                <a16:creationId xmlns:a16="http://schemas.microsoft.com/office/drawing/2014/main" id="{66EAA374-C828-1C79-9FC4-32768A8843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9" name="Right Arrow 8">
            <a:hlinkClick r:id="rId6" action="ppaction://hlinksldjump"/>
            <a:extLst>
              <a:ext uri="{FF2B5EF4-FFF2-40B4-BE49-F238E27FC236}">
                <a16:creationId xmlns:a16="http://schemas.microsoft.com/office/drawing/2014/main" id="{A1E58FF1-87B4-C64B-8087-E9662927852D}"/>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
        <p:nvSpPr>
          <p:cNvPr id="10" name="Cloud Callout 7">
            <a:extLst>
              <a:ext uri="{FF2B5EF4-FFF2-40B4-BE49-F238E27FC236}">
                <a16:creationId xmlns:a16="http://schemas.microsoft.com/office/drawing/2014/main" id="{53FCF15E-DC72-F7EB-2B94-8E1A630AC6B2}"/>
              </a:ext>
            </a:extLst>
          </p:cNvPr>
          <p:cNvSpPr/>
          <p:nvPr/>
        </p:nvSpPr>
        <p:spPr>
          <a:xfrm>
            <a:off x="2978888" y="3784617"/>
            <a:ext cx="5803606"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FF0000"/>
                </a:solidFill>
                <a:latin typeface="Calibri" panose="020F0502020204030204" pitchFamily="34" charset="0"/>
                <a:cs typeface="Calibri" panose="020F0502020204030204" pitchFamily="34" charset="0"/>
              </a:rPr>
              <a:t>Mỗi câu trả lời đều có ý đúng và phù hợp với câu chuyện của chú gà con. Bài thơ mượn câu chuyện của chú gà con để nói về cuộc sống của con người.</a:t>
            </a:r>
          </a:p>
        </p:txBody>
      </p:sp>
    </p:spTree>
    <p:extLst>
      <p:ext uri="{BB962C8B-B14F-4D97-AF65-F5344CB8AC3E}">
        <p14:creationId xmlns:p14="http://schemas.microsoft.com/office/powerpoint/2010/main" val="364954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3" name="Picture 2" descr="Free download Kids Wallpaper Cartoon PC Android iPhone and iPad Wallpapers  [1600x1200] for your Desktop, Mobile &amp; Tablet | Explore 50+ Free Children  Wallpaper | Child Wallpaper, Children Background Wallpaper, Wallpaper for  Children">
            <a:extLst>
              <a:ext uri="{FF2B5EF4-FFF2-40B4-BE49-F238E27FC236}">
                <a16:creationId xmlns:a16="http://schemas.microsoft.com/office/drawing/2014/main" id="{3E102ABE-1F30-DDDB-6652-9DD2EF5730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73" b="6885"/>
          <a:stretch/>
        </p:blipFill>
        <p:spPr bwMode="auto">
          <a:xfrm>
            <a:off x="0" y="-852340"/>
            <a:ext cx="12192000" cy="80800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68B610AA-D251-366A-7E0E-8372853736D4}"/>
              </a:ext>
            </a:extLst>
          </p:cNvPr>
          <p:cNvPicPr>
            <a:picLocks noChangeAspect="1"/>
          </p:cNvPicPr>
          <p:nvPr/>
        </p:nvPicPr>
        <p:blipFill>
          <a:blip r:embed="rId5"/>
          <a:stretch>
            <a:fillRect/>
          </a:stretch>
        </p:blipFill>
        <p:spPr>
          <a:xfrm>
            <a:off x="1831584" y="1338154"/>
            <a:ext cx="9358171" cy="135342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26" name="Picture 25">
            <a:extLst>
              <a:ext uri="{FF2B5EF4-FFF2-40B4-BE49-F238E27FC236}">
                <a16:creationId xmlns:a16="http://schemas.microsoft.com/office/drawing/2014/main" id="{28D308EF-2ADF-4EC2-896E-9BCFD6532E64}"/>
              </a:ext>
            </a:extLst>
          </p:cNvPr>
          <p:cNvPicPr>
            <a:picLocks noChangeAspect="1"/>
          </p:cNvPicPr>
          <p:nvPr/>
        </p:nvPicPr>
        <p:blipFill>
          <a:blip r:embed="rId6"/>
          <a:stretch>
            <a:fillRect/>
          </a:stretch>
        </p:blipFill>
        <p:spPr>
          <a:xfrm>
            <a:off x="3467100" y="1574229"/>
            <a:ext cx="3848100" cy="4817046"/>
          </a:xfrm>
          <a:prstGeom prst="ellipse">
            <a:avLst/>
          </a:prstGeom>
          <a:ln>
            <a:noFill/>
          </a:ln>
          <a:effectLst>
            <a:softEdge rad="112500"/>
          </a:effectLst>
        </p:spPr>
      </p:pic>
      <p:pic>
        <p:nvPicPr>
          <p:cNvPr id="29" name="Picture 28">
            <a:extLst>
              <a:ext uri="{FF2B5EF4-FFF2-40B4-BE49-F238E27FC236}">
                <a16:creationId xmlns:a16="http://schemas.microsoft.com/office/drawing/2014/main" id="{B573C035-BC25-0374-B596-8F1691A68F6F}"/>
              </a:ext>
            </a:extLst>
          </p:cNvPr>
          <p:cNvPicPr>
            <a:picLocks noChangeAspect="1"/>
          </p:cNvPicPr>
          <p:nvPr/>
        </p:nvPicPr>
        <p:blipFill>
          <a:blip r:embed="rId7"/>
          <a:stretch>
            <a:fillRect/>
          </a:stretch>
        </p:blipFill>
        <p:spPr>
          <a:xfrm>
            <a:off x="3885936" y="376751"/>
            <a:ext cx="6096528" cy="1322947"/>
          </a:xfrm>
          <a:prstGeom prst="rect">
            <a:avLst/>
          </a:prstGeom>
        </p:spPr>
      </p:pic>
      <p:sp>
        <p:nvSpPr>
          <p:cNvPr id="30" name="TextBox 29">
            <a:extLst>
              <a:ext uri="{FF2B5EF4-FFF2-40B4-BE49-F238E27FC236}">
                <a16:creationId xmlns:a16="http://schemas.microsoft.com/office/drawing/2014/main" id="{1FE69DE7-A4EF-488E-02AF-3994A87C5E29}"/>
              </a:ext>
            </a:extLst>
          </p:cNvPr>
          <p:cNvSpPr txBox="1"/>
          <p:nvPr/>
        </p:nvSpPr>
        <p:spPr>
          <a:xfrm>
            <a:off x="647700" y="1190625"/>
            <a:ext cx="6305550"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kể với các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màu trời đã lâu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 là một màu nâu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Không có gió có nắng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Không có lắm sắc màu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vòm trời như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chưa kêu “chiếp chiếp"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Chẳng biết tìm giun,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Đói, no chẳng biết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Cứ việc mà yên ngủ...</a:t>
            </a:r>
          </a:p>
        </p:txBody>
      </p:sp>
      <p:pic>
        <p:nvPicPr>
          <p:cNvPr id="34" name="Picture 33">
            <a:extLst>
              <a:ext uri="{FF2B5EF4-FFF2-40B4-BE49-F238E27FC236}">
                <a16:creationId xmlns:a16="http://schemas.microsoft.com/office/drawing/2014/main" id="{2F3ED227-E827-740C-4383-B1175B77683D}"/>
              </a:ext>
            </a:extLst>
          </p:cNvPr>
          <p:cNvPicPr>
            <a:picLocks noChangeAspect="1"/>
          </p:cNvPicPr>
          <p:nvPr/>
        </p:nvPicPr>
        <p:blipFill>
          <a:blip r:embed="rId8"/>
          <a:stretch>
            <a:fillRect/>
          </a:stretch>
        </p:blipFill>
        <p:spPr>
          <a:xfrm>
            <a:off x="8267701" y="2652296"/>
            <a:ext cx="3428692" cy="3729454"/>
          </a:xfrm>
          <a:prstGeom prst="rect">
            <a:avLst/>
          </a:prstGeom>
          <a:ln>
            <a:noFill/>
          </a:ln>
          <a:effectLst>
            <a:softEdge rad="112500"/>
          </a:effectLst>
        </p:spPr>
      </p:pic>
      <p:sp>
        <p:nvSpPr>
          <p:cNvPr id="35" name="TextBox 34">
            <a:extLst>
              <a:ext uri="{FF2B5EF4-FFF2-40B4-BE49-F238E27FC236}">
                <a16:creationId xmlns:a16="http://schemas.microsoft.com/office/drawing/2014/main" id="{E8813753-7885-1527-EFA1-123F1D7C1E48}"/>
              </a:ext>
            </a:extLst>
          </p:cNvPr>
          <p:cNvSpPr txBox="1"/>
          <p:nvPr/>
        </p:nvSpPr>
        <p:spPr>
          <a:xfrm>
            <a:off x="6962775" y="1257300"/>
            <a:ext cx="3505200"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cũng không hiểu rõ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sinh ra vì sao</a:t>
            </a:r>
            <a:endPar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đ</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ạ</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 vỡ màu nâu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thấy nhiều gió lộng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thấy nhiều nắng reo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tôi thấy thương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biết là có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Đói, tôi tìm giun dế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Ăn no xoải cánh phơi...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ở bên ngoài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Sao mà xanh đến thế</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(Xuân Quỳnh)</a:t>
            </a:r>
          </a:p>
        </p:txBody>
      </p:sp>
    </p:spTree>
    <p:extLst>
      <p:ext uri="{BB962C8B-B14F-4D97-AF65-F5344CB8AC3E}">
        <p14:creationId xmlns:p14="http://schemas.microsoft.com/office/powerpoint/2010/main" val="199488001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grpSp>
        <p:nvGrpSpPr>
          <p:cNvPr id="2" name="Group 1">
            <a:extLst>
              <a:ext uri="{FF2B5EF4-FFF2-40B4-BE49-F238E27FC236}">
                <a16:creationId xmlns:a16="http://schemas.microsoft.com/office/drawing/2014/main" id="{95CE296C-2317-F66D-1714-8C8C0E3562FA}"/>
              </a:ext>
            </a:extLst>
          </p:cNvPr>
          <p:cNvGrpSpPr/>
          <p:nvPr/>
        </p:nvGrpSpPr>
        <p:grpSpPr>
          <a:xfrm>
            <a:off x="1443497" y="1226353"/>
            <a:ext cx="6293147" cy="2287081"/>
            <a:chOff x="2975205" y="1255651"/>
            <a:chExt cx="5432196" cy="2287081"/>
          </a:xfrm>
        </p:grpSpPr>
        <p:sp>
          <p:nvSpPr>
            <p:cNvPr id="4" name="Rectangle: Rounded Corners 9">
              <a:extLst>
                <a:ext uri="{FF2B5EF4-FFF2-40B4-BE49-F238E27FC236}">
                  <a16:creationId xmlns:a16="http://schemas.microsoft.com/office/drawing/2014/main" id="{36375842-801D-CCE8-83A2-176F76935D5A}"/>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mj-lt"/>
                </a:rPr>
                <a:t>Phân</a:t>
              </a:r>
              <a:r>
                <a:rPr lang="en-US" sz="3600" b="0" i="0" dirty="0">
                  <a:solidFill>
                    <a:srgbClr val="000000"/>
                  </a:solidFill>
                  <a:effectLst/>
                  <a:latin typeface="+mj-lt"/>
                </a:rPr>
                <a:t> </a:t>
              </a:r>
              <a:r>
                <a:rPr lang="en-US" sz="3600" b="0" i="0" dirty="0" err="1">
                  <a:solidFill>
                    <a:srgbClr val="000000"/>
                  </a:solidFill>
                  <a:effectLst/>
                  <a:latin typeface="+mj-lt"/>
                </a:rPr>
                <a:t>công</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 </a:t>
              </a:r>
              <a:r>
                <a:rPr lang="en-US" sz="3600" b="0" i="0" dirty="0" err="1">
                  <a:solidFill>
                    <a:srgbClr val="000000"/>
                  </a:solidFill>
                  <a:effectLst/>
                  <a:latin typeface="+mj-lt"/>
                </a:rPr>
                <a:t>theo</a:t>
              </a:r>
              <a:r>
                <a:rPr lang="en-US" sz="3600" b="0" i="0" dirty="0">
                  <a:solidFill>
                    <a:srgbClr val="000000"/>
                  </a:solidFill>
                  <a:effectLst/>
                  <a:latin typeface="+mj-lt"/>
                </a:rPr>
                <a:t> </a:t>
              </a:r>
              <a:r>
                <a:rPr lang="en-US" sz="3600" b="0" i="0" dirty="0" err="1">
                  <a:solidFill>
                    <a:srgbClr val="000000"/>
                  </a:solidFill>
                  <a:effectLst/>
                  <a:latin typeface="+mj-lt"/>
                </a:rPr>
                <a:t>đoạn</a:t>
              </a:r>
              <a:r>
                <a:rPr lang="en-US" sz="3600" b="0" i="0" dirty="0">
                  <a:solidFill>
                    <a:srgbClr val="000000"/>
                  </a:solidFill>
                  <a:effectLst/>
                  <a:latin typeface="+mj-lt"/>
                </a:rPr>
                <a:t>.</a:t>
              </a:r>
            </a:p>
            <a:p>
              <a:pPr marL="568325" algn="just">
                <a:lnSpc>
                  <a:spcPct val="120000"/>
                </a:lnSpc>
              </a:pPr>
              <a:r>
                <a:rPr lang="en-US" sz="3600" b="0" i="0" dirty="0" err="1">
                  <a:solidFill>
                    <a:srgbClr val="000000"/>
                  </a:solidFill>
                  <a:effectLst/>
                  <a:latin typeface="+mj-lt"/>
                </a:rPr>
                <a:t>Tất</a:t>
              </a:r>
              <a:r>
                <a:rPr lang="en-US" sz="3600" b="0" i="0" dirty="0">
                  <a:solidFill>
                    <a:srgbClr val="000000"/>
                  </a:solidFill>
                  <a:effectLst/>
                  <a:latin typeface="+mj-lt"/>
                </a:rPr>
                <a:t> </a:t>
              </a:r>
              <a:r>
                <a:rPr lang="en-US" sz="3600" b="0" i="0" dirty="0" err="1">
                  <a:solidFill>
                    <a:srgbClr val="000000"/>
                  </a:solidFill>
                  <a:effectLst/>
                  <a:latin typeface="+mj-lt"/>
                </a:rPr>
                <a:t>cả</a:t>
              </a:r>
              <a:r>
                <a:rPr lang="en-US" sz="3600" b="0" i="0" dirty="0">
                  <a:solidFill>
                    <a:srgbClr val="000000"/>
                  </a:solidFill>
                  <a:effectLst/>
                  <a:latin typeface="+mj-lt"/>
                </a:rPr>
                <a:t> </a:t>
              </a:r>
              <a:r>
                <a:rPr lang="en-US" sz="3600" b="0" i="0" dirty="0" err="1">
                  <a:solidFill>
                    <a:srgbClr val="000000"/>
                  </a:solidFill>
                  <a:effectLst/>
                  <a:latin typeface="+mj-lt"/>
                </a:rPr>
                <a:t>thành</a:t>
              </a:r>
              <a:r>
                <a:rPr lang="en-US" sz="3600" b="0" i="0" dirty="0">
                  <a:solidFill>
                    <a:srgbClr val="000000"/>
                  </a:solidFill>
                  <a:effectLst/>
                  <a:latin typeface="+mj-lt"/>
                </a:rPr>
                <a:t> </a:t>
              </a:r>
              <a:r>
                <a:rPr lang="en-US" sz="3600" b="0" i="0" dirty="0" err="1">
                  <a:solidFill>
                    <a:srgbClr val="000000"/>
                  </a:solidFill>
                  <a:effectLst/>
                  <a:latin typeface="+mj-lt"/>
                </a:rPr>
                <a:t>viên</a:t>
              </a:r>
              <a:r>
                <a:rPr lang="en-US" sz="3600" b="0" i="0" dirty="0">
                  <a:solidFill>
                    <a:srgbClr val="000000"/>
                  </a:solidFill>
                  <a:effectLst/>
                  <a:latin typeface="+mj-lt"/>
                </a:rPr>
                <a:t> </a:t>
              </a:r>
              <a:r>
                <a:rPr lang="en-US" sz="3600" b="0" i="0" dirty="0" err="1">
                  <a:solidFill>
                    <a:srgbClr val="000000"/>
                  </a:solidFill>
                  <a:effectLst/>
                  <a:latin typeface="+mj-lt"/>
                </a:rPr>
                <a:t>đều</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a:t>
              </a:r>
            </a:p>
          </p:txBody>
        </p:sp>
        <p:sp>
          <p:nvSpPr>
            <p:cNvPr id="5" name="Rectangle: Rounded Corners 4">
              <a:extLst>
                <a:ext uri="{FF2B5EF4-FFF2-40B4-BE49-F238E27FC236}">
                  <a16:creationId xmlns:a16="http://schemas.microsoft.com/office/drawing/2014/main" id="{C70EDF49-AD99-638A-F8E5-CC13B3582693}"/>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6" name="Picture 5">
              <a:extLst>
                <a:ext uri="{FF2B5EF4-FFF2-40B4-BE49-F238E27FC236}">
                  <a16:creationId xmlns:a16="http://schemas.microsoft.com/office/drawing/2014/main" id="{53574782-50C9-B67F-805F-0AD12F494BCB}"/>
                </a:ext>
              </a:extLst>
            </p:cNvPr>
            <p:cNvPicPr>
              <a:picLocks noChangeAspect="1"/>
            </p:cNvPicPr>
            <p:nvPr/>
          </p:nvPicPr>
          <p:blipFill>
            <a:blip r:embed="rId6"/>
            <a:stretch>
              <a:fillRect/>
            </a:stretch>
          </p:blipFill>
          <p:spPr>
            <a:xfrm flipH="1">
              <a:off x="3075433" y="1994777"/>
              <a:ext cx="609091" cy="609091"/>
            </a:xfrm>
            <a:prstGeom prst="rect">
              <a:avLst/>
            </a:prstGeom>
          </p:spPr>
        </p:pic>
        <p:pic>
          <p:nvPicPr>
            <p:cNvPr id="7" name="Picture 6">
              <a:extLst>
                <a:ext uri="{FF2B5EF4-FFF2-40B4-BE49-F238E27FC236}">
                  <a16:creationId xmlns:a16="http://schemas.microsoft.com/office/drawing/2014/main" id="{FA16D86A-068A-FA16-D60F-0B21EFBD8E10}"/>
                </a:ext>
              </a:extLst>
            </p:cNvPr>
            <p:cNvPicPr>
              <a:picLocks noChangeAspect="1"/>
            </p:cNvPicPr>
            <p:nvPr/>
          </p:nvPicPr>
          <p:blipFill>
            <a:blip r:embed="rId6"/>
            <a:stretch>
              <a:fillRect/>
            </a:stretch>
          </p:blipFill>
          <p:spPr>
            <a:xfrm flipH="1">
              <a:off x="3075433" y="2684812"/>
              <a:ext cx="609091" cy="609091"/>
            </a:xfrm>
            <a:prstGeom prst="rect">
              <a:avLst/>
            </a:prstGeom>
          </p:spPr>
        </p:pic>
      </p:grpSp>
      <p:grpSp>
        <p:nvGrpSpPr>
          <p:cNvPr id="8" name="Group 7">
            <a:extLst>
              <a:ext uri="{FF2B5EF4-FFF2-40B4-BE49-F238E27FC236}">
                <a16:creationId xmlns:a16="http://schemas.microsoft.com/office/drawing/2014/main" id="{C35BFAC6-3BED-7B63-39DF-8B9A0B3D7035}"/>
              </a:ext>
            </a:extLst>
          </p:cNvPr>
          <p:cNvGrpSpPr/>
          <p:nvPr/>
        </p:nvGrpSpPr>
        <p:grpSpPr>
          <a:xfrm>
            <a:off x="254838" y="3787088"/>
            <a:ext cx="7073839" cy="2842692"/>
            <a:chOff x="4433137" y="3817600"/>
            <a:chExt cx="7073839" cy="2842692"/>
          </a:xfrm>
        </p:grpSpPr>
        <p:grpSp>
          <p:nvGrpSpPr>
            <p:cNvPr id="9" name="Group 8">
              <a:extLst>
                <a:ext uri="{FF2B5EF4-FFF2-40B4-BE49-F238E27FC236}">
                  <a16:creationId xmlns:a16="http://schemas.microsoft.com/office/drawing/2014/main" id="{6A190558-79AB-9387-AB0C-3B87881CA514}"/>
                </a:ext>
              </a:extLst>
            </p:cNvPr>
            <p:cNvGrpSpPr/>
            <p:nvPr/>
          </p:nvGrpSpPr>
          <p:grpSpPr>
            <a:xfrm>
              <a:off x="4433137" y="3817600"/>
              <a:ext cx="7073839" cy="2842692"/>
              <a:chOff x="2567237" y="1255651"/>
              <a:chExt cx="7073839" cy="2842692"/>
            </a:xfrm>
          </p:grpSpPr>
          <p:sp>
            <p:nvSpPr>
              <p:cNvPr id="27" name="Rectangle: Rounded Corners 26">
                <a:extLst>
                  <a:ext uri="{FF2B5EF4-FFF2-40B4-BE49-F238E27FC236}">
                    <a16:creationId xmlns:a16="http://schemas.microsoft.com/office/drawing/2014/main" id="{1652FE7A-890C-BFF9-BC02-879B85EAFCE0}"/>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mj-lt"/>
                  </a:rPr>
                  <a:t>1.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a:t>
                </a:r>
              </a:p>
              <a:p>
                <a:pPr algn="just">
                  <a:lnSpc>
                    <a:spcPct val="110000"/>
                  </a:lnSpc>
                </a:pPr>
                <a:r>
                  <a:rPr lang="en-US" sz="3600" dirty="0">
                    <a:solidFill>
                      <a:srgbClr val="000000"/>
                    </a:solidFill>
                    <a:latin typeface="+mj-lt"/>
                  </a:rPr>
                  <a:t>2. </a:t>
                </a:r>
                <a:r>
                  <a:rPr lang="en-US" sz="3600" dirty="0" err="1">
                    <a:solidFill>
                      <a:srgbClr val="000000"/>
                    </a:solidFill>
                    <a:latin typeface="+mj-lt"/>
                  </a:rPr>
                  <a:t>Đọc</a:t>
                </a:r>
                <a:r>
                  <a:rPr lang="en-US" sz="3600" dirty="0">
                    <a:solidFill>
                      <a:srgbClr val="000000"/>
                    </a:solidFill>
                    <a:latin typeface="+mj-lt"/>
                  </a:rPr>
                  <a:t> to, </a:t>
                </a:r>
                <a:r>
                  <a:rPr lang="en-US" sz="3600" dirty="0" err="1">
                    <a:solidFill>
                      <a:srgbClr val="000000"/>
                    </a:solidFill>
                    <a:latin typeface="+mj-lt"/>
                  </a:rPr>
                  <a:t>rõ</a:t>
                </a:r>
                <a:r>
                  <a:rPr lang="en-US" sz="3600" dirty="0">
                    <a:solidFill>
                      <a:srgbClr val="000000"/>
                    </a:solidFill>
                    <a:latin typeface="+mj-lt"/>
                  </a:rPr>
                  <a:t>.</a:t>
                </a:r>
              </a:p>
              <a:p>
                <a:pPr algn="just">
                  <a:lnSpc>
                    <a:spcPct val="110000"/>
                  </a:lnSpc>
                </a:pPr>
                <a:r>
                  <a:rPr lang="en-US" sz="3600" dirty="0">
                    <a:solidFill>
                      <a:srgbClr val="000000"/>
                    </a:solidFill>
                    <a:latin typeface="+mj-lt"/>
                  </a:rPr>
                  <a:t>3.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ngắt</a:t>
                </a:r>
                <a:r>
                  <a:rPr lang="en-US" sz="3600" dirty="0">
                    <a:solidFill>
                      <a:srgbClr val="000000"/>
                    </a:solidFill>
                    <a:latin typeface="+mj-lt"/>
                  </a:rPr>
                  <a:t>, </a:t>
                </a:r>
                <a:r>
                  <a:rPr lang="en-US" sz="3600" dirty="0" err="1">
                    <a:solidFill>
                      <a:srgbClr val="000000"/>
                    </a:solidFill>
                    <a:latin typeface="+mj-lt"/>
                  </a:rPr>
                  <a:t>nghỉ</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 </a:t>
                </a:r>
                <a:r>
                  <a:rPr lang="en-US" sz="3600" dirty="0" err="1">
                    <a:solidFill>
                      <a:srgbClr val="000000"/>
                    </a:solidFill>
                    <a:latin typeface="+mj-lt"/>
                  </a:rPr>
                  <a:t>chỗ</a:t>
                </a:r>
                <a:r>
                  <a:rPr lang="en-US" sz="3600" dirty="0">
                    <a:solidFill>
                      <a:srgbClr val="000000"/>
                    </a:solidFill>
                    <a:latin typeface="+mj-lt"/>
                  </a:rPr>
                  <a:t>.</a:t>
                </a:r>
                <a:endParaRPr lang="en-US" sz="3600" b="0" i="0" dirty="0">
                  <a:solidFill>
                    <a:srgbClr val="000000"/>
                  </a:solidFill>
                  <a:effectLst/>
                  <a:latin typeface="+mj-lt"/>
                </a:endParaRPr>
              </a:p>
            </p:txBody>
          </p:sp>
          <p:sp>
            <p:nvSpPr>
              <p:cNvPr id="29" name="Rectangle: Rounded Corners 28">
                <a:extLst>
                  <a:ext uri="{FF2B5EF4-FFF2-40B4-BE49-F238E27FC236}">
                    <a16:creationId xmlns:a16="http://schemas.microsoft.com/office/drawing/2014/main" id="{64305DBB-6E11-B952-446A-47557DE6744D}"/>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10" name="Picture 9">
              <a:extLst>
                <a:ext uri="{FF2B5EF4-FFF2-40B4-BE49-F238E27FC236}">
                  <a16:creationId xmlns:a16="http://schemas.microsoft.com/office/drawing/2014/main" id="{C4617E79-DDA9-AB7E-66DE-B02FADA49BEC}"/>
                </a:ext>
              </a:extLst>
            </p:cNvPr>
            <p:cNvPicPr>
              <a:picLocks noChangeAspect="1"/>
            </p:cNvPicPr>
            <p:nvPr/>
          </p:nvPicPr>
          <p:blipFill>
            <a:blip r:embed="rId7"/>
            <a:stretch>
              <a:fillRect/>
            </a:stretch>
          </p:blipFill>
          <p:spPr>
            <a:xfrm>
              <a:off x="7557655" y="4716158"/>
              <a:ext cx="469963" cy="469963"/>
            </a:xfrm>
            <a:prstGeom prst="rect">
              <a:avLst/>
            </a:prstGeom>
          </p:spPr>
        </p:pic>
        <p:pic>
          <p:nvPicPr>
            <p:cNvPr id="14" name="Picture 13">
              <a:extLst>
                <a:ext uri="{FF2B5EF4-FFF2-40B4-BE49-F238E27FC236}">
                  <a16:creationId xmlns:a16="http://schemas.microsoft.com/office/drawing/2014/main" id="{12F0D612-05E5-2D68-9CA7-FD250D5776B2}"/>
                </a:ext>
              </a:extLst>
            </p:cNvPr>
            <p:cNvPicPr>
              <a:picLocks noChangeAspect="1"/>
            </p:cNvPicPr>
            <p:nvPr/>
          </p:nvPicPr>
          <p:blipFill>
            <a:blip r:embed="rId8"/>
            <a:stretch>
              <a:fillRect/>
            </a:stretch>
          </p:blipFill>
          <p:spPr>
            <a:xfrm>
              <a:off x="7000981" y="4716158"/>
              <a:ext cx="469963" cy="469963"/>
            </a:xfrm>
            <a:prstGeom prst="rect">
              <a:avLst/>
            </a:prstGeom>
          </p:spPr>
        </p:pic>
        <p:pic>
          <p:nvPicPr>
            <p:cNvPr id="15" name="Picture 14">
              <a:extLst>
                <a:ext uri="{FF2B5EF4-FFF2-40B4-BE49-F238E27FC236}">
                  <a16:creationId xmlns:a16="http://schemas.microsoft.com/office/drawing/2014/main" id="{221681AA-5B21-8740-58F6-C7163347251F}"/>
                </a:ext>
              </a:extLst>
            </p:cNvPr>
            <p:cNvPicPr>
              <a:picLocks noChangeAspect="1"/>
            </p:cNvPicPr>
            <p:nvPr/>
          </p:nvPicPr>
          <p:blipFill>
            <a:blip r:embed="rId9"/>
            <a:stretch>
              <a:fillRect/>
            </a:stretch>
          </p:blipFill>
          <p:spPr>
            <a:xfrm>
              <a:off x="8114329" y="4716158"/>
              <a:ext cx="469963" cy="469963"/>
            </a:xfrm>
            <a:prstGeom prst="rect">
              <a:avLst/>
            </a:prstGeom>
          </p:spPr>
        </p:pic>
        <p:pic>
          <p:nvPicPr>
            <p:cNvPr id="17" name="Picture 16">
              <a:extLst>
                <a:ext uri="{FF2B5EF4-FFF2-40B4-BE49-F238E27FC236}">
                  <a16:creationId xmlns:a16="http://schemas.microsoft.com/office/drawing/2014/main" id="{336DB7F5-B5DF-B1BF-D1E3-69780DCD61C1}"/>
                </a:ext>
              </a:extLst>
            </p:cNvPr>
            <p:cNvPicPr>
              <a:picLocks noChangeAspect="1"/>
            </p:cNvPicPr>
            <p:nvPr/>
          </p:nvPicPr>
          <p:blipFill>
            <a:blip r:embed="rId7"/>
            <a:stretch>
              <a:fillRect/>
            </a:stretch>
          </p:blipFill>
          <p:spPr>
            <a:xfrm>
              <a:off x="7792636" y="5335445"/>
              <a:ext cx="469963" cy="469963"/>
            </a:xfrm>
            <a:prstGeom prst="rect">
              <a:avLst/>
            </a:prstGeom>
          </p:spPr>
        </p:pic>
        <p:pic>
          <p:nvPicPr>
            <p:cNvPr id="18" name="Picture 17">
              <a:extLst>
                <a:ext uri="{FF2B5EF4-FFF2-40B4-BE49-F238E27FC236}">
                  <a16:creationId xmlns:a16="http://schemas.microsoft.com/office/drawing/2014/main" id="{CE4A1F20-CDC3-4691-B23B-3E1DECB12549}"/>
                </a:ext>
              </a:extLst>
            </p:cNvPr>
            <p:cNvPicPr>
              <a:picLocks noChangeAspect="1"/>
            </p:cNvPicPr>
            <p:nvPr/>
          </p:nvPicPr>
          <p:blipFill>
            <a:blip r:embed="rId8"/>
            <a:stretch>
              <a:fillRect/>
            </a:stretch>
          </p:blipFill>
          <p:spPr>
            <a:xfrm>
              <a:off x="7235962" y="5335445"/>
              <a:ext cx="469963" cy="469963"/>
            </a:xfrm>
            <a:prstGeom prst="rect">
              <a:avLst/>
            </a:prstGeom>
          </p:spPr>
        </p:pic>
        <p:pic>
          <p:nvPicPr>
            <p:cNvPr id="19" name="Picture 18">
              <a:extLst>
                <a:ext uri="{FF2B5EF4-FFF2-40B4-BE49-F238E27FC236}">
                  <a16:creationId xmlns:a16="http://schemas.microsoft.com/office/drawing/2014/main" id="{B66A60D5-B4E2-8BC9-7F16-C87F04B106CF}"/>
                </a:ext>
              </a:extLst>
            </p:cNvPr>
            <p:cNvPicPr>
              <a:picLocks noChangeAspect="1"/>
            </p:cNvPicPr>
            <p:nvPr/>
          </p:nvPicPr>
          <p:blipFill>
            <a:blip r:embed="rId9"/>
            <a:stretch>
              <a:fillRect/>
            </a:stretch>
          </p:blipFill>
          <p:spPr>
            <a:xfrm>
              <a:off x="8349310" y="5335445"/>
              <a:ext cx="469963" cy="469963"/>
            </a:xfrm>
            <a:prstGeom prst="rect">
              <a:avLst/>
            </a:prstGeom>
          </p:spPr>
        </p:pic>
        <p:pic>
          <p:nvPicPr>
            <p:cNvPr id="23" name="Picture 22">
              <a:extLst>
                <a:ext uri="{FF2B5EF4-FFF2-40B4-BE49-F238E27FC236}">
                  <a16:creationId xmlns:a16="http://schemas.microsoft.com/office/drawing/2014/main" id="{EE663552-51AA-0454-EE38-D6946F7DB07B}"/>
                </a:ext>
              </a:extLst>
            </p:cNvPr>
            <p:cNvPicPr>
              <a:picLocks noChangeAspect="1"/>
            </p:cNvPicPr>
            <p:nvPr/>
          </p:nvPicPr>
          <p:blipFill>
            <a:blip r:embed="rId7"/>
            <a:stretch>
              <a:fillRect/>
            </a:stretch>
          </p:blipFill>
          <p:spPr>
            <a:xfrm>
              <a:off x="10212651" y="5918294"/>
              <a:ext cx="469963" cy="469963"/>
            </a:xfrm>
            <a:prstGeom prst="rect">
              <a:avLst/>
            </a:prstGeom>
          </p:spPr>
        </p:pic>
        <p:pic>
          <p:nvPicPr>
            <p:cNvPr id="25" name="Picture 24">
              <a:extLst>
                <a:ext uri="{FF2B5EF4-FFF2-40B4-BE49-F238E27FC236}">
                  <a16:creationId xmlns:a16="http://schemas.microsoft.com/office/drawing/2014/main" id="{F47FF051-4E40-5D6B-9DEC-9133A2BF4A22}"/>
                </a:ext>
              </a:extLst>
            </p:cNvPr>
            <p:cNvPicPr>
              <a:picLocks noChangeAspect="1"/>
            </p:cNvPicPr>
            <p:nvPr/>
          </p:nvPicPr>
          <p:blipFill>
            <a:blip r:embed="rId8"/>
            <a:stretch>
              <a:fillRect/>
            </a:stretch>
          </p:blipFill>
          <p:spPr>
            <a:xfrm>
              <a:off x="9655977" y="5918294"/>
              <a:ext cx="469963" cy="469963"/>
            </a:xfrm>
            <a:prstGeom prst="rect">
              <a:avLst/>
            </a:prstGeom>
          </p:spPr>
        </p:pic>
        <p:pic>
          <p:nvPicPr>
            <p:cNvPr id="26" name="Picture 25">
              <a:extLst>
                <a:ext uri="{FF2B5EF4-FFF2-40B4-BE49-F238E27FC236}">
                  <a16:creationId xmlns:a16="http://schemas.microsoft.com/office/drawing/2014/main" id="{7969A8D2-5B40-4BD1-A99C-E124C1AFEA0D}"/>
                </a:ext>
              </a:extLst>
            </p:cNvPr>
            <p:cNvPicPr>
              <a:picLocks noChangeAspect="1"/>
            </p:cNvPicPr>
            <p:nvPr/>
          </p:nvPicPr>
          <p:blipFill>
            <a:blip r:embed="rId9"/>
            <a:stretch>
              <a:fillRect/>
            </a:stretch>
          </p:blipFill>
          <p:spPr>
            <a:xfrm>
              <a:off x="10769325" y="5918294"/>
              <a:ext cx="469963" cy="469963"/>
            </a:xfrm>
            <a:prstGeom prst="rect">
              <a:avLst/>
            </a:prstGeom>
          </p:spPr>
        </p:pic>
      </p:grpSp>
      <p:sp>
        <p:nvSpPr>
          <p:cNvPr id="30" name="Rectangle: Rounded Corners 29">
            <a:extLst>
              <a:ext uri="{FF2B5EF4-FFF2-40B4-BE49-F238E27FC236}">
                <a16:creationId xmlns:a16="http://schemas.microsoft.com/office/drawing/2014/main" id="{06A998BD-742A-0E19-826C-4D809034D014}"/>
              </a:ext>
            </a:extLst>
          </p:cNvPr>
          <p:cNvSpPr/>
          <p:nvPr/>
        </p:nvSpPr>
        <p:spPr>
          <a:xfrm>
            <a:off x="8484067" y="2308987"/>
            <a:ext cx="2549264" cy="898362"/>
          </a:xfrm>
          <a:custGeom>
            <a:avLst/>
            <a:gdLst>
              <a:gd name="connsiteX0" fmla="*/ 0 w 2549264"/>
              <a:gd name="connsiteY0" fmla="*/ 149730 h 898362"/>
              <a:gd name="connsiteX1" fmla="*/ 149730 w 2549264"/>
              <a:gd name="connsiteY1" fmla="*/ 0 h 898362"/>
              <a:gd name="connsiteX2" fmla="*/ 2399534 w 2549264"/>
              <a:gd name="connsiteY2" fmla="*/ 0 h 898362"/>
              <a:gd name="connsiteX3" fmla="*/ 2549264 w 2549264"/>
              <a:gd name="connsiteY3" fmla="*/ 149730 h 898362"/>
              <a:gd name="connsiteX4" fmla="*/ 2549264 w 2549264"/>
              <a:gd name="connsiteY4" fmla="*/ 748632 h 898362"/>
              <a:gd name="connsiteX5" fmla="*/ 2399534 w 2549264"/>
              <a:gd name="connsiteY5" fmla="*/ 898362 h 898362"/>
              <a:gd name="connsiteX6" fmla="*/ 149730 w 2549264"/>
              <a:gd name="connsiteY6" fmla="*/ 898362 h 898362"/>
              <a:gd name="connsiteX7" fmla="*/ 0 w 2549264"/>
              <a:gd name="connsiteY7" fmla="*/ 748632 h 898362"/>
              <a:gd name="connsiteX8" fmla="*/ 0 w 2549264"/>
              <a:gd name="connsiteY8" fmla="*/ 149730 h 89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2"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79558" y="445066"/>
                  <a:pt x="2566458" y="517764"/>
                  <a:pt x="2549264" y="748632"/>
                </a:cubicBezTo>
                <a:cubicBezTo>
                  <a:pt x="2549827" y="828468"/>
                  <a:pt x="2479912" y="895765"/>
                  <a:pt x="2399534" y="898362"/>
                </a:cubicBezTo>
                <a:cubicBezTo>
                  <a:pt x="1575120" y="928189"/>
                  <a:pt x="484393" y="819056"/>
                  <a:pt x="149730" y="898362"/>
                </a:cubicBezTo>
                <a:cubicBezTo>
                  <a:pt x="76262" y="897319"/>
                  <a:pt x="-5529" y="832419"/>
                  <a:pt x="0" y="748632"/>
                </a:cubicBezTo>
                <a:cubicBezTo>
                  <a:pt x="-2979" y="507546"/>
                  <a:pt x="27621" y="431083"/>
                  <a:pt x="0" y="149730"/>
                </a:cubicBezTo>
                <a:close/>
              </a:path>
              <a:path w="2549264" h="898362"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1385" y="220076"/>
                  <a:pt x="2527197" y="673725"/>
                  <a:pt x="2549264" y="748632"/>
                </a:cubicBezTo>
                <a:cubicBezTo>
                  <a:pt x="2542838" y="833654"/>
                  <a:pt x="2472518" y="896773"/>
                  <a:pt x="2399534" y="898362"/>
                </a:cubicBezTo>
                <a:cubicBezTo>
                  <a:pt x="2015410" y="737655"/>
                  <a:pt x="1252153" y="938029"/>
                  <a:pt x="149730" y="898362"/>
                </a:cubicBezTo>
                <a:cubicBezTo>
                  <a:pt x="57375" y="896411"/>
                  <a:pt x="-6430" y="828413"/>
                  <a:pt x="0" y="748632"/>
                </a:cubicBezTo>
                <a:cubicBezTo>
                  <a:pt x="-27574" y="527223"/>
                  <a:pt x="-39309" y="381798"/>
                  <a:pt x="0" y="149730"/>
                </a:cubicBezTo>
                <a:close/>
              </a:path>
            </a:pathLst>
          </a:custGeom>
          <a:solidFill>
            <a:srgbClr val="CCFFFF"/>
          </a:solidFill>
          <a:ln w="28575">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NHÓM </a:t>
            </a:r>
            <a:r>
              <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2</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32" name="Picture 2" descr="Tổng hợp 42 hình ảnh thiếu nhi - hình ảnh dành cho trẻ em đáng yêu nhất">
            <a:extLst>
              <a:ext uri="{FF2B5EF4-FFF2-40B4-BE49-F238E27FC236}">
                <a16:creationId xmlns:a16="http://schemas.microsoft.com/office/drawing/2014/main" id="{8AAD1777-E742-879C-56B2-C41926CCC8C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1F8F650-0674-C931-881D-D00657CFF3CC}"/>
              </a:ext>
            </a:extLst>
          </p:cNvPr>
          <p:cNvPicPr>
            <a:picLocks noChangeAspect="1"/>
          </p:cNvPicPr>
          <p:nvPr/>
        </p:nvPicPr>
        <p:blipFill>
          <a:blip r:embed="rId12"/>
          <a:stretch>
            <a:fillRect/>
          </a:stretch>
        </p:blipFill>
        <p:spPr>
          <a:xfrm>
            <a:off x="2052805" y="236291"/>
            <a:ext cx="7895004" cy="835224"/>
          </a:xfrm>
          <a:prstGeom prst="rect">
            <a:avLst/>
          </a:prstGeom>
        </p:spPr>
      </p:pic>
    </p:spTree>
    <p:extLst>
      <p:ext uri="{BB962C8B-B14F-4D97-AF65-F5344CB8AC3E}">
        <p14:creationId xmlns:p14="http://schemas.microsoft.com/office/powerpoint/2010/main" val="45598378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66000">
                                          <p:cBhvr additive="base">
                                            <p:cTn id="14"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66000">
                                          <p:cBhvr additive="base">
                                            <p:cTn id="19"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grpSp>
        <p:nvGrpSpPr>
          <p:cNvPr id="13" name="Group 12">
            <a:extLst>
              <a:ext uri="{FF2B5EF4-FFF2-40B4-BE49-F238E27FC236}">
                <a16:creationId xmlns:a16="http://schemas.microsoft.com/office/drawing/2014/main" id="{104EB80E-9CE6-90BD-4862-10346308125C}"/>
              </a:ext>
            </a:extLst>
          </p:cNvPr>
          <p:cNvGrpSpPr/>
          <p:nvPr/>
        </p:nvGrpSpPr>
        <p:grpSpPr>
          <a:xfrm>
            <a:off x="792074" y="1820235"/>
            <a:ext cx="8702800" cy="3373897"/>
            <a:chOff x="4666576" y="3956891"/>
            <a:chExt cx="6748183" cy="2616134"/>
          </a:xfrm>
        </p:grpSpPr>
        <p:grpSp>
          <p:nvGrpSpPr>
            <p:cNvPr id="16" name="Group 15">
              <a:extLst>
                <a:ext uri="{FF2B5EF4-FFF2-40B4-BE49-F238E27FC236}">
                  <a16:creationId xmlns:a16="http://schemas.microsoft.com/office/drawing/2014/main" id="{5BCB9332-5DB3-D4C9-3D87-A575611633A0}"/>
                </a:ext>
              </a:extLst>
            </p:cNvPr>
            <p:cNvGrpSpPr/>
            <p:nvPr/>
          </p:nvGrpSpPr>
          <p:grpSpPr>
            <a:xfrm>
              <a:off x="4666576" y="3956891"/>
              <a:ext cx="6748183" cy="2616134"/>
              <a:chOff x="2800676" y="1394942"/>
              <a:chExt cx="6748183" cy="2616134"/>
            </a:xfrm>
          </p:grpSpPr>
          <p:sp>
            <p:nvSpPr>
              <p:cNvPr id="38" name="Rectangle: Rounded Corners 37">
                <a:extLst>
                  <a:ext uri="{FF2B5EF4-FFF2-40B4-BE49-F238E27FC236}">
                    <a16:creationId xmlns:a16="http://schemas.microsoft.com/office/drawing/2014/main" id="{0AF43C78-C7B8-6B37-F083-2D6CF45749EB}"/>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mj-lt"/>
                  </a:rPr>
                  <a:t>1.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a:t>
                </a:r>
              </a:p>
              <a:p>
                <a:pPr algn="just">
                  <a:lnSpc>
                    <a:spcPct val="110000"/>
                  </a:lnSpc>
                </a:pPr>
                <a:r>
                  <a:rPr lang="en-US" sz="4400" dirty="0">
                    <a:solidFill>
                      <a:srgbClr val="000000"/>
                    </a:solidFill>
                    <a:latin typeface="+mj-lt"/>
                  </a:rPr>
                  <a:t>2. </a:t>
                </a:r>
                <a:r>
                  <a:rPr lang="en-US" sz="4400" dirty="0" err="1">
                    <a:solidFill>
                      <a:srgbClr val="000000"/>
                    </a:solidFill>
                    <a:latin typeface="+mj-lt"/>
                  </a:rPr>
                  <a:t>Đọc</a:t>
                </a:r>
                <a:r>
                  <a:rPr lang="en-US" sz="4400" dirty="0">
                    <a:solidFill>
                      <a:srgbClr val="000000"/>
                    </a:solidFill>
                    <a:latin typeface="+mj-lt"/>
                  </a:rPr>
                  <a:t> to, </a:t>
                </a:r>
                <a:r>
                  <a:rPr lang="en-US" sz="4400" dirty="0" err="1">
                    <a:solidFill>
                      <a:srgbClr val="000000"/>
                    </a:solidFill>
                    <a:latin typeface="+mj-lt"/>
                  </a:rPr>
                  <a:t>rõ</a:t>
                </a:r>
                <a:r>
                  <a:rPr lang="en-US" sz="4400" dirty="0">
                    <a:solidFill>
                      <a:srgbClr val="000000"/>
                    </a:solidFill>
                    <a:latin typeface="+mj-lt"/>
                  </a:rPr>
                  <a:t>.</a:t>
                </a:r>
              </a:p>
              <a:p>
                <a:pPr algn="just">
                  <a:lnSpc>
                    <a:spcPct val="110000"/>
                  </a:lnSpc>
                </a:pPr>
                <a:r>
                  <a:rPr lang="en-US" sz="4400" dirty="0">
                    <a:solidFill>
                      <a:srgbClr val="000000"/>
                    </a:solidFill>
                    <a:latin typeface="+mj-lt"/>
                  </a:rPr>
                  <a:t>3.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ngắt</a:t>
                </a:r>
                <a:r>
                  <a:rPr lang="en-US" sz="4400" dirty="0">
                    <a:solidFill>
                      <a:srgbClr val="000000"/>
                    </a:solidFill>
                    <a:latin typeface="+mj-lt"/>
                  </a:rPr>
                  <a:t>, </a:t>
                </a:r>
                <a:r>
                  <a:rPr lang="en-US" sz="4400" dirty="0" err="1">
                    <a:solidFill>
                      <a:srgbClr val="000000"/>
                    </a:solidFill>
                    <a:latin typeface="+mj-lt"/>
                  </a:rPr>
                  <a:t>nghỉ</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 </a:t>
                </a:r>
                <a:r>
                  <a:rPr lang="en-US" sz="4400" dirty="0" err="1">
                    <a:solidFill>
                      <a:srgbClr val="000000"/>
                    </a:solidFill>
                    <a:latin typeface="+mj-lt"/>
                  </a:rPr>
                  <a:t>chỗ</a:t>
                </a:r>
                <a:r>
                  <a:rPr lang="en-US" sz="4400" dirty="0">
                    <a:solidFill>
                      <a:srgbClr val="000000"/>
                    </a:solidFill>
                    <a:latin typeface="+mj-lt"/>
                  </a:rPr>
                  <a:t>.</a:t>
                </a:r>
                <a:endParaRPr lang="en-US" sz="4400" b="0" i="0" dirty="0">
                  <a:solidFill>
                    <a:srgbClr val="000000"/>
                  </a:solidFill>
                  <a:effectLst/>
                  <a:latin typeface="+mj-lt"/>
                </a:endParaRPr>
              </a:p>
            </p:txBody>
          </p:sp>
          <p:sp>
            <p:nvSpPr>
              <p:cNvPr id="39" name="Rectangle: Rounded Corners 38">
                <a:extLst>
                  <a:ext uri="{FF2B5EF4-FFF2-40B4-BE49-F238E27FC236}">
                    <a16:creationId xmlns:a16="http://schemas.microsoft.com/office/drawing/2014/main" id="{79B0E560-BBEF-B4C5-32EF-BAF5F9EC9E40}"/>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20" name="Picture 19">
              <a:extLst>
                <a:ext uri="{FF2B5EF4-FFF2-40B4-BE49-F238E27FC236}">
                  <a16:creationId xmlns:a16="http://schemas.microsoft.com/office/drawing/2014/main" id="{8AC585B4-963A-8C76-F467-CB54EF520FCC}"/>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id="{D9971C9D-3534-3A10-7CD6-7B0577B3DB5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22" name="Picture 21">
              <a:extLst>
                <a:ext uri="{FF2B5EF4-FFF2-40B4-BE49-F238E27FC236}">
                  <a16:creationId xmlns:a16="http://schemas.microsoft.com/office/drawing/2014/main" id="{49E53852-2039-F33B-0EC0-F3431DFCAEB6}"/>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24" name="Picture 23">
              <a:extLst>
                <a:ext uri="{FF2B5EF4-FFF2-40B4-BE49-F238E27FC236}">
                  <a16:creationId xmlns:a16="http://schemas.microsoft.com/office/drawing/2014/main" id="{4841B3C3-5768-4358-D7B1-E97A28BBE66F}"/>
                </a:ext>
              </a:extLst>
            </p:cNvPr>
            <p:cNvPicPr>
              <a:picLocks noChangeAspect="1"/>
            </p:cNvPicPr>
            <p:nvPr/>
          </p:nvPicPr>
          <p:blipFill>
            <a:blip r:embed="rId6"/>
            <a:stretch>
              <a:fillRect/>
            </a:stretch>
          </p:blipFill>
          <p:spPr>
            <a:xfrm>
              <a:off x="7792636" y="5402382"/>
              <a:ext cx="469963" cy="469963"/>
            </a:xfrm>
            <a:prstGeom prst="rect">
              <a:avLst/>
            </a:prstGeom>
          </p:spPr>
        </p:pic>
        <p:pic>
          <p:nvPicPr>
            <p:cNvPr id="31" name="Picture 30">
              <a:extLst>
                <a:ext uri="{FF2B5EF4-FFF2-40B4-BE49-F238E27FC236}">
                  <a16:creationId xmlns:a16="http://schemas.microsoft.com/office/drawing/2014/main" id="{4EC4510D-5D00-6B6D-9777-705DE87D4E58}"/>
                </a:ext>
              </a:extLst>
            </p:cNvPr>
            <p:cNvPicPr>
              <a:picLocks noChangeAspect="1"/>
            </p:cNvPicPr>
            <p:nvPr/>
          </p:nvPicPr>
          <p:blipFill>
            <a:blip r:embed="rId7"/>
            <a:stretch>
              <a:fillRect/>
            </a:stretch>
          </p:blipFill>
          <p:spPr>
            <a:xfrm>
              <a:off x="7235962" y="5402382"/>
              <a:ext cx="469963" cy="469963"/>
            </a:xfrm>
            <a:prstGeom prst="rect">
              <a:avLst/>
            </a:prstGeom>
          </p:spPr>
        </p:pic>
        <p:pic>
          <p:nvPicPr>
            <p:cNvPr id="34" name="Picture 33">
              <a:extLst>
                <a:ext uri="{FF2B5EF4-FFF2-40B4-BE49-F238E27FC236}">
                  <a16:creationId xmlns:a16="http://schemas.microsoft.com/office/drawing/2014/main" id="{C0079DA9-9400-7B72-DEFB-051B09424CAE}"/>
                </a:ext>
              </a:extLst>
            </p:cNvPr>
            <p:cNvPicPr>
              <a:picLocks noChangeAspect="1"/>
            </p:cNvPicPr>
            <p:nvPr/>
          </p:nvPicPr>
          <p:blipFill>
            <a:blip r:embed="rId8"/>
            <a:stretch>
              <a:fillRect/>
            </a:stretch>
          </p:blipFill>
          <p:spPr>
            <a:xfrm>
              <a:off x="8349310" y="5402382"/>
              <a:ext cx="469963" cy="469963"/>
            </a:xfrm>
            <a:prstGeom prst="rect">
              <a:avLst/>
            </a:prstGeom>
          </p:spPr>
        </p:pic>
        <p:pic>
          <p:nvPicPr>
            <p:cNvPr id="35" name="Picture 34">
              <a:extLst>
                <a:ext uri="{FF2B5EF4-FFF2-40B4-BE49-F238E27FC236}">
                  <a16:creationId xmlns:a16="http://schemas.microsoft.com/office/drawing/2014/main" id="{EF4DE2A4-E2F8-02C0-009F-0177C4F07C81}"/>
                </a:ext>
              </a:extLst>
            </p:cNvPr>
            <p:cNvPicPr>
              <a:picLocks noChangeAspect="1"/>
            </p:cNvPicPr>
            <p:nvPr/>
          </p:nvPicPr>
          <p:blipFill>
            <a:blip r:embed="rId6"/>
            <a:stretch>
              <a:fillRect/>
            </a:stretch>
          </p:blipFill>
          <p:spPr>
            <a:xfrm>
              <a:off x="10173054" y="5950807"/>
              <a:ext cx="469963" cy="469963"/>
            </a:xfrm>
            <a:prstGeom prst="rect">
              <a:avLst/>
            </a:prstGeom>
          </p:spPr>
        </p:pic>
        <p:pic>
          <p:nvPicPr>
            <p:cNvPr id="36" name="Picture 35">
              <a:extLst>
                <a:ext uri="{FF2B5EF4-FFF2-40B4-BE49-F238E27FC236}">
                  <a16:creationId xmlns:a16="http://schemas.microsoft.com/office/drawing/2014/main" id="{6BB69874-6B6C-62A5-B675-BE9F76CEFAB8}"/>
                </a:ext>
              </a:extLst>
            </p:cNvPr>
            <p:cNvPicPr>
              <a:picLocks noChangeAspect="1"/>
            </p:cNvPicPr>
            <p:nvPr/>
          </p:nvPicPr>
          <p:blipFill>
            <a:blip r:embed="rId7"/>
            <a:stretch>
              <a:fillRect/>
            </a:stretch>
          </p:blipFill>
          <p:spPr>
            <a:xfrm>
              <a:off x="9616380" y="5950807"/>
              <a:ext cx="469963" cy="469963"/>
            </a:xfrm>
            <a:prstGeom prst="rect">
              <a:avLst/>
            </a:prstGeom>
          </p:spPr>
        </p:pic>
        <p:pic>
          <p:nvPicPr>
            <p:cNvPr id="37" name="Picture 36">
              <a:extLst>
                <a:ext uri="{FF2B5EF4-FFF2-40B4-BE49-F238E27FC236}">
                  <a16:creationId xmlns:a16="http://schemas.microsoft.com/office/drawing/2014/main" id="{D5327F84-5BB5-AE75-9F73-4CE361D4702F}"/>
                </a:ext>
              </a:extLst>
            </p:cNvPr>
            <p:cNvPicPr>
              <a:picLocks noChangeAspect="1"/>
            </p:cNvPicPr>
            <p:nvPr/>
          </p:nvPicPr>
          <p:blipFill>
            <a:blip r:embed="rId8"/>
            <a:stretch>
              <a:fillRect/>
            </a:stretch>
          </p:blipFill>
          <p:spPr>
            <a:xfrm>
              <a:off x="10729728" y="5950807"/>
              <a:ext cx="469963" cy="469963"/>
            </a:xfrm>
            <a:prstGeom prst="rect">
              <a:avLst/>
            </a:prstGeom>
          </p:spPr>
        </p:pic>
      </p:grpSp>
      <p:pic>
        <p:nvPicPr>
          <p:cNvPr id="40" name="Picture 2" descr="HD wallpaper: Cartoon Kids Music, illustration of four children playing  instruments while walking on sand | Wallpaper Flare">
            <a:extLst>
              <a:ext uri="{FF2B5EF4-FFF2-40B4-BE49-F238E27FC236}">
                <a16:creationId xmlns:a16="http://schemas.microsoft.com/office/drawing/2014/main" id="{DF70BBCB-AA24-9F7A-B6EA-B7F2BCE86E7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4016E879-33DB-5C29-3933-E801CDA1211C}"/>
              </a:ext>
            </a:extLst>
          </p:cNvPr>
          <p:cNvPicPr>
            <a:picLocks noChangeAspect="1"/>
          </p:cNvPicPr>
          <p:nvPr/>
        </p:nvPicPr>
        <p:blipFill>
          <a:blip r:embed="rId11"/>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148140207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sp>
        <p:nvSpPr>
          <p:cNvPr id="26" name="TextBox 34">
            <a:extLst>
              <a:ext uri="{FF2B5EF4-FFF2-40B4-BE49-F238E27FC236}">
                <a16:creationId xmlns:a16="http://schemas.microsoft.com/office/drawing/2014/main" id="{DCED7CD0-BF4F-8AC1-BA12-E7093525ED2E}"/>
              </a:ext>
            </a:extLst>
          </p:cNvPr>
          <p:cNvSpPr txBox="1"/>
          <p:nvPr/>
        </p:nvSpPr>
        <p:spPr>
          <a:xfrm>
            <a:off x="1819686" y="180071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7" name="Picture 26">
            <a:extLst>
              <a:ext uri="{FF2B5EF4-FFF2-40B4-BE49-F238E27FC236}">
                <a16:creationId xmlns:a16="http://schemas.microsoft.com/office/drawing/2014/main" id="{2382C161-5F20-55CB-9A5E-7F7C4C2BFC31}"/>
              </a:ext>
            </a:extLst>
          </p:cNvPr>
          <p:cNvPicPr>
            <a:picLocks noChangeAspect="1"/>
          </p:cNvPicPr>
          <p:nvPr/>
        </p:nvPicPr>
        <p:blipFill>
          <a:blip r:embed="rId13"/>
          <a:stretch>
            <a:fillRect/>
          </a:stretch>
        </p:blipFill>
        <p:spPr>
          <a:xfrm rot="737208" flipH="1">
            <a:off x="627572" y="1718065"/>
            <a:ext cx="919996" cy="919996"/>
          </a:xfrm>
          <a:prstGeom prst="rect">
            <a:avLst/>
          </a:prstGeom>
        </p:spPr>
      </p:pic>
      <p:sp>
        <p:nvSpPr>
          <p:cNvPr id="29" name="TextBox 36">
            <a:extLst>
              <a:ext uri="{FF2B5EF4-FFF2-40B4-BE49-F238E27FC236}">
                <a16:creationId xmlns:a16="http://schemas.microsoft.com/office/drawing/2014/main" id="{8E867612-566A-06AC-8831-B2468CB78B1D}"/>
              </a:ext>
            </a:extLst>
          </p:cNvPr>
          <p:cNvSpPr txBox="1"/>
          <p:nvPr/>
        </p:nvSpPr>
        <p:spPr>
          <a:xfrm>
            <a:off x="1819686" y="2781728"/>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0" name="Picture 29">
            <a:extLst>
              <a:ext uri="{FF2B5EF4-FFF2-40B4-BE49-F238E27FC236}">
                <a16:creationId xmlns:a16="http://schemas.microsoft.com/office/drawing/2014/main" id="{0304DCB1-0447-078F-F979-F9A15C83E894}"/>
              </a:ext>
            </a:extLst>
          </p:cNvPr>
          <p:cNvPicPr>
            <a:picLocks noChangeAspect="1"/>
          </p:cNvPicPr>
          <p:nvPr/>
        </p:nvPicPr>
        <p:blipFill>
          <a:blip r:embed="rId13"/>
          <a:stretch>
            <a:fillRect/>
          </a:stretch>
        </p:blipFill>
        <p:spPr>
          <a:xfrm rot="737208" flipH="1">
            <a:off x="627572" y="2699077"/>
            <a:ext cx="919996" cy="919996"/>
          </a:xfrm>
          <a:prstGeom prst="rect">
            <a:avLst/>
          </a:prstGeom>
        </p:spPr>
      </p:pic>
      <p:sp>
        <p:nvSpPr>
          <p:cNvPr id="31" name="TextBox 38">
            <a:extLst>
              <a:ext uri="{FF2B5EF4-FFF2-40B4-BE49-F238E27FC236}">
                <a16:creationId xmlns:a16="http://schemas.microsoft.com/office/drawing/2014/main" id="{DC32082E-8864-F2C6-B3F7-37672F7710CA}"/>
              </a:ext>
            </a:extLst>
          </p:cNvPr>
          <p:cNvSpPr txBox="1"/>
          <p:nvPr/>
        </p:nvSpPr>
        <p:spPr>
          <a:xfrm>
            <a:off x="1819686" y="3762740"/>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2" name="Picture 31">
            <a:extLst>
              <a:ext uri="{FF2B5EF4-FFF2-40B4-BE49-F238E27FC236}">
                <a16:creationId xmlns:a16="http://schemas.microsoft.com/office/drawing/2014/main" id="{DBC90B6D-2D85-043C-A61F-99E6FB860B28}"/>
              </a:ext>
            </a:extLst>
          </p:cNvPr>
          <p:cNvPicPr>
            <a:picLocks noChangeAspect="1"/>
          </p:cNvPicPr>
          <p:nvPr/>
        </p:nvPicPr>
        <p:blipFill>
          <a:blip r:embed="rId13"/>
          <a:stretch>
            <a:fillRect/>
          </a:stretch>
        </p:blipFill>
        <p:spPr>
          <a:xfrm rot="737208" flipH="1">
            <a:off x="627572" y="3680089"/>
            <a:ext cx="919996" cy="919996"/>
          </a:xfrm>
          <a:prstGeom prst="rect">
            <a:avLst/>
          </a:prstGeom>
        </p:spPr>
      </p:pic>
      <p:sp>
        <p:nvSpPr>
          <p:cNvPr id="33" name="TextBox 40">
            <a:extLst>
              <a:ext uri="{FF2B5EF4-FFF2-40B4-BE49-F238E27FC236}">
                <a16:creationId xmlns:a16="http://schemas.microsoft.com/office/drawing/2014/main" id="{28AE212F-EC6B-B816-C10E-2E40822B844E}"/>
              </a:ext>
            </a:extLst>
          </p:cNvPr>
          <p:cNvSpPr txBox="1"/>
          <p:nvPr/>
        </p:nvSpPr>
        <p:spPr>
          <a:xfrm>
            <a:off x="1819686" y="4743752"/>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4" name="Picture 33">
            <a:extLst>
              <a:ext uri="{FF2B5EF4-FFF2-40B4-BE49-F238E27FC236}">
                <a16:creationId xmlns:a16="http://schemas.microsoft.com/office/drawing/2014/main" id="{EEE09196-A274-01D8-B7AE-D80A0603FB26}"/>
              </a:ext>
            </a:extLst>
          </p:cNvPr>
          <p:cNvPicPr>
            <a:picLocks noChangeAspect="1"/>
          </p:cNvPicPr>
          <p:nvPr/>
        </p:nvPicPr>
        <p:blipFill>
          <a:blip r:embed="rId13"/>
          <a:stretch>
            <a:fillRect/>
          </a:stretch>
        </p:blipFill>
        <p:spPr>
          <a:xfrm rot="737208" flipH="1">
            <a:off x="627572" y="4661101"/>
            <a:ext cx="919996" cy="919996"/>
          </a:xfrm>
          <a:prstGeom prst="rect">
            <a:avLst/>
          </a:prstGeom>
        </p:spPr>
      </p:pic>
      <p:pic>
        <p:nvPicPr>
          <p:cNvPr id="36" name="Picture 35">
            <a:extLst>
              <a:ext uri="{FF2B5EF4-FFF2-40B4-BE49-F238E27FC236}">
                <a16:creationId xmlns:a16="http://schemas.microsoft.com/office/drawing/2014/main" id="{B1E54C71-C2A5-3BEA-73E9-906AC1287690}"/>
              </a:ext>
            </a:extLst>
          </p:cNvPr>
          <p:cNvPicPr>
            <a:picLocks noChangeAspect="1"/>
          </p:cNvPicPr>
          <p:nvPr/>
        </p:nvPicPr>
        <p:blipFill>
          <a:blip r:embed="rId14"/>
          <a:stretch>
            <a:fillRect/>
          </a:stretch>
        </p:blipFill>
        <p:spPr>
          <a:xfrm>
            <a:off x="3310904" y="639600"/>
            <a:ext cx="4974767" cy="1261981"/>
          </a:xfrm>
          <a:prstGeom prst="rect">
            <a:avLst/>
          </a:prstGeom>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923925" y="66675"/>
            <a:ext cx="10934699"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03450" y="5122333"/>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 name="Picture 4" descr="A cartoon of a chick&#10;&#10;Description automatically generated">
            <a:extLst>
              <a:ext uri="{FF2B5EF4-FFF2-40B4-BE49-F238E27FC236}">
                <a16:creationId xmlns:a16="http://schemas.microsoft.com/office/drawing/2014/main" id="{DF011CD5-AC15-52E6-1812-42C30270CD1A}"/>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 y="3124200"/>
            <a:ext cx="3113388" cy="3976687"/>
          </a:xfrm>
          <a:prstGeom prst="rect">
            <a:avLst/>
          </a:prstGeom>
        </p:spPr>
      </p:pic>
      <p:pic>
        <p:nvPicPr>
          <p:cNvPr id="12" name="图片 12" descr="微信截图_20220208093552">
            <a:extLst>
              <a:ext uri="{FF2B5EF4-FFF2-40B4-BE49-F238E27FC236}">
                <a16:creationId xmlns:a16="http://schemas.microsoft.com/office/drawing/2014/main" id="{549BC31E-052B-4C81-CE19-23C255948C72}"/>
              </a:ext>
            </a:extLst>
          </p:cNvPr>
          <p:cNvPicPr>
            <a:picLocks noChangeAspect="1"/>
          </p:cNvPicPr>
          <p:nvPr/>
        </p:nvPicPr>
        <p:blipFill>
          <a:blip r:embed="rId9"/>
          <a:stretch>
            <a:fillRect/>
          </a:stretch>
        </p:blipFill>
        <p:spPr>
          <a:xfrm>
            <a:off x="9382124" y="4589127"/>
            <a:ext cx="3210349" cy="2421273"/>
          </a:xfrm>
          <a:prstGeom prst="rect">
            <a:avLst/>
          </a:prstGeom>
        </p:spPr>
      </p:pic>
      <p:pic>
        <p:nvPicPr>
          <p:cNvPr id="2" name="Picture 1">
            <a:extLst>
              <a:ext uri="{FF2B5EF4-FFF2-40B4-BE49-F238E27FC236}">
                <a16:creationId xmlns:a16="http://schemas.microsoft.com/office/drawing/2014/main" id="{6E0EB631-E33B-0D31-2EB2-16BA4B1574C2}"/>
              </a:ext>
            </a:extLst>
          </p:cNvPr>
          <p:cNvPicPr>
            <a:picLocks noChangeAspect="1"/>
          </p:cNvPicPr>
          <p:nvPr/>
        </p:nvPicPr>
        <p:blipFill>
          <a:blip r:embed="rId10"/>
          <a:stretch>
            <a:fillRect/>
          </a:stretch>
        </p:blipFill>
        <p:spPr>
          <a:xfrm>
            <a:off x="2961301" y="2265217"/>
            <a:ext cx="6491044" cy="2465052"/>
          </a:xfrm>
          <a:prstGeom prst="rect">
            <a:avLst/>
          </a:prstGeom>
        </p:spPr>
      </p:pic>
    </p:spTree>
    <p:extLst>
      <p:ext uri="{BB962C8B-B14F-4D97-AF65-F5344CB8AC3E}">
        <p14:creationId xmlns:p14="http://schemas.microsoft.com/office/powerpoint/2010/main" val="1772451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descr="F:\Tiểu học\PP\Trò chơi\đạp trứng\Untitled.png">
            <a:extLst>
              <a:ext uri="{FF2B5EF4-FFF2-40B4-BE49-F238E27FC236}">
                <a16:creationId xmlns:a16="http://schemas.microsoft.com/office/drawing/2014/main" id="{0DBF38AF-964C-482E-AD69-7EC7C5B6838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1" y="2666772"/>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 descr="F:\Tiểu học\PP\Trò chơi\đạp trứng\Untitled.png">
            <a:extLst>
              <a:ext uri="{FF2B5EF4-FFF2-40B4-BE49-F238E27FC236}">
                <a16:creationId xmlns:a16="http://schemas.microsoft.com/office/drawing/2014/main" id="{7CAD4CF0-B9C2-4D6F-A8DB-9ED89C326BF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1" y="2590800"/>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 descr="F:\Tiểu học\PP\Trò chơi\đạp trứng\Untitled.png">
            <a:extLst>
              <a:ext uri="{FF2B5EF4-FFF2-40B4-BE49-F238E27FC236}">
                <a16:creationId xmlns:a16="http://schemas.microsoft.com/office/drawing/2014/main" id="{B5814919-E678-4AF2-BB35-3110FCCAC53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89265" y="2594268"/>
            <a:ext cx="2773937" cy="3261645"/>
          </a:xfrm>
          <a:prstGeom prst="rect">
            <a:avLst/>
          </a:prstGeom>
          <a:noFill/>
          <a:extLst>
            <a:ext uri="{909E8E84-426E-40DD-AFC4-6F175D3DCCD1}">
              <a14:hiddenFill xmlns:a14="http://schemas.microsoft.com/office/drawing/2010/main">
                <a:solidFill>
                  <a:srgbClr val="FFFFFF"/>
                </a:solidFill>
              </a14:hiddenFill>
            </a:ext>
          </a:extLst>
        </p:spPr>
      </p:pic>
      <p:sp>
        <p:nvSpPr>
          <p:cNvPr id="12" name="Hộp_Văn_Bản 3">
            <a:extLst>
              <a:ext uri="{FF2B5EF4-FFF2-40B4-BE49-F238E27FC236}">
                <a16:creationId xmlns:a16="http://schemas.microsoft.com/office/drawing/2014/main" id="{C0A07CF7-CBC6-4023-A2D6-568380FB1F99}"/>
              </a:ext>
            </a:extLst>
          </p:cNvPr>
          <p:cNvSpPr txBox="1"/>
          <p:nvPr/>
        </p:nvSpPr>
        <p:spPr>
          <a:xfrm>
            <a:off x="1601611" y="3593159"/>
            <a:ext cx="2057400"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3" name="Hộp_Văn_Bản 41">
            <a:extLst>
              <a:ext uri="{FF2B5EF4-FFF2-40B4-BE49-F238E27FC236}">
                <a16:creationId xmlns:a16="http://schemas.microsoft.com/office/drawing/2014/main" id="{F8CE9216-0A32-46CF-A2C5-3C693D86C071}"/>
              </a:ext>
            </a:extLst>
          </p:cNvPr>
          <p:cNvSpPr txBox="1"/>
          <p:nvPr/>
        </p:nvSpPr>
        <p:spPr>
          <a:xfrm>
            <a:off x="4708263" y="3581400"/>
            <a:ext cx="2057400"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cục</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tẩy</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Hộp_Văn_Bản 42">
            <a:extLst>
              <a:ext uri="{FF2B5EF4-FFF2-40B4-BE49-F238E27FC236}">
                <a16:creationId xmlns:a16="http://schemas.microsoft.com/office/drawing/2014/main" id="{EF183166-5C17-44FF-ADAB-46B51C21ECC1}"/>
              </a:ext>
            </a:extLst>
          </p:cNvPr>
          <p:cNvSpPr txBox="1"/>
          <p:nvPr/>
        </p:nvSpPr>
        <p:spPr>
          <a:xfrm>
            <a:off x="7830791" y="3581400"/>
            <a:ext cx="2057400"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5" name="Sao 4-cánh 21">
            <a:extLst>
              <a:ext uri="{FF2B5EF4-FFF2-40B4-BE49-F238E27FC236}">
                <a16:creationId xmlns:a16="http://schemas.microsoft.com/office/drawing/2014/main" id="{851AC624-98FB-48A3-ABF3-269E88ADCE2E}"/>
              </a:ext>
            </a:extLst>
          </p:cNvPr>
          <p:cNvSpPr/>
          <p:nvPr/>
        </p:nvSpPr>
        <p:spPr>
          <a:xfrm>
            <a:off x="6388813" y="3974417"/>
            <a:ext cx="82627" cy="762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Nhóm 4">
            <a:extLst>
              <a:ext uri="{FF2B5EF4-FFF2-40B4-BE49-F238E27FC236}">
                <a16:creationId xmlns:a16="http://schemas.microsoft.com/office/drawing/2014/main" id="{383C9F2A-50D3-4FB7-A474-A3C675911C0B}"/>
              </a:ext>
            </a:extLst>
          </p:cNvPr>
          <p:cNvGrpSpPr/>
          <p:nvPr/>
        </p:nvGrpSpPr>
        <p:grpSpPr>
          <a:xfrm>
            <a:off x="6779199" y="1480919"/>
            <a:ext cx="4348183" cy="4933352"/>
            <a:chOff x="5562600" y="1866251"/>
            <a:chExt cx="4348182" cy="4933352"/>
          </a:xfrm>
        </p:grpSpPr>
        <p:pic>
          <p:nvPicPr>
            <p:cNvPr id="17" name="Picture 19" descr="F:\Tiểu học\PP\Trò chơi\đạp trứng\Ảnh6.png">
              <a:extLst>
                <a:ext uri="{FF2B5EF4-FFF2-40B4-BE49-F238E27FC236}">
                  <a16:creationId xmlns:a16="http://schemas.microsoft.com/office/drawing/2014/main" id="{4E76DEEF-EF37-45C9-9555-AAFAF3F1FA5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2600" y="1866251"/>
              <a:ext cx="4348182" cy="4933352"/>
            </a:xfrm>
            <a:prstGeom prst="rect">
              <a:avLst/>
            </a:prstGeom>
            <a:noFill/>
            <a:extLst>
              <a:ext uri="{909E8E84-426E-40DD-AFC4-6F175D3DCCD1}">
                <a14:hiddenFill xmlns:a14="http://schemas.microsoft.com/office/drawing/2010/main">
                  <a:solidFill>
                    <a:srgbClr val="FFFFFF"/>
                  </a:solidFill>
                </a14:hiddenFill>
              </a:ext>
            </a:extLst>
          </p:spPr>
        </p:pic>
        <p:sp>
          <p:nvSpPr>
            <p:cNvPr id="18" name="Sao 4-cánh 16">
              <a:extLst>
                <a:ext uri="{FF2B5EF4-FFF2-40B4-BE49-F238E27FC236}">
                  <a16:creationId xmlns:a16="http://schemas.microsoft.com/office/drawing/2014/main" id="{0EEE03FF-BDC4-43C8-ABA0-E9FDD7D2ECBA}"/>
                </a:ext>
              </a:extLst>
            </p:cNvPr>
            <p:cNvSpPr/>
            <p:nvPr/>
          </p:nvSpPr>
          <p:spPr>
            <a:xfrm>
              <a:off x="7570472" y="3221516"/>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Sao 4-cánh 17">
              <a:extLst>
                <a:ext uri="{FF2B5EF4-FFF2-40B4-BE49-F238E27FC236}">
                  <a16:creationId xmlns:a16="http://schemas.microsoft.com/office/drawing/2014/main" id="{DC606A76-D202-4342-8423-98A6544B9422}"/>
                </a:ext>
              </a:extLst>
            </p:cNvPr>
            <p:cNvSpPr/>
            <p:nvPr/>
          </p:nvSpPr>
          <p:spPr>
            <a:xfrm>
              <a:off x="7835746" y="2881082"/>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Nhóm 5">
            <a:extLst>
              <a:ext uri="{FF2B5EF4-FFF2-40B4-BE49-F238E27FC236}">
                <a16:creationId xmlns:a16="http://schemas.microsoft.com/office/drawing/2014/main" id="{C8A75682-01A6-49A1-A875-022F00B9A752}"/>
              </a:ext>
            </a:extLst>
          </p:cNvPr>
          <p:cNvGrpSpPr/>
          <p:nvPr/>
        </p:nvGrpSpPr>
        <p:grpSpPr>
          <a:xfrm>
            <a:off x="727257" y="1347929"/>
            <a:ext cx="4240567" cy="5086983"/>
            <a:chOff x="-475094" y="1600200"/>
            <a:chExt cx="4240567" cy="5086983"/>
          </a:xfrm>
        </p:grpSpPr>
        <p:pic>
          <p:nvPicPr>
            <p:cNvPr id="22" name="Picture 19" descr="F:\Tiểu học\PP\Trò chơi\đạp trứng\Ảnh6.png">
              <a:extLst>
                <a:ext uri="{FF2B5EF4-FFF2-40B4-BE49-F238E27FC236}">
                  <a16:creationId xmlns:a16="http://schemas.microsoft.com/office/drawing/2014/main" id="{0DEBAC1B-855A-4B5E-BFCE-FFDA2FEF031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094" y="1600200"/>
              <a:ext cx="4240567" cy="5086983"/>
            </a:xfrm>
            <a:prstGeom prst="rect">
              <a:avLst/>
            </a:prstGeom>
            <a:noFill/>
            <a:extLst>
              <a:ext uri="{909E8E84-426E-40DD-AFC4-6F175D3DCCD1}">
                <a14:hiddenFill xmlns:a14="http://schemas.microsoft.com/office/drawing/2010/main">
                  <a:solidFill>
                    <a:srgbClr val="FFFFFF"/>
                  </a:solidFill>
                </a14:hiddenFill>
              </a:ext>
            </a:extLst>
          </p:spPr>
        </p:pic>
        <p:sp>
          <p:nvSpPr>
            <p:cNvPr id="23" name="Sao 4-cánh 1">
              <a:extLst>
                <a:ext uri="{FF2B5EF4-FFF2-40B4-BE49-F238E27FC236}">
                  <a16:creationId xmlns:a16="http://schemas.microsoft.com/office/drawing/2014/main" id="{5A67618D-27B0-4843-B2D6-A9237D31F2F2}"/>
                </a:ext>
              </a:extLst>
            </p:cNvPr>
            <p:cNvSpPr/>
            <p:nvPr/>
          </p:nvSpPr>
          <p:spPr>
            <a:xfrm>
              <a:off x="1219200" y="2822868"/>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Sao 4-cánh 2">
              <a:extLst>
                <a:ext uri="{FF2B5EF4-FFF2-40B4-BE49-F238E27FC236}">
                  <a16:creationId xmlns:a16="http://schemas.microsoft.com/office/drawing/2014/main" id="{17833508-F805-4225-8F15-E892928ED71A}"/>
                </a:ext>
              </a:extLst>
            </p:cNvPr>
            <p:cNvSpPr/>
            <p:nvPr/>
          </p:nvSpPr>
          <p:spPr>
            <a:xfrm>
              <a:off x="2325016" y="3598659"/>
              <a:ext cx="45719" cy="109933"/>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Sao 4-cánh 18">
              <a:extLst>
                <a:ext uri="{FF2B5EF4-FFF2-40B4-BE49-F238E27FC236}">
                  <a16:creationId xmlns:a16="http://schemas.microsoft.com/office/drawing/2014/main" id="{81E2B7B2-A03E-4358-BFF2-CDAA596F3E70}"/>
                </a:ext>
              </a:extLst>
            </p:cNvPr>
            <p:cNvSpPr/>
            <p:nvPr/>
          </p:nvSpPr>
          <p:spPr>
            <a:xfrm>
              <a:off x="1570161" y="3427017"/>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Sao 4-cánh 19">
              <a:extLst>
                <a:ext uri="{FF2B5EF4-FFF2-40B4-BE49-F238E27FC236}">
                  <a16:creationId xmlns:a16="http://schemas.microsoft.com/office/drawing/2014/main" id="{20E8D467-E7D8-4F06-9D8E-89273D9C53A7}"/>
                </a:ext>
              </a:extLst>
            </p:cNvPr>
            <p:cNvSpPr/>
            <p:nvPr/>
          </p:nvSpPr>
          <p:spPr>
            <a:xfrm>
              <a:off x="1835435" y="3086583"/>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Nhóm 6">
            <a:extLst>
              <a:ext uri="{FF2B5EF4-FFF2-40B4-BE49-F238E27FC236}">
                <a16:creationId xmlns:a16="http://schemas.microsoft.com/office/drawing/2014/main" id="{0FD0AA14-91D6-43D8-94C7-DD6B8F7F443A}"/>
              </a:ext>
            </a:extLst>
          </p:cNvPr>
          <p:cNvGrpSpPr/>
          <p:nvPr/>
        </p:nvGrpSpPr>
        <p:grpSpPr>
          <a:xfrm>
            <a:off x="3805788" y="1335912"/>
            <a:ext cx="4267200" cy="5056155"/>
            <a:chOff x="2622473" y="1630100"/>
            <a:chExt cx="4267200" cy="5056155"/>
          </a:xfrm>
        </p:grpSpPr>
        <p:pic>
          <p:nvPicPr>
            <p:cNvPr id="30" name="Picture 19" descr="F:\Tiểu học\PP\Trò chơi\đạp trứng\Ảnh6.png">
              <a:extLst>
                <a:ext uri="{FF2B5EF4-FFF2-40B4-BE49-F238E27FC236}">
                  <a16:creationId xmlns:a16="http://schemas.microsoft.com/office/drawing/2014/main" id="{B8D58C1F-44B8-4E96-A020-1BC98C9EC94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2473" y="1630100"/>
              <a:ext cx="4267200" cy="5056155"/>
            </a:xfrm>
            <a:prstGeom prst="rect">
              <a:avLst/>
            </a:prstGeom>
            <a:noFill/>
            <a:extLst>
              <a:ext uri="{909E8E84-426E-40DD-AFC4-6F175D3DCCD1}">
                <a14:hiddenFill xmlns:a14="http://schemas.microsoft.com/office/drawing/2010/main">
                  <a:solidFill>
                    <a:srgbClr val="FFFFFF"/>
                  </a:solidFill>
                </a14:hiddenFill>
              </a:ext>
            </a:extLst>
          </p:spPr>
        </p:pic>
        <p:sp>
          <p:nvSpPr>
            <p:cNvPr id="31" name="Sao 4-cánh 15">
              <a:extLst>
                <a:ext uri="{FF2B5EF4-FFF2-40B4-BE49-F238E27FC236}">
                  <a16:creationId xmlns:a16="http://schemas.microsoft.com/office/drawing/2014/main" id="{EF1656D0-4528-4CC9-A054-AD10AC655113}"/>
                </a:ext>
              </a:extLst>
            </p:cNvPr>
            <p:cNvSpPr/>
            <p:nvPr/>
          </p:nvSpPr>
          <p:spPr>
            <a:xfrm>
              <a:off x="4876800" y="3070752"/>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Sao 4-cánh 20">
              <a:extLst>
                <a:ext uri="{FF2B5EF4-FFF2-40B4-BE49-F238E27FC236}">
                  <a16:creationId xmlns:a16="http://schemas.microsoft.com/office/drawing/2014/main" id="{13A8338D-72CB-4E65-89E4-27C0162BFBE4}"/>
                </a:ext>
              </a:extLst>
            </p:cNvPr>
            <p:cNvSpPr/>
            <p:nvPr/>
          </p:nvSpPr>
          <p:spPr>
            <a:xfrm>
              <a:off x="4756073" y="2514600"/>
              <a:ext cx="89054"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Sao 4-cánh 22">
              <a:extLst>
                <a:ext uri="{FF2B5EF4-FFF2-40B4-BE49-F238E27FC236}">
                  <a16:creationId xmlns:a16="http://schemas.microsoft.com/office/drawing/2014/main" id="{E7CA4BF4-C746-4BE5-8229-91F74A278A20}"/>
                </a:ext>
              </a:extLst>
            </p:cNvPr>
            <p:cNvSpPr/>
            <p:nvPr/>
          </p:nvSpPr>
          <p:spPr>
            <a:xfrm>
              <a:off x="5287126" y="3598660"/>
              <a:ext cx="89054" cy="67467"/>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4" name="Picture 24">
            <a:extLst>
              <a:ext uri="{FF2B5EF4-FFF2-40B4-BE49-F238E27FC236}">
                <a16:creationId xmlns:a16="http://schemas.microsoft.com/office/drawing/2014/main" id="{2E8F2C40-C2D6-48D5-98F2-A72E2A170308}"/>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13934">
            <a:off x="2484828" y="1170363"/>
            <a:ext cx="2635411" cy="146411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a:extLst>
              <a:ext uri="{FF2B5EF4-FFF2-40B4-BE49-F238E27FC236}">
                <a16:creationId xmlns:a16="http://schemas.microsoft.com/office/drawing/2014/main" id="{70A30A4F-7040-49B5-AC70-73EF0CB5949C}"/>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94088">
            <a:off x="5882095" y="1399699"/>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4">
            <a:extLst>
              <a:ext uri="{FF2B5EF4-FFF2-40B4-BE49-F238E27FC236}">
                <a16:creationId xmlns:a16="http://schemas.microsoft.com/office/drawing/2014/main" id="{81FD38E2-BC64-4A63-B140-F269F31E4394}"/>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476822" y="1262514"/>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7" name="nhung_ban_nhac_khong_loi_vui_nhon_danh_cho_be_yeu_-1782162036120988092.mp3">
            <a:hlinkClick r:id="" action="ppaction://media"/>
            <a:extLst>
              <a:ext uri="{FF2B5EF4-FFF2-40B4-BE49-F238E27FC236}">
                <a16:creationId xmlns:a16="http://schemas.microsoft.com/office/drawing/2014/main" id="{329A4994-FB4B-4157-85CB-E244805FDE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0895" y="0"/>
            <a:ext cx="609600" cy="609600"/>
          </a:xfrm>
          <a:prstGeom prst="rect">
            <a:avLst/>
          </a:prstGeom>
        </p:spPr>
      </p:pic>
      <p:sp>
        <p:nvSpPr>
          <p:cNvPr id="38" name="Oval 37">
            <a:hlinkClick r:id="rId10" action="ppaction://hlinksldjump"/>
            <a:extLst>
              <a:ext uri="{FF2B5EF4-FFF2-40B4-BE49-F238E27FC236}">
                <a16:creationId xmlns:a16="http://schemas.microsoft.com/office/drawing/2014/main" id="{3EE031F7-A6EB-42E2-BA14-C791E37689E3}"/>
              </a:ext>
            </a:extLst>
          </p:cNvPr>
          <p:cNvSpPr/>
          <p:nvPr/>
        </p:nvSpPr>
        <p:spPr>
          <a:xfrm>
            <a:off x="2357884"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1</a:t>
            </a:r>
          </a:p>
        </p:txBody>
      </p:sp>
      <p:sp>
        <p:nvSpPr>
          <p:cNvPr id="39" name="Oval 38">
            <a:hlinkClick r:id="rId11" action="ppaction://hlinksldjump"/>
            <a:extLst>
              <a:ext uri="{FF2B5EF4-FFF2-40B4-BE49-F238E27FC236}">
                <a16:creationId xmlns:a16="http://schemas.microsoft.com/office/drawing/2014/main" id="{9AAF7923-D2CA-4909-A5F5-C83C9546B10A}"/>
              </a:ext>
            </a:extLst>
          </p:cNvPr>
          <p:cNvSpPr/>
          <p:nvPr/>
        </p:nvSpPr>
        <p:spPr>
          <a:xfrm>
            <a:off x="5406488"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2</a:t>
            </a:r>
          </a:p>
        </p:txBody>
      </p:sp>
      <p:sp>
        <p:nvSpPr>
          <p:cNvPr id="40" name="Oval 39">
            <a:hlinkClick r:id="rId12" action="ppaction://hlinksldjump"/>
            <a:extLst>
              <a:ext uri="{FF2B5EF4-FFF2-40B4-BE49-F238E27FC236}">
                <a16:creationId xmlns:a16="http://schemas.microsoft.com/office/drawing/2014/main" id="{ED12440A-4BDE-4F89-902A-CABCA21F9C74}"/>
              </a:ext>
            </a:extLst>
          </p:cNvPr>
          <p:cNvSpPr/>
          <p:nvPr/>
        </p:nvSpPr>
        <p:spPr>
          <a:xfrm>
            <a:off x="8527531"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3</a:t>
            </a:r>
          </a:p>
        </p:txBody>
      </p:sp>
      <p:sp>
        <p:nvSpPr>
          <p:cNvPr id="41" name="Arrow: Right 40">
            <a:hlinkClick r:id="rId13" action="ppaction://hlinksldjump"/>
            <a:extLst>
              <a:ext uri="{FF2B5EF4-FFF2-40B4-BE49-F238E27FC236}">
                <a16:creationId xmlns:a16="http://schemas.microsoft.com/office/drawing/2014/main" id="{FA7938D6-CD6B-4EA9-A8AF-2A0A7D3EB83B}"/>
              </a:ext>
            </a:extLst>
          </p:cNvPr>
          <p:cNvSpPr/>
          <p:nvPr/>
        </p:nvSpPr>
        <p:spPr>
          <a:xfrm>
            <a:off x="10761331" y="5884011"/>
            <a:ext cx="907027" cy="508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693CC402-ED89-C478-1A4A-4AFE6D8FD4DB}"/>
              </a:ext>
            </a:extLst>
          </p:cNvPr>
          <p:cNvPicPr>
            <a:picLocks noChangeAspect="1"/>
          </p:cNvPicPr>
          <p:nvPr/>
        </p:nvPicPr>
        <p:blipFill>
          <a:blip r:embed="rId14"/>
          <a:stretch>
            <a:fillRect/>
          </a:stretch>
        </p:blipFill>
        <p:spPr>
          <a:xfrm>
            <a:off x="2604997" y="0"/>
            <a:ext cx="6486706" cy="1999661"/>
          </a:xfrm>
          <a:prstGeom prst="rect">
            <a:avLst/>
          </a:prstGeom>
        </p:spPr>
      </p:pic>
    </p:spTree>
    <p:extLst>
      <p:ext uri="{BB962C8B-B14F-4D97-AF65-F5344CB8AC3E}">
        <p14:creationId xmlns:p14="http://schemas.microsoft.com/office/powerpoint/2010/main" val="327252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1159 0.01968 C 0.01237 0.01945 0.02083 0.01737 0.02187 0.01621 C 0.03281 0.00788 0.01992 0.01366 0.0306 0.0095 C 0.03633 -0.00046 0.04687 -0.01018 0.0569 -0.01412 C 0.0595 -0.01712 0.06302 -0.01944 0.06575 -0.02268 C 0.07357 -0.03171 0.06601 -0.02777 0.07435 -0.03101 C 0.07591 -0.03263 0.07708 -0.03472 0.07878 -0.03611 C 0.08008 -0.03703 0.08242 -0.03912 0.0832 -0.03773 C 0.08398 -0.03587 0.08164 -0.03402 0.08021 -0.03263 C 0.07917 -0.03148 0.07721 -0.03171 0.07591 -0.03101 C 0.06575 -0.02523 0.07721 -0.03032 0.06719 -0.02268 C 0.06575 -0.02152 0.06406 -0.02175 0.06289 -0.02083 C 0.05638 -0.01712 0.05013 -0.01273 0.04375 -0.00902 C 0.03802 -0.00555 0.0332 -0.00115 0.0276 0.00278 C 0.01458 0.01204 0.02825 0.00163 0.01758 0.00788 C 0.00937 0.0125 0.01029 0.01945 1.04167E-6 0.02292 C -0.00482 0.02686 -0.01615 0.03774 -0.02188 0.03982 C -0.02643 0.04792 -0.03503 0.05047 -0.04219 0.0551 C -0.04531 0.05718 -0.04805 0.05973 -0.05104 0.06181 C -0.05508 0.06482 -0.06029 0.06551 -0.06406 0.06875 C -0.06211 0.06135 -0.05625 0.05649 -0.05104 0.05163 C -0.04596 0.047 -0.04544 0.04237 -0.03919 0.03982 C -0.03164 0.02593 -0.0418 0.04213 -0.03216 0.03311 C -0.03073 0.03172 -0.03034 0.0294 -0.02917 0.02801 C -0.028 0.02663 -0.02617 0.02593 -0.02487 0.02454 C -0.01836 0.01389 -0.02591 0.025 -0.01732 0.01621 C -0.00573 0.00417 -0.01354 0.00811 -0.0043 0.0044 C -0.003 0.00278 1.04167E-6 -0.00069 1.04167E-6 -0.00046 " pathEditMode="relative" rAng="0" ptsTypes="AAAAAAAAAAAAAAAAAAAAAAAAAAAA">
                                      <p:cBhvr>
                                        <p:cTn id="11" dur="2000" fill="hold"/>
                                        <p:tgtEl>
                                          <p:spTgt spid="34"/>
                                        </p:tgtEl>
                                        <p:attrNameLst>
                                          <p:attrName>ppt_x</p:attrName>
                                          <p:attrName>ppt_y</p:attrName>
                                        </p:attrNameLst>
                                      </p:cBhvr>
                                      <p:rCtr x="-19500" y="-46300"/>
                                    </p:animMotion>
                                  </p:childTnLst>
                                </p:cTn>
                              </p:par>
                            </p:childTnLst>
                          </p:cTn>
                        </p:par>
                        <p:par>
                          <p:cTn id="12" fill="hold">
                            <p:stCondLst>
                              <p:cond delay="2000"/>
                            </p:stCondLst>
                            <p:childTnLst>
                              <p:par>
                                <p:cTn id="13" presetID="10" presetClass="exit" presetSubtype="0" fill="hold" nodeType="after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par>
                          <p:cTn id="16" fill="hold">
                            <p:stCondLst>
                              <p:cond delay="25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1.45833E-6 1.85185E-6 C 0.00091 -0.00023 0.01081 -0.00324 0.01211 -0.00463 C 0.025 -0.01621 0.0099 -0.00834 0.0224 -0.01389 C 0.02917 -0.02755 0.04167 -0.04074 0.05352 -0.04607 C 0.05664 -0.05023 0.06081 -0.05347 0.06393 -0.05764 C 0.07331 -0.07014 0.06419 -0.06459 0.07409 -0.06898 C 0.07591 -0.0713 0.07722 -0.07408 0.0793 -0.07593 C 0.08086 -0.07732 0.08373 -0.08033 0.08451 -0.07824 C 0.08542 -0.0757 0.08268 -0.07315 0.08112 -0.0713 C 0.07969 -0.06968 0.07748 -0.07014 0.07591 -0.06898 C 0.06406 -0.06111 0.07748 -0.06806 0.06563 -0.05764 C 0.06406 -0.05625 0.06198 -0.05648 0.06042 -0.05533 C 0.053 -0.05023 0.04544 -0.04421 0.03802 -0.03912 C 0.03125 -0.03449 0.02539 -0.02847 0.01888 -0.02315 C 0.00352 -0.01042 0.01966 -0.02477 0.0069 -0.01621 C -0.0026 -0.00996 -0.00169 -0.00046 -0.01367 0.0044 C -0.01966 0.00972 -0.03281 0.02454 -0.03958 0.02754 C -0.04492 0.03842 -0.05521 0.0419 -0.06367 0.04815 C -0.06732 0.05092 -0.0707 0.0544 -0.07409 0.05741 C -0.07877 0.06157 -0.08489 0.0625 -0.08958 0.06666 C -0.08711 0.05671 -0.08021 0.05 -0.07409 0.04352 C -0.06823 0.03704 -0.06758 0.03079 -0.06028 0.02754 C -0.05117 0.00833 -0.06315 0.03055 -0.05169 0.01829 C -0.05013 0.01643 -0.04961 0.01319 -0.04831 0.01134 C -0.04687 0.00949 -0.04479 0.00833 -0.0431 0.00671 C -0.03555 -0.00787 -0.04427 0.00717 -0.03437 -0.00463 C -0.02044 -0.0213 -0.02969 -0.01597 -0.01888 -0.02084 C -0.01719 -0.02315 -0.01367 -0.02778 -0.01367 -0.02755 " pathEditMode="relative" rAng="0" ptsTypes="AAAAAAAAAAAAAAAAAAAAAAAAAAAA">
                                      <p:cBhvr>
                                        <p:cTn id="26" dur="2000" fill="hold"/>
                                        <p:tgtEl>
                                          <p:spTgt spid="35"/>
                                        </p:tgtEl>
                                        <p:attrNameLst>
                                          <p:attrName>ppt_x</p:attrName>
                                          <p:attrName>ppt_y</p:attrName>
                                        </p:attrNameLst>
                                      </p:cBhvr>
                                      <p:rCtr x="-24700" y="-62500"/>
                                    </p:animMotion>
                                  </p:childTnLst>
                                </p:cTn>
                              </p:par>
                            </p:childTnLst>
                          </p:cTn>
                        </p:par>
                        <p:par>
                          <p:cTn id="27" fill="hold">
                            <p:stCondLst>
                              <p:cond delay="2000"/>
                            </p:stCondLst>
                            <p:childTnLst>
                              <p:par>
                                <p:cTn id="28" presetID="10" presetClass="exit" presetSubtype="0" fill="hold" nodeType="afterEffect">
                                  <p:stCondLst>
                                    <p:cond delay="0"/>
                                  </p:stCondLst>
                                  <p:childTnLst>
                                    <p:animEffect transition="out" filter="fade">
                                      <p:cBhvr>
                                        <p:cTn id="29" dur="500"/>
                                        <p:tgtEl>
                                          <p:spTgt spid="29"/>
                                        </p:tgtEl>
                                      </p:cBhvr>
                                    </p:animEffect>
                                    <p:set>
                                      <p:cBhvr>
                                        <p:cTn id="30" dur="1" fill="hold">
                                          <p:stCondLst>
                                            <p:cond delay="499"/>
                                          </p:stCondLst>
                                        </p:cTn>
                                        <p:tgtEl>
                                          <p:spTgt spid="29"/>
                                        </p:tgtEl>
                                        <p:attrNameLst>
                                          <p:attrName>style.visibility</p:attrName>
                                        </p:attrNameLst>
                                      </p:cBhvr>
                                      <p:to>
                                        <p:strVal val="hidden"/>
                                      </p:to>
                                    </p:se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6"/>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01367 0.02755 C 0.01459 0.02732 0.02448 0.02431 0.02591 0.02292 C 0.03867 0.01134 0.02357 0.01921 0.03607 0.01366 C 0.04284 -7.40741E-7 0.05534 -0.01319 0.06719 -0.01852 C 0.07031 -0.02268 0.07448 -0.02593 0.07761 -0.03009 C 0.08698 -0.04259 0.078 -0.03704 0.08789 -0.04143 C 0.08959 -0.04375 0.09102 -0.04653 0.0931 -0.04838 C 0.09466 -0.04977 0.0974 -0.05278 0.09831 -0.05069 C 0.09909 -0.04815 0.09636 -0.0456 0.09479 -0.04375 C 0.09336 -0.04213 0.09115 -0.04259 0.08959 -0.04143 C 0.07774 -0.03356 0.09115 -0.04051 0.0793 -0.03009 C 0.07774 -0.0287 0.07565 -0.02893 0.07409 -0.02778 C 0.06667 -0.02268 0.05925 -0.01667 0.05169 -0.01157 C 0.04492 -0.00694 0.03906 -0.00093 0.03268 0.0044 C 0.01719 0.01713 0.03334 0.00278 0.02071 0.01134 C 0.01107 0.01759 0.01198 0.02708 -2.08333E-6 0.03195 C -0.00586 0.03727 -0.01914 0.05208 -0.02591 0.05509 C -0.03125 0.06597 -0.04153 0.06945 -0.05 0.0757 C -0.05364 0.07847 -0.0569 0.08195 -0.06041 0.08495 C -0.0651 0.08912 -0.07122 0.09005 -0.07591 0.09421 C -0.07344 0.08426 -0.06653 0.07755 -0.06041 0.07107 C -0.05456 0.06458 -0.05377 0.05833 -0.04648 0.05509 C -0.0375 0.03588 -0.04948 0.0581 -0.03802 0.04583 C -0.03646 0.04398 -0.03594 0.04074 -0.0345 0.03889 C -0.0332 0.03704 -0.03112 0.03588 -0.02929 0.03426 C -0.02187 0.01968 -0.0306 0.03472 -0.0207 0.02292 C -0.00677 0.00625 -0.01601 0.01157 -0.00521 0.00671 C -0.00351 0.0044 -2.08333E-6 -0.00023 -2.08333E-6 -7.40741E-7 " pathEditMode="relative" rAng="0" ptsTypes="AAAAAAAAAAAAAAAAAAAAAAAAAAAA">
                                      <p:cBhvr>
                                        <p:cTn id="41" dur="2000" fill="hold"/>
                                        <p:tgtEl>
                                          <p:spTgt spid="36"/>
                                        </p:tgtEl>
                                        <p:attrNameLst>
                                          <p:attrName>ppt_x</p:attrName>
                                          <p:attrName>ppt_y</p:attrName>
                                        </p:attrNameLst>
                                      </p:cBhvr>
                                      <p:rCtr x="-24700" y="-62500"/>
                                    </p:animMotion>
                                  </p:childTnLst>
                                </p:cTn>
                              </p:par>
                            </p:childTnLst>
                          </p:cTn>
                        </p:par>
                        <p:par>
                          <p:cTn id="42" fill="hold">
                            <p:stCondLst>
                              <p:cond delay="2000"/>
                            </p:stCondLst>
                            <p:childTnLst>
                              <p:par>
                                <p:cTn id="43" presetID="10" presetClass="exit" presetSubtype="0" fill="hold" nodeType="after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childTnLst>
                    </p:cTn>
                  </p:par>
                </p:childTnLst>
              </p:cTn>
              <p:nextCondLst>
                <p:cond evt="onClick" delay="0">
                  <p:tgtEl>
                    <p:spTgt spid="36"/>
                  </p:tgtEl>
                </p:cond>
              </p:nextCondLst>
            </p:seq>
            <p:audio>
              <p:cMediaNode vol="80000" showWhenStopped="0">
                <p:cTn id="52" repeatCount="indefinite" fill="hold" display="0">
                  <p:stCondLst>
                    <p:cond delay="indefinite"/>
                  </p:stCondLst>
                  <p:endCondLst>
                    <p:cond evt="onStopAudio" delay="0">
                      <p:tgtEl>
                        <p:sldTgt/>
                      </p:tgtEl>
                    </p:cond>
                  </p:endCondLst>
                </p:cTn>
                <p:tgtEl>
                  <p:spTgt spid="37"/>
                </p:tgtEl>
              </p:cMediaNode>
            </p:audio>
          </p:childTnLst>
        </p:cTn>
      </p:par>
    </p:tnLst>
    <p:bldLst>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56D74DD-7A81-42BB-8F1F-B41CE8697E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629150"/>
          </a:xfrm>
          <a:prstGeom prst="rect">
            <a:avLst/>
          </a:prstGeom>
        </p:spPr>
      </p:pic>
      <p:sp>
        <p:nvSpPr>
          <p:cNvPr id="3" name="TextBox 2">
            <a:extLst>
              <a:ext uri="{FF2B5EF4-FFF2-40B4-BE49-F238E27FC236}">
                <a16:creationId xmlns:a16="http://schemas.microsoft.com/office/drawing/2014/main" id="{99964EC0-19B1-4B60-9382-3CB5D4AB01D9}"/>
              </a:ext>
            </a:extLst>
          </p:cNvPr>
          <p:cNvSpPr txBox="1"/>
          <p:nvPr/>
        </p:nvSpPr>
        <p:spPr>
          <a:xfrm>
            <a:off x="3295649" y="1141927"/>
            <a:ext cx="5905501" cy="304698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gì</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lòng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đỏ</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Không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Mẹ</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nó</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gà</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Cho ta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nhiều</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đạm</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
        <p:nvSpPr>
          <p:cNvPr id="5" name="Arrow: Left 4">
            <a:hlinkClick r:id="rId4" action="ppaction://hlinksldjump"/>
            <a:extLst>
              <a:ext uri="{FF2B5EF4-FFF2-40B4-BE49-F238E27FC236}">
                <a16:creationId xmlns:a16="http://schemas.microsoft.com/office/drawing/2014/main" id="{BFE7F93A-4A55-4CFB-B8F9-61E651B8CCDC}"/>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618CC4F6-827F-CF4B-C2F5-3EBE18E4D863}"/>
              </a:ext>
            </a:extLst>
          </p:cNvPr>
          <p:cNvGrpSpPr/>
          <p:nvPr/>
        </p:nvGrpSpPr>
        <p:grpSpPr>
          <a:xfrm>
            <a:off x="3660977" y="5039284"/>
            <a:ext cx="5597324" cy="885266"/>
            <a:chOff x="1765503" y="1905559"/>
            <a:chExt cx="3283543" cy="720161"/>
          </a:xfrm>
        </p:grpSpPr>
        <p:grpSp>
          <p:nvGrpSpPr>
            <p:cNvPr id="4" name="Group 3">
              <a:extLst>
                <a:ext uri="{FF2B5EF4-FFF2-40B4-BE49-F238E27FC236}">
                  <a16:creationId xmlns:a16="http://schemas.microsoft.com/office/drawing/2014/main" id="{9A3644AD-EEA3-BF31-9CCE-3781A232276C}"/>
                </a:ext>
              </a:extLst>
            </p:cNvPr>
            <p:cNvGrpSpPr/>
            <p:nvPr/>
          </p:nvGrpSpPr>
          <p:grpSpPr>
            <a:xfrm>
              <a:off x="2259226" y="1905559"/>
              <a:ext cx="2789820" cy="679564"/>
              <a:chOff x="8189429" y="3216688"/>
              <a:chExt cx="2789820" cy="1015663"/>
            </a:xfrm>
          </p:grpSpPr>
          <p:sp>
            <p:nvSpPr>
              <p:cNvPr id="6" name="Rectangle: Rounded Corners 5">
                <a:extLst>
                  <a:ext uri="{FF2B5EF4-FFF2-40B4-BE49-F238E27FC236}">
                    <a16:creationId xmlns:a16="http://schemas.microsoft.com/office/drawing/2014/main" id="{E7C74AE8-CB29-571C-E0A3-9F143871A810}"/>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 xmlns:ask="http://schemas.microsoft.com/office/drawing/2018/sketchyshape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9D4BA18A-FA50-AA0C-8414-E05EB2A801CD}"/>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Quả</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trứng</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descr="A picture containing text, vector graphics&#10;&#10;Description automatically generated">
              <a:extLst>
                <a:ext uri="{FF2B5EF4-FFF2-40B4-BE49-F238E27FC236}">
                  <a16:creationId xmlns:a16="http://schemas.microsoft.com/office/drawing/2014/main" id="{2FAEDC85-AF17-AA28-249C-E28A80410B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197985771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5FD5F1-710F-13C5-6505-8789BCA073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629150"/>
          </a:xfrm>
          <a:prstGeom prst="rect">
            <a:avLst/>
          </a:prstGeom>
        </p:spPr>
      </p:pic>
      <p:sp>
        <p:nvSpPr>
          <p:cNvPr id="6" name="TextBox 5">
            <a:extLst>
              <a:ext uri="{FF2B5EF4-FFF2-40B4-BE49-F238E27FC236}">
                <a16:creationId xmlns:a16="http://schemas.microsoft.com/office/drawing/2014/main" id="{1F560E49-7602-402A-D0E0-40C8231E06AB}"/>
              </a:ext>
            </a:extLst>
          </p:cNvPr>
          <p:cNvSpPr txBox="1"/>
          <p:nvPr/>
        </p:nvSpPr>
        <p:spPr>
          <a:xfrm>
            <a:off x="2628901" y="1275277"/>
            <a:ext cx="7000874" cy="2308324"/>
          </a:xfrm>
          <a:prstGeom prst="rect">
            <a:avLst/>
          </a:prstGeom>
          <a:noFill/>
        </p:spPr>
        <p:txBody>
          <a:bodyPr wrap="square" rtlCol="0">
            <a:spAutoFit/>
          </a:bodyPr>
          <a:lstStyle/>
          <a:p>
            <a:pPr lvl="0" algn="ctr" defTabSz="914377"/>
            <a:r>
              <a:rPr lang="en-US" sz="3600" dirty="0" err="1">
                <a:solidFill>
                  <a:prstClr val="black"/>
                </a:solidFill>
                <a:latin typeface="Calibri" panose="020F0502020204030204" pitchFamily="34" charset="0"/>
                <a:cs typeface="Calibri" panose="020F0502020204030204" pitchFamily="34" charset="0"/>
              </a:rPr>
              <a:t>Có</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cánh</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mà</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chẳng</a:t>
            </a:r>
            <a:r>
              <a:rPr lang="en-US" sz="3600" dirty="0">
                <a:solidFill>
                  <a:prstClr val="black"/>
                </a:solidFill>
                <a:latin typeface="Calibri" panose="020F0502020204030204" pitchFamily="34" charset="0"/>
                <a:cs typeface="Calibri" panose="020F0502020204030204" pitchFamily="34" charset="0"/>
              </a:rPr>
              <a:t> bay </a:t>
            </a:r>
            <a:r>
              <a:rPr lang="en-US" sz="3600" dirty="0" err="1">
                <a:solidFill>
                  <a:prstClr val="black"/>
                </a:solidFill>
                <a:latin typeface="Calibri" panose="020F0502020204030204" pitchFamily="34" charset="0"/>
                <a:cs typeface="Calibri" panose="020F0502020204030204" pitchFamily="34" charset="0"/>
              </a:rPr>
              <a:t>xa</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Đẻ</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tác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ta </a:t>
            </a:r>
            <a:r>
              <a:rPr lang="en-US" sz="3600" dirty="0" err="1">
                <a:solidFill>
                  <a:prstClr val="black"/>
                </a:solidFill>
                <a:latin typeface="Calibri" panose="020F0502020204030204" pitchFamily="34" charset="0"/>
                <a:cs typeface="Calibri" panose="020F0502020204030204" pitchFamily="34" charset="0"/>
              </a:rPr>
              <a:t>từng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hồi</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Ấp</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khi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nở</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rồi</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Suốt</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ngày</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kiếm</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mồi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nuôi</a:t>
            </a:r>
            <a:r>
              <a:rPr lang="en-US" sz="3600" dirty="0">
                <a:solidFill>
                  <a:prstClr val="black"/>
                </a:solidFill>
                <a:latin typeface="Calibri" panose="020F0502020204030204" pitchFamily="34" charset="0"/>
                <a:cs typeface="Calibri" panose="020F0502020204030204" pitchFamily="34" charset="0"/>
              </a:rPr>
              <a:t> con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Arrow: Left 6">
            <a:hlinkClick r:id="rId4" action="ppaction://hlinksldjump"/>
            <a:extLst>
              <a:ext uri="{FF2B5EF4-FFF2-40B4-BE49-F238E27FC236}">
                <a16:creationId xmlns:a16="http://schemas.microsoft.com/office/drawing/2014/main" id="{E64F08E4-C50D-7CC4-0B49-A6AE02B27917}"/>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86DF32AC-F5EB-DF59-63EC-7F9CC3BC40F1}"/>
              </a:ext>
            </a:extLst>
          </p:cNvPr>
          <p:cNvGrpSpPr/>
          <p:nvPr/>
        </p:nvGrpSpPr>
        <p:grpSpPr>
          <a:xfrm>
            <a:off x="3660977" y="5039284"/>
            <a:ext cx="5597324" cy="885266"/>
            <a:chOff x="1765503" y="1905559"/>
            <a:chExt cx="3283543" cy="720161"/>
          </a:xfrm>
        </p:grpSpPr>
        <p:grpSp>
          <p:nvGrpSpPr>
            <p:cNvPr id="9" name="Group 8">
              <a:extLst>
                <a:ext uri="{FF2B5EF4-FFF2-40B4-BE49-F238E27FC236}">
                  <a16:creationId xmlns:a16="http://schemas.microsoft.com/office/drawing/2014/main" id="{4FF8517A-0A2E-6D68-B4CB-2504BE3EB080}"/>
                </a:ext>
              </a:extLst>
            </p:cNvPr>
            <p:cNvGrpSpPr/>
            <p:nvPr/>
          </p:nvGrpSpPr>
          <p:grpSpPr>
            <a:xfrm>
              <a:off x="2259226" y="1905559"/>
              <a:ext cx="2789820" cy="679564"/>
              <a:chOff x="8189429" y="3216688"/>
              <a:chExt cx="2789820" cy="1015663"/>
            </a:xfrm>
          </p:grpSpPr>
          <p:sp>
            <p:nvSpPr>
              <p:cNvPr id="11" name="Rectangle: Rounded Corners 10">
                <a:extLst>
                  <a:ext uri="{FF2B5EF4-FFF2-40B4-BE49-F238E27FC236}">
                    <a16:creationId xmlns:a16="http://schemas.microsoft.com/office/drawing/2014/main" id="{91781169-C5FC-DAC0-9C4F-14109F990BD9}"/>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 xmlns:ask="http://schemas.microsoft.com/office/drawing/2018/sketchyshape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892B58C-F085-FE4F-53A8-756FD59CDAF9}"/>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mái</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 name="Picture 9" descr="A picture containing text, vector graphics&#10;&#10;Description automatically generated">
              <a:extLst>
                <a:ext uri="{FF2B5EF4-FFF2-40B4-BE49-F238E27FC236}">
                  <a16:creationId xmlns:a16="http://schemas.microsoft.com/office/drawing/2014/main" id="{D881E170-6A84-E491-BB22-2FD13635EE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370195273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42F2958B-2A03-0D42-0869-2F85145719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333875"/>
          </a:xfrm>
          <a:prstGeom prst="rect">
            <a:avLst/>
          </a:prstGeom>
        </p:spPr>
      </p:pic>
      <p:sp>
        <p:nvSpPr>
          <p:cNvPr id="6" name="TextBox 5">
            <a:extLst>
              <a:ext uri="{FF2B5EF4-FFF2-40B4-BE49-F238E27FC236}">
                <a16:creationId xmlns:a16="http://schemas.microsoft.com/office/drawing/2014/main" id="{CAB11B02-DFC8-63A5-ED3C-EECD53E4CD55}"/>
              </a:ext>
            </a:extLst>
          </p:cNvPr>
          <p:cNvSpPr txBox="1"/>
          <p:nvPr/>
        </p:nvSpPr>
        <p:spPr>
          <a:xfrm>
            <a:off x="2628901" y="1275277"/>
            <a:ext cx="7000874" cy="2308324"/>
          </a:xfrm>
          <a:prstGeom prst="rect">
            <a:avLst/>
          </a:prstGeom>
          <a:noFill/>
        </p:spPr>
        <p:txBody>
          <a:bodyPr wrap="square" rtlCol="0">
            <a:spAutoFit/>
          </a:bodyPr>
          <a:lstStyle/>
          <a:p>
            <a:pPr lvl="0" algn="ctr" defTabSz="914377"/>
            <a:r>
              <a:rPr lang="en-US" sz="3600">
                <a:solidFill>
                  <a:prstClr val="black"/>
                </a:solidFill>
                <a:latin typeface="Calibri" panose="020F0502020204030204" pitchFamily="34" charset="0"/>
                <a:cs typeface="Calibri" panose="020F0502020204030204" pitchFamily="34" charset="0"/>
              </a:rPr>
              <a:t>Cái mỏ xinh xinh</a:t>
            </a:r>
          </a:p>
          <a:p>
            <a:pPr lvl="0" algn="ctr" defTabSz="914377"/>
            <a:r>
              <a:rPr lang="en-US" sz="3600">
                <a:solidFill>
                  <a:prstClr val="black"/>
                </a:solidFill>
                <a:latin typeface="Calibri" panose="020F0502020204030204" pitchFamily="34" charset="0"/>
                <a:cs typeface="Calibri" panose="020F0502020204030204" pitchFamily="34" charset="0"/>
              </a:rPr>
              <a:t>Hai chân tí xíu</a:t>
            </a:r>
          </a:p>
          <a:p>
            <a:pPr lvl="0" algn="ctr" defTabSz="914377"/>
            <a:r>
              <a:rPr lang="en-US" sz="3600">
                <a:solidFill>
                  <a:prstClr val="black"/>
                </a:solidFill>
                <a:latin typeface="Calibri" panose="020F0502020204030204" pitchFamily="34" charset="0"/>
                <a:cs typeface="Calibri" panose="020F0502020204030204" pitchFamily="34" charset="0"/>
              </a:rPr>
              <a:t>Lông vàng mát dịu</a:t>
            </a:r>
          </a:p>
          <a:p>
            <a:pPr lvl="0" algn="ctr" defTabSz="914377"/>
            <a:r>
              <a:rPr lang="en-US" sz="3600">
                <a:solidFill>
                  <a:prstClr val="black"/>
                </a:solidFill>
                <a:latin typeface="Calibri" panose="020F0502020204030204" pitchFamily="34" charset="0"/>
                <a:cs typeface="Calibri" panose="020F0502020204030204" pitchFamily="34" charset="0"/>
              </a:rPr>
              <a:t>“”Chiếp! Chiếp!” suốt ngày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Arrow: Left 6">
            <a:hlinkClick r:id="rId4" action="ppaction://hlinksldjump"/>
            <a:extLst>
              <a:ext uri="{FF2B5EF4-FFF2-40B4-BE49-F238E27FC236}">
                <a16:creationId xmlns:a16="http://schemas.microsoft.com/office/drawing/2014/main" id="{F617BC7A-3208-8FEF-5DE6-2BE16B0C63F8}"/>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38A98A2-928E-39F7-BDD6-CAC29FF80011}"/>
              </a:ext>
            </a:extLst>
          </p:cNvPr>
          <p:cNvGrpSpPr/>
          <p:nvPr/>
        </p:nvGrpSpPr>
        <p:grpSpPr>
          <a:xfrm>
            <a:off x="3480002" y="4658284"/>
            <a:ext cx="5597324" cy="885266"/>
            <a:chOff x="1765503" y="1905559"/>
            <a:chExt cx="3283543" cy="720161"/>
          </a:xfrm>
        </p:grpSpPr>
        <p:grpSp>
          <p:nvGrpSpPr>
            <p:cNvPr id="9" name="Group 8">
              <a:extLst>
                <a:ext uri="{FF2B5EF4-FFF2-40B4-BE49-F238E27FC236}">
                  <a16:creationId xmlns:a16="http://schemas.microsoft.com/office/drawing/2014/main" id="{38DECD5D-D290-4064-34F3-901DF52A9838}"/>
                </a:ext>
              </a:extLst>
            </p:cNvPr>
            <p:cNvGrpSpPr/>
            <p:nvPr/>
          </p:nvGrpSpPr>
          <p:grpSpPr>
            <a:xfrm>
              <a:off x="2259226" y="1905559"/>
              <a:ext cx="2789820" cy="679564"/>
              <a:chOff x="8189429" y="3216688"/>
              <a:chExt cx="2789820" cy="1015663"/>
            </a:xfrm>
          </p:grpSpPr>
          <p:sp>
            <p:nvSpPr>
              <p:cNvPr id="11" name="Rectangle: Rounded Corners 10">
                <a:extLst>
                  <a:ext uri="{FF2B5EF4-FFF2-40B4-BE49-F238E27FC236}">
                    <a16:creationId xmlns:a16="http://schemas.microsoft.com/office/drawing/2014/main" id="{CD9B6436-DB4C-295C-8641-A90910811153}"/>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 xmlns:ask="http://schemas.microsoft.com/office/drawing/2018/sketchyshape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5192C9B3-77AC-9973-7D10-B8493D9B159E}"/>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con</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 name="Picture 9" descr="A picture containing text, vector graphics&#10;&#10;Description automatically generated">
              <a:extLst>
                <a:ext uri="{FF2B5EF4-FFF2-40B4-BE49-F238E27FC236}">
                  <a16:creationId xmlns:a16="http://schemas.microsoft.com/office/drawing/2014/main" id="{F4973EF3-7EC2-0D0B-70FD-AC8490C346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292820608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pic>
        <p:nvPicPr>
          <p:cNvPr id="12" name="Picture 11">
            <a:extLst>
              <a:ext uri="{FF2B5EF4-FFF2-40B4-BE49-F238E27FC236}">
                <a16:creationId xmlns:a16="http://schemas.microsoft.com/office/drawing/2014/main" id="{38B6E77B-B37D-26D6-07DE-ABBE9CAFAD3B}"/>
              </a:ext>
            </a:extLst>
          </p:cNvPr>
          <p:cNvPicPr>
            <a:picLocks noChangeAspect="1"/>
          </p:cNvPicPr>
          <p:nvPr/>
        </p:nvPicPr>
        <p:blipFill>
          <a:blip r:embed="rId13"/>
          <a:stretch>
            <a:fillRect/>
          </a:stretch>
        </p:blipFill>
        <p:spPr>
          <a:xfrm>
            <a:off x="2011342" y="2340472"/>
            <a:ext cx="7803556" cy="4517528"/>
          </a:xfrm>
          <a:prstGeom prst="rect">
            <a:avLst/>
          </a:prstGeom>
        </p:spPr>
      </p:pic>
      <p:pic>
        <p:nvPicPr>
          <p:cNvPr id="14" name="Picture 13">
            <a:extLst>
              <a:ext uri="{FF2B5EF4-FFF2-40B4-BE49-F238E27FC236}">
                <a16:creationId xmlns:a16="http://schemas.microsoft.com/office/drawing/2014/main" id="{CE5DBFAD-6D08-8FB3-CA33-8F34AB9D2178}"/>
              </a:ext>
            </a:extLst>
          </p:cNvPr>
          <p:cNvPicPr>
            <a:picLocks noChangeAspect="1"/>
          </p:cNvPicPr>
          <p:nvPr/>
        </p:nvPicPr>
        <p:blipFill>
          <a:blip r:embed="rId14"/>
          <a:stretch>
            <a:fillRect/>
          </a:stretch>
        </p:blipFill>
        <p:spPr>
          <a:xfrm>
            <a:off x="1727437" y="1165025"/>
            <a:ext cx="9175275" cy="167044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1"/>
                  </p:custDataLst>
                </p:nvPr>
              </p:nvPicPr>
              <p:blipFill>
                <a:blip r:embed="rId7"/>
                <a:srcRect/>
                <a:stretch>
                  <a:fillRect/>
                </a:stretch>
              </p:blipFill>
              <p:spPr>
                <a:xfrm flipV="1">
                  <a:off x="1191" y="0"/>
                  <a:ext cx="12019" cy="8100"/>
                </a:xfrm>
                <a:prstGeom prst="rect">
                  <a:avLst/>
                </a:prstGeom>
              </p:spPr>
            </p:pic>
            <p:pic>
              <p:nvPicPr>
                <p:cNvPr id="7" name="图片 6"/>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grpSp>
        <p:pic>
          <p:nvPicPr>
            <p:cNvPr id="25" name="图片 24"/>
            <p:cNvPicPr>
              <a:picLocks noChangeAspect="1"/>
            </p:cNvPicPr>
            <p:nvPr/>
          </p:nvPicPr>
          <p:blipFill rotWithShape="1">
            <a:blip r:embed="rId9"/>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9"/>
            <a:srcRect l="22222" t="19186" r="25000" b="25998"/>
            <a:stretch>
              <a:fillRect/>
            </a:stretch>
          </p:blipFill>
          <p:spPr>
            <a:xfrm rot="21225031">
              <a:off x="11659" y="-191"/>
              <a:ext cx="2562" cy="2696"/>
            </a:xfrm>
            <a:prstGeom prst="rect">
              <a:avLst/>
            </a:prstGeom>
          </p:spPr>
        </p:pic>
      </p:grpSp>
      <p:pic>
        <p:nvPicPr>
          <p:cNvPr id="44" name="Picture 6" descr="Natural History Animation Sticker by SecretCrab for iOS &amp;amp;amp; Android | GIPHY">
            <a:extLst>
              <a:ext uri="{FF2B5EF4-FFF2-40B4-BE49-F238E27FC236}">
                <a16:creationId xmlns:a16="http://schemas.microsoft.com/office/drawing/2014/main" id="{1882CB14-8957-FD22-250A-EF7546FF662C}"/>
              </a:ext>
            </a:extLst>
          </p:cNvPr>
          <p:cNvPicPr>
            <a:picLocks noChangeAspect="1" noChangeArrowheads="1"/>
          </p:cNvPicPr>
          <p:nvPr/>
        </p:nvPicPr>
        <p:blipFill>
          <a:blip r:embed="rId10" cstate="hq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85147" y="6035040"/>
            <a:ext cx="678942" cy="8229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8C7F7E2C-557D-678F-2039-471D97B06A14}"/>
              </a:ext>
            </a:extLst>
          </p:cNvPr>
          <p:cNvGrpSpPr/>
          <p:nvPr/>
        </p:nvGrpSpPr>
        <p:grpSpPr>
          <a:xfrm>
            <a:off x="475193" y="1442248"/>
            <a:ext cx="3172408" cy="1636095"/>
            <a:chOff x="139959" y="1387023"/>
            <a:chExt cx="3172408" cy="1636095"/>
          </a:xfrm>
        </p:grpSpPr>
        <p:sp>
          <p:nvSpPr>
            <p:cNvPr id="55" name="Rectangle: Rounded Corners 54">
              <a:extLst>
                <a:ext uri="{FF2B5EF4-FFF2-40B4-BE49-F238E27FC236}">
                  <a16:creationId xmlns:a16="http://schemas.microsoft.com/office/drawing/2014/main" id="{DF1EC159-E0DD-D6FE-47F2-2D6450C235B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56" name="Picture 55">
              <a:extLst>
                <a:ext uri="{FF2B5EF4-FFF2-40B4-BE49-F238E27FC236}">
                  <a16:creationId xmlns:a16="http://schemas.microsoft.com/office/drawing/2014/main" id="{0271250A-98F3-19E0-0A1A-23BC5AEB880D}"/>
                </a:ext>
              </a:extLst>
            </p:cNvPr>
            <p:cNvPicPr>
              <a:picLocks noChangeAspect="1"/>
            </p:cNvPicPr>
            <p:nvPr/>
          </p:nvPicPr>
          <p:blipFill>
            <a:blip r:embed="rId11"/>
            <a:stretch>
              <a:fillRect/>
            </a:stretch>
          </p:blipFill>
          <p:spPr>
            <a:xfrm>
              <a:off x="139959" y="1387023"/>
              <a:ext cx="947057" cy="947057"/>
            </a:xfrm>
            <a:prstGeom prst="rect">
              <a:avLst/>
            </a:prstGeom>
          </p:spPr>
        </p:pic>
      </p:grpSp>
      <p:grpSp>
        <p:nvGrpSpPr>
          <p:cNvPr id="57" name="Group 56">
            <a:extLst>
              <a:ext uri="{FF2B5EF4-FFF2-40B4-BE49-F238E27FC236}">
                <a16:creationId xmlns:a16="http://schemas.microsoft.com/office/drawing/2014/main" id="{00063B7E-E427-B206-FB9A-92A40B39C13A}"/>
              </a:ext>
            </a:extLst>
          </p:cNvPr>
          <p:cNvGrpSpPr/>
          <p:nvPr/>
        </p:nvGrpSpPr>
        <p:grpSpPr>
          <a:xfrm>
            <a:off x="4197018" y="2681451"/>
            <a:ext cx="3397434" cy="1559458"/>
            <a:chOff x="4424729" y="3902060"/>
            <a:chExt cx="3397434" cy="1559458"/>
          </a:xfrm>
        </p:grpSpPr>
        <p:sp>
          <p:nvSpPr>
            <p:cNvPr id="58" name="Rectangle: Rounded Corners 57">
              <a:extLst>
                <a:ext uri="{FF2B5EF4-FFF2-40B4-BE49-F238E27FC236}">
                  <a16:creationId xmlns:a16="http://schemas.microsoft.com/office/drawing/2014/main" id="{5091049E-F341-D7E0-FDEE-5D6986DD3EB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59" name="Picture 58">
              <a:extLst>
                <a:ext uri="{FF2B5EF4-FFF2-40B4-BE49-F238E27FC236}">
                  <a16:creationId xmlns:a16="http://schemas.microsoft.com/office/drawing/2014/main" id="{C669304C-F1E4-7BD6-E1DE-6F2C728DC2C9}"/>
                </a:ext>
              </a:extLst>
            </p:cNvPr>
            <p:cNvPicPr>
              <a:picLocks noChangeAspect="1"/>
            </p:cNvPicPr>
            <p:nvPr/>
          </p:nvPicPr>
          <p:blipFill>
            <a:blip r:embed="rId12"/>
            <a:stretch>
              <a:fillRect/>
            </a:stretch>
          </p:blipFill>
          <p:spPr>
            <a:xfrm>
              <a:off x="4424729" y="3902060"/>
              <a:ext cx="1083597" cy="1083597"/>
            </a:xfrm>
            <a:prstGeom prst="rect">
              <a:avLst/>
            </a:prstGeom>
          </p:spPr>
        </p:pic>
      </p:grpSp>
      <p:grpSp>
        <p:nvGrpSpPr>
          <p:cNvPr id="60" name="Group 59">
            <a:extLst>
              <a:ext uri="{FF2B5EF4-FFF2-40B4-BE49-F238E27FC236}">
                <a16:creationId xmlns:a16="http://schemas.microsoft.com/office/drawing/2014/main" id="{FA102B8E-F892-FEA3-01DA-8E8AB8163AFC}"/>
              </a:ext>
            </a:extLst>
          </p:cNvPr>
          <p:cNvGrpSpPr/>
          <p:nvPr/>
        </p:nvGrpSpPr>
        <p:grpSpPr>
          <a:xfrm>
            <a:off x="8121086" y="1657744"/>
            <a:ext cx="3329164" cy="1371679"/>
            <a:chOff x="8110962" y="1828720"/>
            <a:chExt cx="3329164" cy="1371679"/>
          </a:xfrm>
        </p:grpSpPr>
        <p:sp>
          <p:nvSpPr>
            <p:cNvPr id="61" name="Rectangle: Rounded Corners 60">
              <a:extLst>
                <a:ext uri="{FF2B5EF4-FFF2-40B4-BE49-F238E27FC236}">
                  <a16:creationId xmlns:a16="http://schemas.microsoft.com/office/drawing/2014/main" id="{CDF9ECE5-EBC7-ADF6-A708-75B219B55033}"/>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62" name="Picture 61">
              <a:extLst>
                <a:ext uri="{FF2B5EF4-FFF2-40B4-BE49-F238E27FC236}">
                  <a16:creationId xmlns:a16="http://schemas.microsoft.com/office/drawing/2014/main" id="{55CF381B-B371-379D-0AF7-2EE61DC93396}"/>
                </a:ext>
              </a:extLst>
            </p:cNvPr>
            <p:cNvPicPr>
              <a:picLocks noChangeAspect="1"/>
            </p:cNvPicPr>
            <p:nvPr/>
          </p:nvPicPr>
          <p:blipFill>
            <a:blip r:embed="rId13"/>
            <a:stretch>
              <a:fillRect/>
            </a:stretch>
          </p:blipFill>
          <p:spPr>
            <a:xfrm>
              <a:off x="8110962" y="1828720"/>
              <a:ext cx="1023707" cy="1023707"/>
            </a:xfrm>
            <a:prstGeom prst="rect">
              <a:avLst/>
            </a:prstGeom>
          </p:spPr>
        </p:pic>
      </p:grpSp>
      <p:pic>
        <p:nvPicPr>
          <p:cNvPr id="63" name="Picture 62">
            <a:extLst>
              <a:ext uri="{FF2B5EF4-FFF2-40B4-BE49-F238E27FC236}">
                <a16:creationId xmlns:a16="http://schemas.microsoft.com/office/drawing/2014/main" id="{D6660577-20D2-F762-705D-EF8E2ACA4573}"/>
              </a:ext>
            </a:extLst>
          </p:cNvPr>
          <p:cNvPicPr>
            <a:picLocks noChangeAspect="1"/>
          </p:cNvPicPr>
          <p:nvPr/>
        </p:nvPicPr>
        <p:blipFill>
          <a:blip r:embed="rId14"/>
          <a:stretch>
            <a:fillRect/>
          </a:stretch>
        </p:blipFill>
        <p:spPr>
          <a:xfrm>
            <a:off x="7198943" y="4175528"/>
            <a:ext cx="4993057" cy="2682472"/>
          </a:xfrm>
          <a:prstGeom prst="rect">
            <a:avLst/>
          </a:prstGeom>
        </p:spPr>
      </p:pic>
      <p:pic>
        <p:nvPicPr>
          <p:cNvPr id="64" name="Picture 63">
            <a:extLst>
              <a:ext uri="{FF2B5EF4-FFF2-40B4-BE49-F238E27FC236}">
                <a16:creationId xmlns:a16="http://schemas.microsoft.com/office/drawing/2014/main" id="{5C04AB8B-A0A5-EE8A-77A1-44DB7C13819B}"/>
              </a:ext>
            </a:extLst>
          </p:cNvPr>
          <p:cNvPicPr>
            <a:picLocks noChangeAspect="1"/>
          </p:cNvPicPr>
          <p:nvPr/>
        </p:nvPicPr>
        <p:blipFill>
          <a:blip r:embed="rId15"/>
          <a:stretch>
            <a:fillRect/>
          </a:stretch>
        </p:blipFill>
        <p:spPr>
          <a:xfrm>
            <a:off x="2185857" y="715843"/>
            <a:ext cx="7401185" cy="129246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additive="base">
                                        <p:cTn id="12" dur="500" fill="hold"/>
                                        <p:tgtEl>
                                          <p:spTgt spid="57"/>
                                        </p:tgtEl>
                                        <p:attrNameLst>
                                          <p:attrName>ppt_x</p:attrName>
                                        </p:attrNameLst>
                                      </p:cBhvr>
                                      <p:tavLst>
                                        <p:tav tm="0">
                                          <p:val>
                                            <p:strVal val="#ppt_x"/>
                                          </p:val>
                                        </p:tav>
                                        <p:tav tm="100000">
                                          <p:val>
                                            <p:strVal val="#ppt_x"/>
                                          </p:val>
                                        </p:tav>
                                      </p:tavLst>
                                    </p:anim>
                                    <p:anim calcmode="lin" valueType="num">
                                      <p:cBhvr additive="base">
                                        <p:cTn id="13" dur="500" fill="hold"/>
                                        <p:tgtEl>
                                          <p:spTgt spid="5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additive="base">
                                        <p:cTn id="17" dur="500" fill="hold"/>
                                        <p:tgtEl>
                                          <p:spTgt spid="60"/>
                                        </p:tgtEl>
                                        <p:attrNameLst>
                                          <p:attrName>ppt_x</p:attrName>
                                        </p:attrNameLst>
                                      </p:cBhvr>
                                      <p:tavLst>
                                        <p:tav tm="0">
                                          <p:val>
                                            <p:strVal val="#ppt_x"/>
                                          </p:val>
                                        </p:tav>
                                        <p:tav tm="100000">
                                          <p:val>
                                            <p:strVal val="#ppt_x"/>
                                          </p:val>
                                        </p:tav>
                                      </p:tavLst>
                                    </p:anim>
                                    <p:anim calcmode="lin" valueType="num">
                                      <p:cBhvr additive="base">
                                        <p:cTn id="1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grpSp>
      <p:pic>
        <p:nvPicPr>
          <p:cNvPr id="26" name="Picture 25">
            <a:extLst>
              <a:ext uri="{FF2B5EF4-FFF2-40B4-BE49-F238E27FC236}">
                <a16:creationId xmlns:a16="http://schemas.microsoft.com/office/drawing/2014/main" id="{28D308EF-2ADF-4EC2-896E-9BCFD6532E64}"/>
              </a:ext>
            </a:extLst>
          </p:cNvPr>
          <p:cNvPicPr>
            <a:picLocks noChangeAspect="1"/>
          </p:cNvPicPr>
          <p:nvPr/>
        </p:nvPicPr>
        <p:blipFill>
          <a:blip r:embed="rId6"/>
          <a:stretch>
            <a:fillRect/>
          </a:stretch>
        </p:blipFill>
        <p:spPr>
          <a:xfrm>
            <a:off x="3467100" y="1574229"/>
            <a:ext cx="3848100" cy="4817046"/>
          </a:xfrm>
          <a:prstGeom prst="ellipse">
            <a:avLst/>
          </a:prstGeom>
          <a:ln>
            <a:noFill/>
          </a:ln>
          <a:effectLst>
            <a:softEdge rad="112500"/>
          </a:effectLst>
        </p:spPr>
      </p:pic>
      <p:pic>
        <p:nvPicPr>
          <p:cNvPr id="29" name="Picture 28">
            <a:extLst>
              <a:ext uri="{FF2B5EF4-FFF2-40B4-BE49-F238E27FC236}">
                <a16:creationId xmlns:a16="http://schemas.microsoft.com/office/drawing/2014/main" id="{B573C035-BC25-0374-B596-8F1691A68F6F}"/>
              </a:ext>
            </a:extLst>
          </p:cNvPr>
          <p:cNvPicPr>
            <a:picLocks noChangeAspect="1"/>
          </p:cNvPicPr>
          <p:nvPr/>
        </p:nvPicPr>
        <p:blipFill>
          <a:blip r:embed="rId7"/>
          <a:stretch>
            <a:fillRect/>
          </a:stretch>
        </p:blipFill>
        <p:spPr>
          <a:xfrm>
            <a:off x="3885936" y="376751"/>
            <a:ext cx="6096528" cy="1322947"/>
          </a:xfrm>
          <a:prstGeom prst="rect">
            <a:avLst/>
          </a:prstGeom>
        </p:spPr>
      </p:pic>
      <p:sp>
        <p:nvSpPr>
          <p:cNvPr id="30" name="TextBox 29">
            <a:extLst>
              <a:ext uri="{FF2B5EF4-FFF2-40B4-BE49-F238E27FC236}">
                <a16:creationId xmlns:a16="http://schemas.microsoft.com/office/drawing/2014/main" id="{1FE69DE7-A4EF-488E-02AF-3994A87C5E29}"/>
              </a:ext>
            </a:extLst>
          </p:cNvPr>
          <p:cNvSpPr txBox="1"/>
          <p:nvPr/>
        </p:nvSpPr>
        <p:spPr>
          <a:xfrm>
            <a:off x="647700" y="1190625"/>
            <a:ext cx="6305550" cy="4524315"/>
          </a:xfrm>
          <a:prstGeom prst="rect">
            <a:avLst/>
          </a:prstGeom>
          <a:noFill/>
        </p:spPr>
        <p:txBody>
          <a:bodyPr wrap="square" rtlCol="0">
            <a:spAutoFit/>
          </a:bodyPr>
          <a:lstStyle/>
          <a:p>
            <a:pPr algn="just" rtl="0" latinLnBrk="0"/>
            <a:r>
              <a:rPr lang="vi-VN" sz="2400" b="1" i="0" dirty="0">
                <a:solidFill>
                  <a:srgbClr val="002060"/>
                </a:solidFill>
                <a:effectLst/>
                <a:latin typeface="Calibri" panose="020F0502020204030204" pitchFamily="34" charset="0"/>
                <a:cs typeface="Calibri" panose="020F0502020204030204" pitchFamily="34" charset="0"/>
              </a:rPr>
              <a:t>Tôi kể với các bạn</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Một màu trời đã lâu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 là một màu nâu ...</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Không có gió có nắng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Không có lắm sắc màu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Một vòm trời như nhau: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chưa kêu “chiếp chiếp"</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Chẳng biết tìm giun, sâu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Đói, no chẳng biết đâu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Cứ việc mà yên ngủ...</a:t>
            </a:r>
          </a:p>
        </p:txBody>
      </p:sp>
      <p:pic>
        <p:nvPicPr>
          <p:cNvPr id="34" name="Picture 33">
            <a:extLst>
              <a:ext uri="{FF2B5EF4-FFF2-40B4-BE49-F238E27FC236}">
                <a16:creationId xmlns:a16="http://schemas.microsoft.com/office/drawing/2014/main" id="{2F3ED227-E827-740C-4383-B1175B77683D}"/>
              </a:ext>
            </a:extLst>
          </p:cNvPr>
          <p:cNvPicPr>
            <a:picLocks noChangeAspect="1"/>
          </p:cNvPicPr>
          <p:nvPr/>
        </p:nvPicPr>
        <p:blipFill>
          <a:blip r:embed="rId8"/>
          <a:stretch>
            <a:fillRect/>
          </a:stretch>
        </p:blipFill>
        <p:spPr>
          <a:xfrm>
            <a:off x="8267701" y="2652296"/>
            <a:ext cx="3428692" cy="3729454"/>
          </a:xfrm>
          <a:prstGeom prst="rect">
            <a:avLst/>
          </a:prstGeom>
          <a:ln>
            <a:noFill/>
          </a:ln>
          <a:effectLst>
            <a:softEdge rad="112500"/>
          </a:effectLst>
        </p:spPr>
      </p:pic>
      <p:sp>
        <p:nvSpPr>
          <p:cNvPr id="35" name="TextBox 34">
            <a:extLst>
              <a:ext uri="{FF2B5EF4-FFF2-40B4-BE49-F238E27FC236}">
                <a16:creationId xmlns:a16="http://schemas.microsoft.com/office/drawing/2014/main" id="{E8813753-7885-1527-EFA1-123F1D7C1E48}"/>
              </a:ext>
            </a:extLst>
          </p:cNvPr>
          <p:cNvSpPr txBox="1"/>
          <p:nvPr/>
        </p:nvSpPr>
        <p:spPr>
          <a:xfrm>
            <a:off x="6962775" y="1257300"/>
            <a:ext cx="3505200" cy="4893647"/>
          </a:xfrm>
          <a:prstGeom prst="rect">
            <a:avLst/>
          </a:prstGeom>
          <a:noFill/>
        </p:spPr>
        <p:txBody>
          <a:bodyPr wrap="square" rtlCol="0">
            <a:spAutoFit/>
          </a:bodyPr>
          <a:lstStyle/>
          <a:p>
            <a:pPr algn="just"/>
            <a:r>
              <a:rPr lang="vi-VN" sz="2400" b="1" dirty="0">
                <a:solidFill>
                  <a:srgbClr val="002060"/>
                </a:solidFill>
                <a:latin typeface="Calibri" panose="020F0502020204030204" pitchFamily="34" charset="0"/>
                <a:cs typeface="Calibri" panose="020F0502020204030204" pitchFamily="34" charset="0"/>
              </a:rPr>
              <a:t>Tôi cũng không hiểu rõ</a:t>
            </a:r>
          </a:p>
          <a:p>
            <a:pPr algn="just"/>
            <a:r>
              <a:rPr lang="vi-VN" sz="2400" b="1" dirty="0">
                <a:solidFill>
                  <a:srgbClr val="002060"/>
                </a:solidFill>
                <a:latin typeface="Calibri" panose="020F0502020204030204" pitchFamily="34" charset="0"/>
                <a:cs typeface="Calibri" panose="020F0502020204030204" pitchFamily="34" charset="0"/>
              </a:rPr>
              <a:t>Tôi sinh ra vì sao</a:t>
            </a:r>
            <a:endParaRPr lang="en-US" sz="2400" b="1" i="0" dirty="0">
              <a:solidFill>
                <a:srgbClr val="002060"/>
              </a:solidFill>
              <a:effectLst/>
              <a:latin typeface="Calibri" panose="020F0502020204030204" pitchFamily="34" charset="0"/>
              <a:cs typeface="Calibri" panose="020F0502020204030204" pitchFamily="34" charset="0"/>
            </a:endParaRP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đ</a:t>
            </a:r>
            <a:r>
              <a:rPr lang="en-US" sz="2400" b="1" dirty="0">
                <a:solidFill>
                  <a:srgbClr val="002060"/>
                </a:solidFill>
                <a:latin typeface="Calibri" panose="020F0502020204030204" pitchFamily="34" charset="0"/>
                <a:cs typeface="Calibri" panose="020F0502020204030204" pitchFamily="34" charset="0"/>
              </a:rPr>
              <a:t>ạ</a:t>
            </a:r>
            <a:r>
              <a:rPr lang="vi-VN" sz="2400" b="1" i="0" dirty="0">
                <a:solidFill>
                  <a:srgbClr val="002060"/>
                </a:solidFill>
                <a:effectLst/>
                <a:latin typeface="Calibri" panose="020F0502020204030204" pitchFamily="34" charset="0"/>
                <a:cs typeface="Calibri" panose="020F0502020204030204" pitchFamily="34" charset="0"/>
              </a:rPr>
              <a:t>p vỡ màu nâu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thấy nhiều gió lộng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thấy nhiều nắng reo</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tôi thấy thương yêu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biết là có mẹ</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Đói, tôi tìm giun dế</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Ăn no xoải cánh phơi...</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ở bên ngoài</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Sao mà xanh đến thế</a:t>
            </a:r>
            <a:r>
              <a:rPr lang="en-US" sz="2400" b="1" i="0" dirty="0">
                <a:solidFill>
                  <a:srgbClr val="002060"/>
                </a:solidFill>
                <a:effectLst/>
                <a:latin typeface="Calibri" panose="020F0502020204030204" pitchFamily="34" charset="0"/>
                <a:cs typeface="Calibri" panose="020F0502020204030204" pitchFamily="34" charset="0"/>
              </a:rPr>
              <a:t>!</a:t>
            </a:r>
            <a:endParaRPr lang="vi-VN" sz="2400" b="1" i="0" dirty="0">
              <a:solidFill>
                <a:srgbClr val="002060"/>
              </a:solidFill>
              <a:effectLst/>
              <a:latin typeface="Calibri" panose="020F0502020204030204" pitchFamily="34" charset="0"/>
              <a:cs typeface="Calibri" panose="020F0502020204030204" pitchFamily="34" charset="0"/>
            </a:endParaRPr>
          </a:p>
          <a:p>
            <a:pPr algn="r" rtl="0" latinLnBrk="0"/>
            <a:r>
              <a:rPr lang="vi-VN" sz="2400" b="1" i="0" dirty="0">
                <a:solidFill>
                  <a:srgbClr val="002060"/>
                </a:solidFill>
                <a:effectLst/>
                <a:latin typeface="Calibri" panose="020F0502020204030204" pitchFamily="34" charset="0"/>
                <a:cs typeface="Calibri" panose="020F0502020204030204" pitchFamily="34" charset="0"/>
              </a:rPr>
              <a:t>(Xuân Quỳnh)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354</TotalTime>
  <Words>1574</Words>
  <Application>Microsoft Office PowerPoint</Application>
  <PresentationFormat>Widescreen</PresentationFormat>
  <Paragraphs>193</Paragraphs>
  <Slides>29</Slides>
  <Notes>19</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宋体</vt:lpstr>
      <vt:lpstr>Arial</vt:lpstr>
      <vt:lpstr>Calibri</vt:lpstr>
      <vt:lpstr>等线</vt:lpstr>
      <vt:lpstr>等线 Light</vt:lpstr>
      <vt:lpstr>Segoe UI Historic</vt:lpstr>
      <vt:lpstr>Times New Roman</vt:lpstr>
      <vt:lpstr>UTM Duepuntozero</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GIÚP MẸ THU HOẠCH TRỨNG GÀ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PCD</cp:lastModifiedBy>
  <cp:revision>41</cp:revision>
  <dcterms:created xsi:type="dcterms:W3CDTF">2023-07-14T08:36:04Z</dcterms:created>
  <dcterms:modified xsi:type="dcterms:W3CDTF">2024-12-11T12:54:20Z</dcterms:modified>
  <cp:category>9Slide.vn</cp:category>
</cp:coreProperties>
</file>