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2.wav" ContentType="audio/wav"/>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702" r:id="rId2"/>
    <p:sldMasterId id="2147483714" r:id="rId3"/>
    <p:sldMasterId id="2147483726" r:id="rId4"/>
  </p:sldMasterIdLst>
  <p:notesMasterIdLst>
    <p:notesMasterId r:id="rId31"/>
  </p:notesMasterIdLst>
  <p:sldIdLst>
    <p:sldId id="285" r:id="rId5"/>
    <p:sldId id="318" r:id="rId6"/>
    <p:sldId id="256" r:id="rId7"/>
    <p:sldId id="257" r:id="rId8"/>
    <p:sldId id="312" r:id="rId9"/>
    <p:sldId id="2007577194" r:id="rId10"/>
    <p:sldId id="313" r:id="rId11"/>
    <p:sldId id="2007577195" r:id="rId12"/>
    <p:sldId id="311" r:id="rId13"/>
    <p:sldId id="2007577192" r:id="rId14"/>
    <p:sldId id="315" r:id="rId15"/>
    <p:sldId id="319" r:id="rId16"/>
    <p:sldId id="325" r:id="rId17"/>
    <p:sldId id="2007577193" r:id="rId18"/>
    <p:sldId id="2007577181" r:id="rId19"/>
    <p:sldId id="329" r:id="rId20"/>
    <p:sldId id="2007577180" r:id="rId21"/>
    <p:sldId id="320" r:id="rId22"/>
    <p:sldId id="2007577182" r:id="rId23"/>
    <p:sldId id="2007577183" r:id="rId24"/>
    <p:sldId id="323" r:id="rId25"/>
    <p:sldId id="2007577184" r:id="rId26"/>
    <p:sldId id="2007577186" r:id="rId27"/>
    <p:sldId id="2007577191" r:id="rId28"/>
    <p:sldId id="2007577165" r:id="rId29"/>
    <p:sldId id="321" r:id="rId30"/>
  </p:sldIdLst>
  <p:sldSz cx="9144000" cy="5143500" type="screen16x9"/>
  <p:notesSz cx="6858000" cy="9144000"/>
  <p:custDataLst>
    <p:tags r:id="rId3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30" autoAdjust="0"/>
    <p:restoredTop sz="35528" autoAdjust="0"/>
  </p:normalViewPr>
  <p:slideViewPr>
    <p:cSldViewPr snapToGrid="0">
      <p:cViewPr varScale="1">
        <p:scale>
          <a:sx n="34" d="100"/>
          <a:sy n="34" d="100"/>
        </p:scale>
        <p:origin x="2436" y="4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0-11T22:38:28.721" idx="1">
    <p:pos x="4034" y="2389"/>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215014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8643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Times New Roman" panose="02020603050405020304" pitchFamily="18" charset="0"/>
                <a:ea typeface="Calibri" panose="020F0502020204030204" pitchFamily="34" charset="0"/>
              </a:rPr>
              <a:t>Ở </a:t>
            </a:r>
            <a:r>
              <a:rPr lang="en-US" sz="1800" dirty="0" err="1">
                <a:effectLst/>
                <a:latin typeface="Times New Roman" panose="02020603050405020304" pitchFamily="18" charset="0"/>
                <a:ea typeface="Calibri" panose="020F0502020204030204" pitchFamily="34" charset="0"/>
              </a:rPr>
              <a:t>trò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khám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ngọt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hỏi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ô </a:t>
            </a:r>
            <a:r>
              <a:rPr lang="en-US" sz="1800" dirty="0" err="1">
                <a:effectLst/>
                <a:latin typeface="Times New Roman" panose="02020603050405020304" pitchFamily="18" charset="0"/>
                <a:ea typeface="Calibri" panose="020F0502020204030204" pitchFamily="34" charset="0"/>
              </a:rPr>
              <a:t>số.Các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bảng</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gan</a:t>
            </a:r>
            <a:r>
              <a:rPr lang="en-US" sz="1800" dirty="0">
                <a:effectLst/>
                <a:latin typeface="Times New Roman" panose="02020603050405020304" pitchFamily="18" charset="0"/>
                <a:ea typeface="Calibri" panose="020F0502020204030204" pitchFamily="34" charset="0"/>
              </a:rPr>
              <a:t> 5 </a:t>
            </a:r>
            <a:r>
              <a:rPr lang="en-US" sz="1800" dirty="0" err="1">
                <a:effectLst/>
                <a:latin typeface="Times New Roman" panose="02020603050405020304" pitchFamily="18" charset="0"/>
                <a:ea typeface="Calibri" panose="020F0502020204030204" pitchFamily="34" charset="0"/>
              </a:rPr>
              <a:t>giây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HS </a:t>
            </a:r>
            <a:r>
              <a:rPr lang="en-US" sz="1800" dirty="0" err="1">
                <a:effectLst/>
                <a:latin typeface="Times New Roman" panose="02020603050405020304" pitchFamily="18" charset="0"/>
                <a:ea typeface="Calibri" panose="020F0502020204030204" pitchFamily="34" charset="0"/>
              </a:rPr>
              <a:t>trả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đúng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3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thắng</a:t>
            </a:r>
            <a:r>
              <a:rPr lang="en-US" sz="1800" dirty="0">
                <a:effectLst/>
                <a:latin typeface="Times New Roman" panose="02020603050405020304" pitchFamily="18"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chưa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53493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2301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vừa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nghe</a:t>
            </a:r>
            <a:r>
              <a:rPr lang="en-US" sz="1800" dirty="0">
                <a:effectLst/>
                <a:latin typeface="Times New Roman" panose="02020603050405020304" pitchFamily="18" charset="0"/>
                <a:ea typeface="Calibri" panose="020F0502020204030204" pitchFamily="34" charset="0"/>
              </a:rPr>
              <a:t> 3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nhau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bao </a:t>
            </a:r>
            <a:r>
              <a:rPr lang="en-US" sz="1800" dirty="0" err="1">
                <a:effectLst/>
                <a:latin typeface="Times New Roman" panose="02020603050405020304" pitchFamily="18" charset="0"/>
                <a:ea typeface="Calibri" panose="020F0502020204030204" pitchFamily="34" charset="0"/>
              </a:rPr>
              <a:t>nhiêu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mét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đồng</a:t>
            </a:r>
            <a:endParaRPr lang="en-US" sz="1800" dirty="0">
              <a:effectLst/>
              <a:latin typeface="Times New Roman" panose="02020603050405020304" pitchFamily="18" charset="0"/>
              <a:ea typeface="Calibri" panose="020F0502020204030204" pitchFamily="34" charset="0"/>
            </a:endParaRPr>
          </a:p>
          <a:p>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hết</a:t>
            </a:r>
            <a:r>
              <a:rPr lang="en-US" sz="1800" dirty="0">
                <a:effectLst/>
                <a:latin typeface="Times New Roman" panose="02020603050405020304" pitchFamily="18" charset="0"/>
                <a:ea typeface="Calibri" panose="020F0502020204030204" pitchFamily="34" charset="0"/>
              </a:rPr>
              <a:t> bao </a:t>
            </a:r>
            <a:r>
              <a:rPr lang="en-US" sz="1800" dirty="0" err="1">
                <a:effectLst/>
                <a:latin typeface="Times New Roman" panose="02020603050405020304" pitchFamily="18" charset="0"/>
                <a:ea typeface="Calibri" panose="020F0502020204030204" pitchFamily="34" charset="0"/>
              </a:rPr>
              <a:t>nhiêu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mét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p>
          <a:p>
            <a:r>
              <a:rPr lang="en-US" sz="1800" dirty="0">
                <a:effectLst/>
                <a:latin typeface="Times New Roman" panose="02020603050405020304" pitchFamily="18" charset="0"/>
              </a:rPr>
              <a:t>(</a:t>
            </a:r>
            <a:r>
              <a:rPr lang="en-US" sz="1800" dirty="0" err="1">
                <a:effectLst/>
                <a:latin typeface="Times New Roman" panose="02020603050405020304" pitchFamily="18" charset="0"/>
              </a:rPr>
              <a:t>em</a:t>
            </a:r>
            <a:r>
              <a:rPr lang="en-US" sz="1800" dirty="0">
                <a:effectLst/>
                <a:latin typeface="Times New Roman" panose="02020603050405020304" pitchFamily="18" charset="0"/>
              </a:rPr>
              <a:t> </a:t>
            </a:r>
            <a:r>
              <a:rPr lang="en-US" sz="1800" dirty="0" err="1">
                <a:effectLst/>
                <a:latin typeface="Times New Roman" panose="02020603050405020304" pitchFamily="18" charset="0"/>
              </a:rPr>
              <a:t>dùng</a:t>
            </a:r>
            <a:r>
              <a:rPr lang="en-US" sz="1800" dirty="0">
                <a:effectLst/>
                <a:latin typeface="Times New Roman" panose="02020603050405020304" pitchFamily="18" charset="0"/>
              </a:rPr>
              <a:t> </a:t>
            </a:r>
            <a:r>
              <a:rPr lang="en-US" sz="1800" dirty="0" err="1">
                <a:effectLst/>
                <a:latin typeface="Times New Roman" panose="02020603050405020304" pitchFamily="18" charset="0"/>
              </a:rPr>
              <a:t>phép</a:t>
            </a:r>
            <a:r>
              <a:rPr lang="en-US" sz="1800" dirty="0">
                <a:effectLst/>
                <a:latin typeface="Times New Roman" panose="02020603050405020304" pitchFamily="18" charset="0"/>
              </a:rPr>
              <a:t> </a:t>
            </a:r>
            <a:r>
              <a:rPr lang="en-US" sz="1800" dirty="0" err="1">
                <a:effectLst/>
                <a:latin typeface="Times New Roman" panose="02020603050405020304" pitchFamily="18" charset="0"/>
              </a:rPr>
              <a:t>tính</a:t>
            </a:r>
            <a:r>
              <a:rPr lang="en-US" sz="1800" dirty="0">
                <a:effectLst/>
                <a:latin typeface="Times New Roman" panose="02020603050405020304" pitchFamily="18" charset="0"/>
              </a:rPr>
              <a:t> </a:t>
            </a:r>
            <a:r>
              <a:rPr lang="en-US" sz="1800" dirty="0" err="1">
                <a:effectLst/>
                <a:latin typeface="Times New Roman" panose="02020603050405020304" pitchFamily="18" charset="0"/>
              </a:rPr>
              <a:t>cộng</a:t>
            </a:r>
            <a:r>
              <a:rPr lang="en-US" sz="1800" dirty="0">
                <a:effectLst/>
                <a:latin typeface="Times New Roman" panose="02020603050405020304" pitchFamily="18" charset="0"/>
              </a:rPr>
              <a:t>)</a:t>
            </a:r>
            <a:endParaRPr lang="en-US" dirty="0"/>
          </a:p>
        </p:txBody>
      </p:sp>
    </p:spTree>
    <p:extLst>
      <p:ext uri="{BB962C8B-B14F-4D97-AF65-F5344CB8AC3E}">
        <p14:creationId xmlns:p14="http://schemas.microsoft.com/office/powerpoint/2010/main" val="1592071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xét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phép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(CỘNG HAI SỐ THẬP PHÂN)</a:t>
            </a:r>
          </a:p>
          <a:p>
            <a:pPr algn="just"/>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phép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lớp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nhóm</a:t>
            </a:r>
            <a:r>
              <a:rPr lang="en-US" sz="1800" dirty="0">
                <a:effectLst/>
                <a:latin typeface="Times New Roman" panose="02020603050405020304" pitchFamily="18" charset="0"/>
                <a:ea typeface="Calibri" panose="020F0502020204030204" pitchFamily="34" charset="0"/>
              </a:rPr>
              <a:t> 2 </a:t>
            </a:r>
            <a:r>
              <a:rPr lang="en-US" sz="1800" dirty="0" err="1">
                <a:effectLst/>
                <a:latin typeface="Times New Roman" panose="02020603050405020304" pitchFamily="18" charset="0"/>
                <a:ea typeface="Calibri" panose="020F0502020204030204" pitchFamily="34" charset="0"/>
              </a:rPr>
              <a:t>theo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sau</a:t>
            </a:r>
            <a:r>
              <a:rPr lang="en-US" sz="1800" dirty="0">
                <a:effectLst/>
                <a:latin typeface="Times New Roman" panose="02020603050405020304" pitchFamily="18" charset="0"/>
                <a:ea typeface="Calibri" panose="020F0502020204030204" pitchFamily="34" charset="0"/>
              </a:rPr>
              <a:t>:</a:t>
            </a:r>
          </a:p>
          <a:p>
            <a:pPr algn="just"/>
            <a:r>
              <a:rPr lang="en-US" sz="1800" dirty="0">
                <a:effectLst/>
                <a:latin typeface="Times New Roman" panose="02020603050405020304" pitchFamily="18" charset="0"/>
                <a:ea typeface="Calibri" panose="020F0502020204030204" pitchFamily="34" charset="0"/>
              </a:rPr>
              <a:t>- GV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p>
          <a:p>
            <a:pPr algn="just"/>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xăng-ti-mét</a:t>
            </a:r>
            <a:r>
              <a:rPr lang="en-US" sz="1800" dirty="0">
                <a:effectLst/>
                <a:latin typeface="Times New Roman" panose="02020603050405020304" pitchFamily="18" charset="0"/>
                <a:ea typeface="Calibri" panose="020F0502020204030204" pitchFamily="34" charset="0"/>
              </a:rPr>
              <a:t>.</a:t>
            </a:r>
          </a:p>
          <a:p>
            <a:pPr algn="just"/>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nhiên</a:t>
            </a:r>
            <a:r>
              <a:rPr lang="en-US" sz="1800" dirty="0">
                <a:effectLst/>
                <a:latin typeface="Times New Roman" panose="02020603050405020304" pitchFamily="18" charset="0"/>
                <a:ea typeface="Calibri" panose="020F0502020204030204" pitchFamily="34" charset="0"/>
              </a:rPr>
              <a:t>).</a:t>
            </a:r>
          </a:p>
          <a:p>
            <a:pPr marL="457200" marR="0" lvl="0" indent="-298450" algn="just"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solidFill>
                  <a:srgbClr val="FF0000"/>
                </a:solidFill>
                <a:effectLst/>
                <a:latin typeface="Times New Roman" panose="02020603050405020304" pitchFamily="18" charset="0"/>
                <a:ea typeface="Calibri" panose="020F0502020204030204" pitchFamily="34" charset="0"/>
              </a:rPr>
              <a:t>-</a:t>
            </a:r>
            <a:r>
              <a:rPr lang="en-US" sz="1800" dirty="0" err="1">
                <a:solidFill>
                  <a:srgbClr val="FF0000"/>
                </a:solidFill>
                <a:effectLst/>
                <a:latin typeface="Times New Roman" panose="02020603050405020304" pitchFamily="18" charset="0"/>
                <a:ea typeface="Calibri" panose="020F0502020204030204" pitchFamily="34" charset="0"/>
              </a:rPr>
              <a:t>hoạt</a:t>
            </a:r>
            <a:r>
              <a:rPr lang="en-US" sz="1800" dirty="0">
                <a:solidFill>
                  <a:srgbClr val="FF0000"/>
                </a:solidFill>
                <a:effectLst/>
                <a:latin typeface="Times New Roman" panose="02020603050405020304" pitchFamily="18" charset="0"/>
                <a:ea typeface="Calibri" panose="020F0502020204030204" pitchFamily="34" charset="0"/>
              </a:rPr>
              <a:t> </a:t>
            </a:r>
            <a:r>
              <a:rPr lang="en-US" sz="1800" dirty="0" err="1">
                <a:solidFill>
                  <a:srgbClr val="FF0000"/>
                </a:solidFill>
                <a:effectLst/>
                <a:latin typeface="Times New Roman" panose="02020603050405020304" pitchFamily="18" charset="0"/>
                <a:ea typeface="Calibri" panose="020F0502020204030204" pitchFamily="34" charset="0"/>
              </a:rPr>
              <a:t>động</a:t>
            </a:r>
            <a:r>
              <a:rPr lang="en-US" sz="1800" dirty="0">
                <a:solidFill>
                  <a:srgbClr val="FF0000"/>
                </a:solidFill>
                <a:effectLst/>
                <a:latin typeface="Times New Roman" panose="02020603050405020304" pitchFamily="18" charset="0"/>
                <a:ea typeface="Calibri" panose="020F0502020204030204" pitchFamily="34" charset="0"/>
              </a:rPr>
              <a:t> </a:t>
            </a:r>
            <a:r>
              <a:rPr lang="en-US" sz="1800" dirty="0" err="1">
                <a:solidFill>
                  <a:srgbClr val="FF0000"/>
                </a:solidFill>
                <a:effectLst/>
                <a:latin typeface="Times New Roman" panose="02020603050405020304" pitchFamily="18" charset="0"/>
                <a:ea typeface="Calibri" panose="020F0502020204030204" pitchFamily="34" charset="0"/>
              </a:rPr>
              <a:t>cả</a:t>
            </a:r>
            <a:r>
              <a:rPr lang="en-US" sz="1800" dirty="0">
                <a:solidFill>
                  <a:srgbClr val="FF0000"/>
                </a:solidFill>
                <a:effectLst/>
                <a:latin typeface="Times New Roman" panose="02020603050405020304" pitchFamily="18" charset="0"/>
                <a:ea typeface="Calibri" panose="020F0502020204030204" pitchFamily="34" charset="0"/>
              </a:rPr>
              <a:t> </a:t>
            </a:r>
            <a:r>
              <a:rPr lang="en-US" sz="1800" dirty="0" err="1">
                <a:solidFill>
                  <a:srgbClr val="FF0000"/>
                </a:solidFill>
                <a:effectLst/>
                <a:latin typeface="Times New Roman" panose="02020603050405020304" pitchFamily="18" charset="0"/>
                <a:ea typeface="Calibri" panose="020F0502020204030204" pitchFamily="34" charset="0"/>
              </a:rPr>
              <a:t>lớp</a:t>
            </a:r>
            <a:r>
              <a:rPr lang="en-US" sz="1800" dirty="0">
                <a:solidFill>
                  <a:srgbClr val="FF0000"/>
                </a:solidFill>
                <a:effectLst/>
                <a:latin typeface="Times New Roman" panose="02020603050405020304" pitchFamily="18" charset="0"/>
                <a:ea typeface="Calibri" panose="020F0502020204030204" pitchFamily="34" charset="0"/>
              </a:rPr>
              <a:t> </a:t>
            </a:r>
          </a:p>
          <a:p>
            <a:pPr algn="just"/>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bao </a:t>
            </a:r>
            <a:r>
              <a:rPr lang="en-US" sz="1800" dirty="0" err="1">
                <a:effectLst/>
                <a:latin typeface="Times New Roman" panose="02020603050405020304" pitchFamily="18" charset="0"/>
                <a:ea typeface="Calibri" panose="020F0502020204030204" pitchFamily="34" charset="0"/>
              </a:rPr>
              <a:t>nhiêu</a:t>
            </a:r>
            <a:r>
              <a:rPr lang="en-US" sz="1800" dirty="0">
                <a:effectLst/>
                <a:latin typeface="Times New Roman" panose="02020603050405020304" pitchFamily="18" charset="0"/>
                <a:ea typeface="Calibri" panose="020F0502020204030204" pitchFamily="34" charset="0"/>
              </a:rPr>
              <a:t> cm </a:t>
            </a:r>
            <a:r>
              <a:rPr lang="en-US" sz="1800" dirty="0" err="1">
                <a:effectLst/>
                <a:latin typeface="Times New Roman" panose="02020603050405020304" pitchFamily="18" charset="0"/>
                <a:ea typeface="Calibri" panose="020F0502020204030204" pitchFamily="34" charset="0"/>
              </a:rPr>
              <a:t>dây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đồng</a:t>
            </a:r>
            <a:r>
              <a:rPr lang="en-US" sz="1800" dirty="0">
                <a:effectLst/>
                <a:latin typeface="Times New Roman" panose="02020603050405020304" pitchFamily="18" charset="0"/>
                <a:ea typeface="Calibri" panose="020F0502020204030204" pitchFamily="34" charset="0"/>
              </a:rPr>
              <a:t>? (291 cm)</a:t>
            </a:r>
          </a:p>
          <a:p>
            <a:r>
              <a:rPr lang="en-US" sz="1800" dirty="0" err="1">
                <a:effectLst/>
                <a:latin typeface="Times New Roman" panose="02020603050405020304" pitchFamily="18" charset="0"/>
                <a:ea typeface="Calibri" panose="020F0502020204030204" pitchFamily="34" charset="0"/>
              </a:rPr>
              <a:t>Đổi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vừa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mét</a:t>
            </a:r>
            <a:r>
              <a:rPr lang="en-US" sz="1800" dirty="0">
                <a:effectLst/>
                <a:latin typeface="Times New Roman" panose="02020603050405020304" pitchFamily="18" charset="0"/>
                <a:ea typeface="Calibri" panose="020F0502020204030204" pitchFamily="34" charset="0"/>
              </a:rPr>
              <a:t>.</a:t>
            </a:r>
          </a:p>
          <a:p>
            <a:r>
              <a:rPr lang="en-US" sz="1800" dirty="0" err="1">
                <a:effectLst/>
                <a:latin typeface="Times New Roman" panose="02020603050405020304" pitchFamily="18" charset="0"/>
              </a:rPr>
              <a:t>Vậy</a:t>
            </a:r>
            <a:r>
              <a:rPr lang="en-US" sz="1800" dirty="0">
                <a:effectLst/>
                <a:latin typeface="Times New Roman" panose="02020603050405020304" pitchFamily="18" charset="0"/>
              </a:rPr>
              <a:t> </a:t>
            </a:r>
            <a:r>
              <a:rPr lang="en-US" sz="1800" dirty="0" err="1">
                <a:effectLst/>
                <a:latin typeface="Times New Roman" panose="02020603050405020304" pitchFamily="18" charset="0"/>
              </a:rPr>
              <a:t>cô</a:t>
            </a:r>
            <a:r>
              <a:rPr lang="en-US" sz="1800" dirty="0">
                <a:effectLst/>
                <a:latin typeface="Times New Roman" panose="02020603050405020304" pitchFamily="18" charset="0"/>
              </a:rPr>
              <a:t> </a:t>
            </a:r>
            <a:r>
              <a:rPr lang="en-US" sz="1800" dirty="0" err="1">
                <a:effectLst/>
                <a:latin typeface="Times New Roman" panose="02020603050405020304" pitchFamily="18" charset="0"/>
              </a:rPr>
              <a:t>nói</a:t>
            </a:r>
            <a:r>
              <a:rPr lang="en-US" sz="1800" dirty="0">
                <a:effectLst/>
                <a:latin typeface="Times New Roman" panose="02020603050405020304" pitchFamily="18" charset="0"/>
              </a:rPr>
              <a:t>: </a:t>
            </a:r>
            <a:r>
              <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1,65 + 1,26 = 2,91 (m)</a:t>
            </a:r>
          </a:p>
          <a:p>
            <a:r>
              <a:rPr kumimoji="0" lang="en-US" sz="11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Để</a:t>
            </a:r>
            <a:r>
              <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1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thực</a:t>
            </a:r>
            <a:r>
              <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1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hiện</a:t>
            </a:r>
            <a:r>
              <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1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phép</a:t>
            </a:r>
            <a:r>
              <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1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tính</a:t>
            </a:r>
            <a:r>
              <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1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trên</a:t>
            </a:r>
            <a:r>
              <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1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cô</a:t>
            </a:r>
            <a:r>
              <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1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đạt</a:t>
            </a:r>
            <a:r>
              <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1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tính</a:t>
            </a:r>
            <a:r>
              <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1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như</a:t>
            </a:r>
            <a:r>
              <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11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sau</a:t>
            </a:r>
            <a:r>
              <a:rPr kumimoji="0" lang="en-US" sz="11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endParaRPr lang="en-US" dirty="0"/>
          </a:p>
        </p:txBody>
      </p:sp>
    </p:spTree>
    <p:extLst>
      <p:ext uri="{BB962C8B-B14F-4D97-AF65-F5344CB8AC3E}">
        <p14:creationId xmlns:p14="http://schemas.microsoft.com/office/powerpoint/2010/main" val="4213740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 </a:t>
            </a:r>
            <a:r>
              <a:rPr lang="en-US" dirty="0" err="1"/>
              <a:t>hs</a:t>
            </a:r>
            <a:r>
              <a:rPr lang="en-US" dirty="0"/>
              <a:t> </a:t>
            </a:r>
            <a:r>
              <a:rPr lang="en-US" dirty="0" err="1"/>
              <a:t>đọc</a:t>
            </a:r>
            <a:r>
              <a:rPr lang="en-US" dirty="0"/>
              <a:t> </a:t>
            </a:r>
            <a:r>
              <a:rPr lang="en-US" dirty="0" err="1"/>
              <a:t>phép</a:t>
            </a:r>
            <a:r>
              <a:rPr lang="en-US" dirty="0"/>
              <a:t> </a:t>
            </a:r>
            <a:r>
              <a:rPr lang="en-US" dirty="0" err="1"/>
              <a:t>tính</a:t>
            </a:r>
            <a:endParaRPr lang="en-US" dirty="0"/>
          </a:p>
          <a:p>
            <a:r>
              <a:rPr lang="en-US" dirty="0"/>
              <a:t>Ở </a:t>
            </a:r>
            <a:r>
              <a:rPr lang="en-US" dirty="0" err="1"/>
              <a:t>ví</a:t>
            </a:r>
            <a:r>
              <a:rPr lang="en-US" dirty="0"/>
              <a:t> </a:t>
            </a:r>
            <a:r>
              <a:rPr lang="en-US" dirty="0" err="1"/>
              <a:t>dụ</a:t>
            </a:r>
            <a:r>
              <a:rPr lang="en-US" dirty="0"/>
              <a:t> </a:t>
            </a:r>
            <a:r>
              <a:rPr lang="en-US" dirty="0" err="1"/>
              <a:t>này</a:t>
            </a:r>
            <a:r>
              <a:rPr lang="en-US" dirty="0"/>
              <a:t> </a:t>
            </a:r>
            <a:r>
              <a:rPr lang="en-US" dirty="0" err="1"/>
              <a:t>cô</a:t>
            </a:r>
            <a:r>
              <a:rPr lang="en-US" dirty="0"/>
              <a:t> </a:t>
            </a:r>
            <a:r>
              <a:rPr lang="en-US" dirty="0" err="1"/>
              <a:t>mời</a:t>
            </a:r>
            <a:r>
              <a:rPr lang="en-US" dirty="0"/>
              <a:t> 1 </a:t>
            </a:r>
            <a:r>
              <a:rPr lang="en-US" dirty="0" err="1"/>
              <a:t>em</a:t>
            </a:r>
            <a:r>
              <a:rPr lang="en-US" dirty="0"/>
              <a:t> </a:t>
            </a:r>
            <a:r>
              <a:rPr lang="en-US" dirty="0" err="1"/>
              <a:t>làm</a:t>
            </a:r>
            <a:r>
              <a:rPr lang="en-US" dirty="0"/>
              <a:t> </a:t>
            </a:r>
            <a:r>
              <a:rPr lang="en-US" dirty="0" err="1"/>
              <a:t>bảng</a:t>
            </a:r>
            <a:r>
              <a:rPr lang="en-US" dirty="0"/>
              <a:t>, </a:t>
            </a:r>
            <a:r>
              <a:rPr lang="en-US" dirty="0" err="1"/>
              <a:t>lớp</a:t>
            </a:r>
            <a:r>
              <a:rPr lang="en-US" dirty="0"/>
              <a:t> </a:t>
            </a:r>
            <a:r>
              <a:rPr lang="en-US" dirty="0" err="1"/>
              <a:t>làm</a:t>
            </a:r>
            <a:r>
              <a:rPr lang="en-US" dirty="0"/>
              <a:t> </a:t>
            </a:r>
            <a:r>
              <a:rPr lang="en-US" dirty="0" err="1"/>
              <a:t>vào</a:t>
            </a:r>
            <a:r>
              <a:rPr lang="en-US" dirty="0"/>
              <a:t> </a:t>
            </a:r>
            <a:r>
              <a:rPr lang="en-US" dirty="0" err="1"/>
              <a:t>vở</a:t>
            </a:r>
            <a:r>
              <a:rPr lang="en-US" dirty="0"/>
              <a:t> </a:t>
            </a:r>
            <a:r>
              <a:rPr lang="en-US" dirty="0" err="1"/>
              <a:t>nháp</a:t>
            </a:r>
            <a:endParaRPr lang="en-US" dirty="0"/>
          </a:p>
          <a:p>
            <a:r>
              <a:rPr lang="en-US" dirty="0" err="1"/>
              <a:t>Nhận</a:t>
            </a:r>
            <a:r>
              <a:rPr lang="en-US" dirty="0"/>
              <a:t> </a:t>
            </a:r>
            <a:r>
              <a:rPr lang="en-US" dirty="0" err="1"/>
              <a:t>xét</a:t>
            </a:r>
            <a:endParaRPr lang="en-US" dirty="0"/>
          </a:p>
          <a:p>
            <a:r>
              <a:rPr lang="en-US" dirty="0" err="1"/>
              <a:t>Nhấn</a:t>
            </a:r>
            <a:r>
              <a:rPr lang="en-US" dirty="0"/>
              <a:t> </a:t>
            </a:r>
            <a:r>
              <a:rPr lang="en-US" dirty="0" err="1"/>
              <a:t>mạnh</a:t>
            </a:r>
            <a:r>
              <a:rPr lang="en-US" dirty="0"/>
              <a:t> </a:t>
            </a:r>
            <a:r>
              <a:rPr lang="en-US" dirty="0" err="1"/>
              <a:t>các</a:t>
            </a:r>
            <a:r>
              <a:rPr lang="en-US" dirty="0"/>
              <a:t> </a:t>
            </a:r>
            <a:r>
              <a:rPr lang="en-US" dirty="0" err="1"/>
              <a:t>chữ</a:t>
            </a:r>
            <a:r>
              <a:rPr lang="en-US" dirty="0"/>
              <a:t> </a:t>
            </a:r>
            <a:r>
              <a:rPr lang="en-US" dirty="0" err="1"/>
              <a:t>số</a:t>
            </a:r>
            <a:r>
              <a:rPr lang="en-US" dirty="0"/>
              <a:t> </a:t>
            </a:r>
            <a:r>
              <a:rPr lang="en-US" dirty="0" err="1"/>
              <a:t>cùng</a:t>
            </a:r>
            <a:r>
              <a:rPr lang="en-US" dirty="0"/>
              <a:t> hang </a:t>
            </a:r>
            <a:r>
              <a:rPr lang="en-US" dirty="0" err="1"/>
              <a:t>thẳng</a:t>
            </a:r>
            <a:r>
              <a:rPr lang="en-US" dirty="0"/>
              <a:t> </a:t>
            </a:r>
            <a:r>
              <a:rPr lang="en-US" dirty="0" err="1"/>
              <a:t>cột</a:t>
            </a:r>
            <a:r>
              <a:rPr lang="en-US" dirty="0"/>
              <a:t> </a:t>
            </a:r>
            <a:r>
              <a:rPr lang="en-US" dirty="0" err="1"/>
              <a:t>với</a:t>
            </a:r>
            <a:r>
              <a:rPr lang="en-US" dirty="0"/>
              <a:t> </a:t>
            </a:r>
            <a:r>
              <a:rPr lang="en-US" dirty="0" err="1"/>
              <a:t>nhau</a:t>
            </a:r>
            <a:r>
              <a:rPr lang="en-US" dirty="0"/>
              <a:t>.</a:t>
            </a:r>
          </a:p>
          <a:p>
            <a:r>
              <a:rPr lang="en-US" dirty="0"/>
              <a:t>Qua 2 </a:t>
            </a:r>
            <a:r>
              <a:rPr lang="en-US" dirty="0" err="1"/>
              <a:t>ví</a:t>
            </a:r>
            <a:r>
              <a:rPr lang="en-US" dirty="0"/>
              <a:t> </a:t>
            </a:r>
            <a:r>
              <a:rPr lang="en-US" dirty="0" err="1"/>
              <a:t>dụ</a:t>
            </a:r>
            <a:r>
              <a:rPr lang="en-US" dirty="0"/>
              <a:t> </a:t>
            </a:r>
            <a:r>
              <a:rPr lang="en-US" dirty="0" err="1"/>
              <a:t>trên</a:t>
            </a:r>
            <a:r>
              <a:rPr lang="en-US" dirty="0"/>
              <a:t> </a:t>
            </a:r>
            <a:r>
              <a:rPr lang="en-US" dirty="0" err="1"/>
              <a:t>em</a:t>
            </a:r>
            <a:r>
              <a:rPr lang="en-US" dirty="0"/>
              <a:t> </a:t>
            </a:r>
            <a:r>
              <a:rPr lang="en-US" dirty="0" err="1"/>
              <a:t>nào</a:t>
            </a:r>
            <a:r>
              <a:rPr lang="en-US" dirty="0"/>
              <a:t> </a:t>
            </a:r>
            <a:r>
              <a:rPr lang="en-US" dirty="0" err="1"/>
              <a:t>có</a:t>
            </a:r>
            <a:r>
              <a:rPr lang="en-US" dirty="0"/>
              <a:t> </a:t>
            </a:r>
            <a:r>
              <a:rPr lang="en-US" dirty="0" err="1"/>
              <a:t>thể</a:t>
            </a:r>
            <a:r>
              <a:rPr lang="en-US" dirty="0"/>
              <a:t> </a:t>
            </a:r>
            <a:r>
              <a:rPr lang="en-US" dirty="0" err="1"/>
              <a:t>rút</a:t>
            </a:r>
            <a:r>
              <a:rPr lang="en-US" dirty="0"/>
              <a:t> ra </a:t>
            </a:r>
            <a:r>
              <a:rPr lang="en-US" dirty="0" err="1"/>
              <a:t>được</a:t>
            </a:r>
            <a:r>
              <a:rPr lang="en-US" dirty="0"/>
              <a:t> : MUỐN CỘNG HAI SỐ THẬP PHÂN EM LÀM THẾ NÀO?</a:t>
            </a:r>
          </a:p>
        </p:txBody>
      </p:sp>
    </p:spTree>
    <p:extLst>
      <p:ext uri="{BB962C8B-B14F-4D97-AF65-F5344CB8AC3E}">
        <p14:creationId xmlns:p14="http://schemas.microsoft.com/office/powerpoint/2010/main" val="4251087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err="1"/>
              <a:t>Để</a:t>
            </a:r>
            <a:r>
              <a:rPr lang="en-US" altLang="zh-CN" dirty="0"/>
              <a:t> </a:t>
            </a:r>
            <a:r>
              <a:rPr lang="en-US" altLang="zh-CN" dirty="0" err="1"/>
              <a:t>khắc</a:t>
            </a:r>
            <a:r>
              <a:rPr lang="en-US" altLang="zh-CN" dirty="0"/>
              <a:t> </a:t>
            </a:r>
            <a:r>
              <a:rPr lang="en-US" altLang="zh-CN" dirty="0" err="1"/>
              <a:t>sâu</a:t>
            </a:r>
            <a:r>
              <a:rPr lang="en-US" altLang="zh-CN" dirty="0"/>
              <a:t> </a:t>
            </a:r>
            <a:r>
              <a:rPr lang="en-US" altLang="zh-CN" dirty="0" err="1"/>
              <a:t>lại</a:t>
            </a:r>
            <a:r>
              <a:rPr lang="en-US" altLang="zh-CN" dirty="0"/>
              <a:t> </a:t>
            </a:r>
            <a:r>
              <a:rPr lang="en-US" altLang="zh-CN" dirty="0" err="1"/>
              <a:t>nội</a:t>
            </a:r>
            <a:r>
              <a:rPr lang="en-US" altLang="zh-CN" dirty="0"/>
              <a:t> dung </a:t>
            </a:r>
            <a:r>
              <a:rPr lang="en-US" altLang="zh-CN" dirty="0" err="1"/>
              <a:t>mà</a:t>
            </a:r>
            <a:r>
              <a:rPr lang="en-US" altLang="zh-CN" dirty="0"/>
              <a:t> </a:t>
            </a:r>
            <a:r>
              <a:rPr lang="en-US" altLang="zh-CN" dirty="0" err="1"/>
              <a:t>chúng</a:t>
            </a:r>
            <a:r>
              <a:rPr lang="en-US" altLang="zh-CN" dirty="0"/>
              <a:t> ta </a:t>
            </a:r>
            <a:r>
              <a:rPr lang="en-US" altLang="zh-CN" dirty="0" err="1"/>
              <a:t>vừa</a:t>
            </a:r>
            <a:r>
              <a:rPr lang="en-US" altLang="zh-CN" dirty="0"/>
              <a:t> </a:t>
            </a:r>
            <a:r>
              <a:rPr lang="en-US" altLang="zh-CN" dirty="0" err="1"/>
              <a:t>rút</a:t>
            </a:r>
            <a:r>
              <a:rPr lang="en-US" altLang="zh-CN" dirty="0"/>
              <a:t> ra </a:t>
            </a:r>
            <a:r>
              <a:rPr lang="en-US" altLang="zh-CN" dirty="0" err="1"/>
              <a:t>thì</a:t>
            </a:r>
            <a:r>
              <a:rPr lang="en-US" altLang="zh-CN" dirty="0"/>
              <a:t> </a:t>
            </a:r>
            <a:r>
              <a:rPr lang="en-US" altLang="zh-CN" dirty="0" err="1"/>
              <a:t>các</a:t>
            </a:r>
            <a:r>
              <a:rPr lang="en-US" altLang="zh-CN" dirty="0"/>
              <a:t> </a:t>
            </a:r>
            <a:r>
              <a:rPr lang="en-US" altLang="zh-CN" dirty="0" err="1"/>
              <a:t>em</a:t>
            </a:r>
            <a:r>
              <a:rPr lang="en-US" altLang="zh-CN" dirty="0"/>
              <a:t> </a:t>
            </a:r>
            <a:r>
              <a:rPr lang="en-US" altLang="zh-CN" dirty="0" err="1"/>
              <a:t>làm</a:t>
            </a:r>
            <a:r>
              <a:rPr lang="en-US" altLang="zh-CN" dirty="0"/>
              <a:t> </a:t>
            </a:r>
            <a:r>
              <a:rPr lang="en-US" altLang="zh-CN" dirty="0" err="1"/>
              <a:t>ví</a:t>
            </a:r>
            <a:r>
              <a:rPr lang="en-US" altLang="zh-CN" dirty="0"/>
              <a:t> </a:t>
            </a:r>
            <a:r>
              <a:rPr lang="en-US" altLang="zh-CN" dirty="0" err="1"/>
              <a:t>dụ</a:t>
            </a:r>
            <a:r>
              <a:rPr lang="en-US" altLang="zh-CN" dirty="0"/>
              <a:t> </a:t>
            </a:r>
            <a:r>
              <a:rPr lang="en-US" altLang="zh-CN" dirty="0" err="1"/>
              <a:t>sau</a:t>
            </a:r>
            <a:r>
              <a:rPr lang="en-US" altLang="zh-CN"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chữ</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thẳng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nhau</a:t>
            </a:r>
            <a:r>
              <a:rPr lang="en-US" sz="1800" dirty="0">
                <a:effectLst/>
                <a:latin typeface="Times New Roman" panose="02020603050405020304" pitchFamily="18" charset="0"/>
                <a:ea typeface="Calibri" panose="020F0502020204030204" pitchFamily="34" charset="0"/>
              </a:rPr>
              <a:t>.</a:t>
            </a:r>
            <a:endParaRPr lang="en-US" dirty="0"/>
          </a:p>
        </p:txBody>
      </p:sp>
    </p:spTree>
    <p:extLst>
      <p:ext uri="{BB962C8B-B14F-4D97-AF65-F5344CB8AC3E}">
        <p14:creationId xmlns:p14="http://schemas.microsoft.com/office/powerpoint/2010/main" val="2243868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err="1">
                <a:effectLst/>
                <a:latin typeface="Times New Roman" panose="02020603050405020304" pitchFamily="18" charset="0"/>
                <a:ea typeface="Calibri" panose="020F0502020204030204" pitchFamily="34" charset="0"/>
              </a:rPr>
              <a:t>Thảo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nhóm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phiếu</a:t>
            </a:r>
            <a:endParaRPr lang="en-US" sz="1800" dirty="0">
              <a:effectLst/>
              <a:latin typeface="Times New Roman" panose="02020603050405020304" pitchFamily="18" charset="0"/>
              <a:ea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xét</a:t>
            </a:r>
            <a:endParaRPr lang="en-US" sz="1800" dirty="0">
              <a:effectLst/>
              <a:latin typeface="Times New Roman" panose="02020603050405020304" pitchFamily="18" charset="0"/>
              <a:ea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cầu</a:t>
            </a:r>
            <a:r>
              <a:rPr lang="en-US" sz="1800" dirty="0">
                <a:effectLst/>
                <a:latin typeface="Times New Roman" panose="02020603050405020304" pitchFamily="18" charset="0"/>
                <a:ea typeface="Calibri" panose="020F0502020204030204" pitchFamily="34" charset="0"/>
              </a:rPr>
              <a:t> HS </a:t>
            </a:r>
            <a:r>
              <a:rPr lang="en-US" sz="1800" dirty="0" err="1">
                <a:effectLst/>
                <a:latin typeface="Times New Roman" panose="02020603050405020304" pitchFamily="18" charset="0"/>
                <a:ea typeface="Calibri" panose="020F0502020204030204" pitchFamily="34" charset="0"/>
              </a:rPr>
              <a:t>phát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2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tập</a:t>
            </a:r>
            <a:r>
              <a:rPr lang="en-US" sz="1800" dirty="0">
                <a:effectLst/>
                <a:latin typeface="Times New Roman" panose="02020603050405020304" pitchFamily="18" charset="0"/>
                <a:ea typeface="Calibri" panose="020F0502020204030204" pitchFamily="34" charset="0"/>
              </a:rPr>
              <a: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Times New Roman" panose="02020603050405020304" pitchFamily="18" charset="0"/>
                <a:ea typeface="Calibri" panose="020F0502020204030204" pitchFamily="34" charset="0"/>
              </a:rPr>
              <a:t>Cho 2 HS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lớp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nháp</a:t>
            </a:r>
            <a:endParaRPr lang="en-US" sz="1800" dirty="0">
              <a:effectLst/>
              <a:latin typeface="Times New Roman" panose="02020603050405020304" pitchFamily="18" charset="0"/>
              <a:ea typeface="Calibri" panose="020F05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Times New Roman" panose="02020603050405020304" pitchFamily="18" charset="0"/>
                <a:ea typeface="Calibri" panose="020F0502020204030204" pitchFamily="34" charset="0"/>
              </a:rPr>
              <a:t>- GV </a:t>
            </a:r>
            <a:r>
              <a:rPr lang="en-US" sz="1800" dirty="0" err="1">
                <a:effectLst/>
                <a:latin typeface="Times New Roman" panose="02020603050405020304" pitchFamily="18" charset="0"/>
                <a:ea typeface="Calibri" panose="020F0502020204030204" pitchFamily="34" charset="0"/>
              </a:rPr>
              <a:t>chốt</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thập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e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vấn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chữ</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thẳng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nhau,thực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dấu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phẩy</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tổng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thẳng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dấu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phẩy</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hạng</a:t>
            </a:r>
            <a:r>
              <a:rPr lang="en-US" sz="1800" dirty="0">
                <a:effectLst/>
                <a:latin typeface="Times New Roman" panose="02020603050405020304" pitchFamily="18" charset="0"/>
                <a:ea typeface="Calibri" panose="020F0502020204030204" pitchFamily="34" charset="0"/>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áp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thập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toán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văn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tập</a:t>
            </a:r>
            <a:r>
              <a:rPr lang="en-US" sz="1800" dirty="0">
                <a:effectLst/>
                <a:latin typeface="Times New Roman" panose="02020603050405020304" pitchFamily="18" charset="0"/>
                <a:ea typeface="Calibri" panose="020F0502020204030204" pitchFamily="34" charset="0"/>
              </a:rPr>
              <a:t> 3</a:t>
            </a:r>
          </a:p>
          <a:p>
            <a:endParaRPr lang="en-US" dirty="0"/>
          </a:p>
        </p:txBody>
      </p:sp>
    </p:spTree>
    <p:extLst>
      <p:ext uri="{BB962C8B-B14F-4D97-AF65-F5344CB8AC3E}">
        <p14:creationId xmlns:p14="http://schemas.microsoft.com/office/powerpoint/2010/main" val="3053603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 HS </a:t>
            </a:r>
            <a:r>
              <a:rPr lang="en-US" dirty="0" err="1"/>
              <a:t>đọc</a:t>
            </a:r>
            <a:r>
              <a:rPr lang="en-US" dirty="0"/>
              <a:t> </a:t>
            </a:r>
            <a:r>
              <a:rPr lang="en-US" dirty="0" err="1"/>
              <a:t>đề</a:t>
            </a:r>
            <a:endParaRPr lang="en-US" dirty="0"/>
          </a:p>
          <a:p>
            <a:r>
              <a:rPr lang="en-US" dirty="0" err="1"/>
              <a:t>Bài</a:t>
            </a:r>
            <a:r>
              <a:rPr lang="en-US" dirty="0"/>
              <a:t> </a:t>
            </a:r>
            <a:r>
              <a:rPr lang="en-US" dirty="0" err="1"/>
              <a:t>toán</a:t>
            </a:r>
            <a:r>
              <a:rPr lang="en-US" dirty="0"/>
              <a:t> </a:t>
            </a:r>
            <a:r>
              <a:rPr lang="en-US" dirty="0" err="1"/>
              <a:t>cho</a:t>
            </a:r>
            <a:r>
              <a:rPr lang="en-US" dirty="0"/>
              <a:t> </a:t>
            </a:r>
            <a:r>
              <a:rPr lang="en-US" dirty="0" err="1"/>
              <a:t>biết</a:t>
            </a:r>
            <a:r>
              <a:rPr lang="en-US" dirty="0"/>
              <a:t> </a:t>
            </a:r>
            <a:r>
              <a:rPr lang="en-US" dirty="0" err="1"/>
              <a:t>gì</a:t>
            </a:r>
            <a:r>
              <a:rPr lang="en-US" dirty="0"/>
              <a:t>?</a:t>
            </a:r>
          </a:p>
          <a:p>
            <a:r>
              <a:rPr lang="en-US" dirty="0" err="1"/>
              <a:t>Bài</a:t>
            </a:r>
            <a:r>
              <a:rPr lang="en-US" dirty="0"/>
              <a:t> </a:t>
            </a:r>
            <a:r>
              <a:rPr lang="en-US" dirty="0" err="1"/>
              <a:t>toán</a:t>
            </a:r>
            <a:r>
              <a:rPr lang="en-US" dirty="0"/>
              <a:t> </a:t>
            </a:r>
            <a:r>
              <a:rPr lang="en-US" dirty="0" err="1"/>
              <a:t>hỏi</a:t>
            </a:r>
            <a:r>
              <a:rPr lang="en-US" dirty="0"/>
              <a:t> </a:t>
            </a:r>
            <a:r>
              <a:rPr lang="en-US" dirty="0" err="1"/>
              <a:t>gì</a:t>
            </a:r>
            <a:r>
              <a:rPr lang="en-US" dirty="0"/>
              <a:t>?</a:t>
            </a:r>
          </a:p>
          <a:p>
            <a:r>
              <a:rPr lang="en-US" dirty="0"/>
              <a:t>1 HS </a:t>
            </a:r>
            <a:r>
              <a:rPr lang="en-US" dirty="0" err="1"/>
              <a:t>làm</a:t>
            </a:r>
            <a:r>
              <a:rPr lang="en-US" dirty="0"/>
              <a:t> </a:t>
            </a:r>
            <a:r>
              <a:rPr lang="en-US" dirty="0" err="1"/>
              <a:t>bảng</a:t>
            </a:r>
            <a:r>
              <a:rPr lang="en-US" dirty="0"/>
              <a:t>, </a:t>
            </a:r>
            <a:r>
              <a:rPr lang="en-US" dirty="0" err="1"/>
              <a:t>lớp</a:t>
            </a:r>
            <a:r>
              <a:rPr lang="en-US" dirty="0"/>
              <a:t> </a:t>
            </a:r>
            <a:r>
              <a:rPr lang="en-US" dirty="0" err="1"/>
              <a:t>làm</a:t>
            </a:r>
            <a:r>
              <a:rPr lang="en-US" dirty="0"/>
              <a:t> </a:t>
            </a:r>
            <a:r>
              <a:rPr lang="en-US" dirty="0" err="1"/>
              <a:t>vở</a:t>
            </a:r>
            <a:r>
              <a:rPr lang="en-US" dirty="0"/>
              <a:t> </a:t>
            </a:r>
          </a:p>
          <a:p>
            <a:r>
              <a:rPr lang="en-US" dirty="0" err="1"/>
              <a:t>Nhận</a:t>
            </a:r>
            <a:r>
              <a:rPr lang="en-US" dirty="0"/>
              <a:t> </a:t>
            </a:r>
            <a:r>
              <a:rPr lang="en-US" dirty="0" err="1"/>
              <a:t>xét</a:t>
            </a:r>
            <a:endParaRPr lang="en-US" dirty="0"/>
          </a:p>
          <a:p>
            <a:pPr marL="158750" indent="0">
              <a:buNone/>
            </a:pPr>
            <a:endParaRPr lang="en-US" dirty="0"/>
          </a:p>
        </p:txBody>
      </p:sp>
    </p:spTree>
    <p:extLst>
      <p:ext uri="{BB962C8B-B14F-4D97-AF65-F5344CB8AC3E}">
        <p14:creationId xmlns:p14="http://schemas.microsoft.com/office/powerpoint/2010/main" val="4235570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err="1"/>
              <a:t>Cô</a:t>
            </a:r>
            <a:r>
              <a:rPr lang="en-US" altLang="zh-CN" dirty="0"/>
              <a:t> </a:t>
            </a:r>
            <a:r>
              <a:rPr lang="en-US" altLang="zh-CN" dirty="0" err="1"/>
              <a:t>đã</a:t>
            </a:r>
            <a:r>
              <a:rPr lang="en-US" altLang="zh-CN" dirty="0"/>
              <a:t> </a:t>
            </a:r>
            <a:r>
              <a:rPr lang="en-US" altLang="zh-CN" dirty="0" err="1"/>
              <a:t>dùng</a:t>
            </a:r>
            <a:r>
              <a:rPr lang="en-US" altLang="zh-CN" dirty="0"/>
              <a:t> </a:t>
            </a:r>
            <a:r>
              <a:rPr lang="en-US" altLang="zh-CN" dirty="0" err="1"/>
              <a:t>thước</a:t>
            </a:r>
            <a:r>
              <a:rPr lang="en-US" altLang="zh-CN" dirty="0"/>
              <a:t> </a:t>
            </a:r>
            <a:r>
              <a:rPr lang="en-US" altLang="zh-CN" dirty="0" err="1"/>
              <a:t>để</a:t>
            </a:r>
            <a:r>
              <a:rPr lang="en-US" altLang="zh-CN" dirty="0"/>
              <a:t> </a:t>
            </a:r>
            <a:r>
              <a:rPr lang="en-US" altLang="zh-CN" dirty="0" err="1"/>
              <a:t>đo</a:t>
            </a:r>
            <a:r>
              <a:rPr lang="en-US" altLang="zh-CN" dirty="0"/>
              <a:t> </a:t>
            </a:r>
            <a:r>
              <a:rPr lang="en-US" altLang="zh-CN" dirty="0" err="1"/>
              <a:t>chiều</a:t>
            </a:r>
            <a:r>
              <a:rPr lang="en-US" altLang="zh-CN" dirty="0"/>
              <a:t> </a:t>
            </a:r>
            <a:r>
              <a:rPr lang="en-US" altLang="zh-CN" dirty="0" err="1"/>
              <a:t>dài</a:t>
            </a:r>
            <a:r>
              <a:rPr lang="en-US" altLang="zh-CN" dirty="0"/>
              <a:t> </a:t>
            </a:r>
            <a:r>
              <a:rPr lang="en-US" altLang="zh-CN" dirty="0" err="1"/>
              <a:t>và</a:t>
            </a:r>
            <a:r>
              <a:rPr lang="en-US" altLang="zh-CN" dirty="0"/>
              <a:t> </a:t>
            </a:r>
            <a:r>
              <a:rPr lang="en-US" altLang="zh-CN" dirty="0" err="1"/>
              <a:t>chiều</a:t>
            </a:r>
            <a:r>
              <a:rPr lang="en-US" altLang="zh-CN" dirty="0"/>
              <a:t> </a:t>
            </a:r>
            <a:r>
              <a:rPr lang="en-US" altLang="zh-CN" dirty="0" err="1"/>
              <a:t>rộng</a:t>
            </a:r>
            <a:r>
              <a:rPr lang="en-US" altLang="zh-CN" dirty="0"/>
              <a:t> </a:t>
            </a:r>
            <a:r>
              <a:rPr lang="en-US" altLang="zh-CN" dirty="0" err="1"/>
              <a:t>của</a:t>
            </a:r>
            <a:r>
              <a:rPr lang="en-US" altLang="zh-CN" dirty="0"/>
              <a:t> </a:t>
            </a:r>
            <a:r>
              <a:rPr lang="en-US" altLang="zh-CN" dirty="0" err="1"/>
              <a:t>cái</a:t>
            </a:r>
            <a:r>
              <a:rPr lang="en-US" altLang="zh-CN" dirty="0"/>
              <a:t> </a:t>
            </a:r>
            <a:r>
              <a:rPr lang="en-US" altLang="zh-CN" dirty="0" err="1"/>
              <a:t>bàn</a:t>
            </a:r>
            <a:r>
              <a:rPr lang="en-US" altLang="zh-CN" dirty="0"/>
              <a:t> GV </a:t>
            </a:r>
            <a:r>
              <a:rPr lang="en-US" altLang="zh-CN" dirty="0" err="1"/>
              <a:t>và</a:t>
            </a:r>
            <a:r>
              <a:rPr lang="en-US" altLang="zh-CN" dirty="0"/>
              <a:t> </a:t>
            </a:r>
            <a:r>
              <a:rPr lang="en-US" altLang="zh-CN" dirty="0" err="1"/>
              <a:t>có</a:t>
            </a:r>
            <a:r>
              <a:rPr lang="en-US" altLang="zh-CN" dirty="0"/>
              <a:t> </a:t>
            </a:r>
            <a:r>
              <a:rPr lang="en-US" altLang="zh-CN" dirty="0" err="1"/>
              <a:t>kết</a:t>
            </a:r>
            <a:r>
              <a:rPr lang="en-US" altLang="zh-CN" dirty="0"/>
              <a:t> </a:t>
            </a:r>
            <a:r>
              <a:rPr lang="en-US" altLang="zh-CN" dirty="0" err="1"/>
              <a:t>quả</a:t>
            </a:r>
            <a:r>
              <a:rPr lang="en-US" altLang="zh-CN" dirty="0"/>
              <a:t> </a:t>
            </a:r>
            <a:r>
              <a:rPr lang="en-US" altLang="zh-CN" dirty="0" err="1"/>
              <a:t>như</a:t>
            </a:r>
            <a:r>
              <a:rPr lang="en-US" altLang="zh-CN" dirty="0"/>
              <a:t> </a:t>
            </a:r>
            <a:r>
              <a:rPr lang="en-US" altLang="zh-CN" dirty="0" err="1"/>
              <a:t>sau</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227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NGƯỜI BẠN NGỌT NGÀO</a:t>
            </a:r>
          </a:p>
        </p:txBody>
      </p:sp>
    </p:spTree>
    <p:extLst>
      <p:ext uri="{BB962C8B-B14F-4D97-AF65-F5344CB8AC3E}">
        <p14:creationId xmlns:p14="http://schemas.microsoft.com/office/powerpoint/2010/main" val="2142393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Các</a:t>
            </a:r>
            <a:r>
              <a:rPr lang="en-US" dirty="0"/>
              <a:t> </a:t>
            </a:r>
            <a:r>
              <a:rPr lang="en-US" dirty="0" err="1"/>
              <a:t>em</a:t>
            </a:r>
            <a:r>
              <a:rPr lang="en-US" dirty="0"/>
              <a:t> </a:t>
            </a:r>
            <a:r>
              <a:rPr lang="en-US" dirty="0" err="1"/>
              <a:t>hãy</a:t>
            </a:r>
            <a:r>
              <a:rPr lang="en-US" dirty="0"/>
              <a:t> </a:t>
            </a:r>
            <a:r>
              <a:rPr lang="en-US" dirty="0" err="1"/>
              <a:t>tính</a:t>
            </a:r>
            <a:r>
              <a:rPr lang="en-US" dirty="0"/>
              <a:t> </a:t>
            </a:r>
            <a:r>
              <a:rPr lang="en-US" dirty="0" err="1"/>
              <a:t>tổng</a:t>
            </a:r>
            <a:r>
              <a:rPr lang="en-US" dirty="0"/>
              <a:t> </a:t>
            </a:r>
            <a:r>
              <a:rPr lang="en-US" dirty="0" err="1"/>
              <a:t>chiều</a:t>
            </a:r>
            <a:r>
              <a:rPr lang="en-US" dirty="0"/>
              <a:t> </a:t>
            </a:r>
            <a:r>
              <a:rPr lang="en-US" dirty="0" err="1"/>
              <a:t>dài</a:t>
            </a:r>
            <a:r>
              <a:rPr lang="en-US" dirty="0"/>
              <a:t> </a:t>
            </a:r>
            <a:r>
              <a:rPr lang="en-US" dirty="0" err="1"/>
              <a:t>và</a:t>
            </a:r>
            <a:r>
              <a:rPr lang="en-US" dirty="0"/>
              <a:t> </a:t>
            </a:r>
            <a:r>
              <a:rPr lang="en-US" dirty="0" err="1"/>
              <a:t>chiều</a:t>
            </a:r>
            <a:r>
              <a:rPr lang="en-US" dirty="0"/>
              <a:t> </a:t>
            </a:r>
            <a:r>
              <a:rPr lang="en-US" dirty="0" err="1"/>
              <a:t>rộng</a:t>
            </a:r>
            <a:r>
              <a:rPr lang="en-US" dirty="0"/>
              <a:t> </a:t>
            </a:r>
            <a:r>
              <a:rPr lang="en-US" dirty="0" err="1"/>
              <a:t>của</a:t>
            </a:r>
            <a:r>
              <a:rPr lang="en-US" dirty="0"/>
              <a:t> </a:t>
            </a:r>
            <a:r>
              <a:rPr lang="en-US" dirty="0" err="1"/>
              <a:t>cái</a:t>
            </a:r>
            <a:r>
              <a:rPr lang="en-US" dirty="0"/>
              <a:t> </a:t>
            </a:r>
            <a:r>
              <a:rPr lang="en-US" dirty="0" err="1"/>
              <a:t>bàn</a:t>
            </a:r>
            <a:r>
              <a:rPr lang="en-US" dirty="0"/>
              <a:t> </a:t>
            </a:r>
            <a:r>
              <a:rPr lang="en-US" dirty="0" err="1"/>
              <a:t>giúp</a:t>
            </a:r>
            <a:r>
              <a:rPr lang="en-US" dirty="0"/>
              <a:t> </a:t>
            </a:r>
            <a:r>
              <a:rPr lang="en-US" dirty="0" err="1"/>
              <a:t>cô</a:t>
            </a:r>
            <a:r>
              <a:rPr lang="en-US" dirty="0"/>
              <a:t>.</a:t>
            </a:r>
          </a:p>
          <a:p>
            <a:r>
              <a:rPr lang="en-US" dirty="0" err="1"/>
              <a:t>Nhận</a:t>
            </a:r>
            <a:r>
              <a:rPr lang="en-US" dirty="0"/>
              <a:t> </a:t>
            </a:r>
            <a:r>
              <a:rPr lang="en-US" dirty="0" err="1"/>
              <a:t>xét</a:t>
            </a:r>
            <a:endParaRPr lang="en-US" dirty="0"/>
          </a:p>
        </p:txBody>
      </p:sp>
    </p:spTree>
    <p:extLst>
      <p:ext uri="{BB962C8B-B14F-4D97-AF65-F5344CB8AC3E}">
        <p14:creationId xmlns:p14="http://schemas.microsoft.com/office/powerpoint/2010/main" val="397059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err="1"/>
              <a:t>Nhận</a:t>
            </a:r>
            <a:r>
              <a:rPr lang="en-US" altLang="zh-CN" dirty="0"/>
              <a:t> </a:t>
            </a:r>
            <a:r>
              <a:rPr lang="en-US" altLang="zh-CN" dirty="0" err="1"/>
              <a:t>xét</a:t>
            </a:r>
            <a:r>
              <a:rPr lang="en-US" altLang="zh-CN" dirty="0"/>
              <a:t> </a:t>
            </a:r>
            <a:r>
              <a:rPr lang="en-US" altLang="zh-CN" dirty="0" err="1"/>
              <a:t>tiết</a:t>
            </a:r>
            <a:r>
              <a:rPr lang="en-US" altLang="zh-CN" dirty="0"/>
              <a:t> </a:t>
            </a:r>
            <a:r>
              <a:rPr lang="en-US" altLang="zh-CN" dirty="0" err="1"/>
              <a:t>học</a:t>
            </a:r>
            <a:r>
              <a:rPr lang="en-US" altLang="zh-CN" dirty="0"/>
              <a:t>: </a:t>
            </a:r>
            <a:r>
              <a:rPr lang="en-US" altLang="zh-CN" dirty="0" err="1"/>
              <a:t>tiết</a:t>
            </a:r>
            <a:r>
              <a:rPr lang="en-US" altLang="zh-CN" dirty="0"/>
              <a:t> </a:t>
            </a:r>
            <a:r>
              <a:rPr lang="en-US" altLang="zh-CN" dirty="0" err="1"/>
              <a:t>học</a:t>
            </a:r>
            <a:r>
              <a:rPr lang="en-US" altLang="zh-CN" dirty="0"/>
              <a:t> </a:t>
            </a:r>
            <a:r>
              <a:rPr lang="en-US" altLang="zh-CN" dirty="0" err="1"/>
              <a:t>hôm</a:t>
            </a:r>
            <a:r>
              <a:rPr lang="en-US" altLang="zh-CN" dirty="0"/>
              <a:t> nay </a:t>
            </a:r>
            <a:r>
              <a:rPr lang="en-US" altLang="zh-CN" dirty="0" err="1"/>
              <a:t>các</a:t>
            </a:r>
            <a:r>
              <a:rPr lang="en-US" altLang="zh-CN" dirty="0"/>
              <a:t> </a:t>
            </a:r>
            <a:r>
              <a:rPr lang="en-US" altLang="zh-CN" dirty="0" err="1"/>
              <a:t>em</a:t>
            </a:r>
            <a:r>
              <a:rPr lang="en-US" altLang="zh-CN" dirty="0"/>
              <a:t> </a:t>
            </a:r>
            <a:r>
              <a:rPr lang="en-US" altLang="zh-CN" dirty="0" err="1"/>
              <a:t>học</a:t>
            </a:r>
            <a:r>
              <a:rPr lang="en-US" altLang="zh-CN" dirty="0"/>
              <a:t> </a:t>
            </a:r>
            <a:r>
              <a:rPr lang="en-US" altLang="zh-CN" dirty="0" err="1"/>
              <a:t>tích</a:t>
            </a:r>
            <a:r>
              <a:rPr lang="en-US" altLang="zh-CN" dirty="0"/>
              <a:t> </a:t>
            </a:r>
            <a:r>
              <a:rPr lang="en-US" altLang="zh-CN" dirty="0" err="1"/>
              <a:t>cực</a:t>
            </a:r>
            <a:r>
              <a:rPr lang="en-US" altLang="zh-CN" dirty="0"/>
              <a:t> </a:t>
            </a:r>
            <a:r>
              <a:rPr lang="en-US" altLang="zh-CN" dirty="0" err="1"/>
              <a:t>phát</a:t>
            </a:r>
            <a:r>
              <a:rPr lang="en-US" altLang="zh-CN" dirty="0"/>
              <a:t> </a:t>
            </a:r>
            <a:r>
              <a:rPr lang="en-US" altLang="zh-CN" dirty="0" err="1"/>
              <a:t>biểu</a:t>
            </a:r>
            <a:r>
              <a:rPr lang="en-US" altLang="zh-CN" dirty="0"/>
              <a:t> </a:t>
            </a:r>
            <a:r>
              <a:rPr lang="en-US" altLang="zh-CN" dirty="0" err="1"/>
              <a:t>xây</a:t>
            </a:r>
            <a:r>
              <a:rPr lang="en-US" altLang="zh-CN" dirty="0"/>
              <a:t> </a:t>
            </a:r>
            <a:r>
              <a:rPr lang="en-US" altLang="zh-CN" dirty="0" err="1"/>
              <a:t>dựng</a:t>
            </a:r>
            <a:r>
              <a:rPr lang="en-US" altLang="zh-CN" dirty="0"/>
              <a:t> </a:t>
            </a:r>
            <a:r>
              <a:rPr lang="en-US" altLang="zh-CN" dirty="0" err="1"/>
              <a:t>bài</a:t>
            </a:r>
            <a:r>
              <a:rPr lang="en-US" altLang="zh-CN" dirty="0"/>
              <a:t> , </a:t>
            </a:r>
            <a:r>
              <a:rPr lang="en-US" altLang="zh-CN" dirty="0" err="1"/>
              <a:t>cô</a:t>
            </a:r>
            <a:r>
              <a:rPr lang="en-US" altLang="zh-CN" dirty="0"/>
              <a:t> </a:t>
            </a:r>
            <a:r>
              <a:rPr lang="en-US" altLang="zh-CN" dirty="0" err="1"/>
              <a:t>có</a:t>
            </a:r>
            <a:r>
              <a:rPr lang="en-US" altLang="zh-CN" dirty="0"/>
              <a:t> </a:t>
            </a:r>
            <a:r>
              <a:rPr lang="en-US" altLang="zh-CN" dirty="0" err="1"/>
              <a:t>lời</a:t>
            </a:r>
            <a:r>
              <a:rPr lang="en-US" altLang="zh-CN" dirty="0"/>
              <a:t> </a:t>
            </a:r>
            <a:r>
              <a:rPr lang="en-US" altLang="zh-CN" dirty="0" err="1"/>
              <a:t>khen</a:t>
            </a:r>
            <a:r>
              <a:rPr lang="en-US" altLang="zh-CN" dirty="0"/>
              <a:t> </a:t>
            </a:r>
            <a:r>
              <a:rPr lang="en-US" altLang="zh-CN" dirty="0" err="1"/>
              <a:t>dành</a:t>
            </a:r>
            <a:r>
              <a:rPr lang="en-US" altLang="zh-CN" dirty="0"/>
              <a:t> </a:t>
            </a:r>
            <a:r>
              <a:rPr lang="en-US" altLang="zh-CN" dirty="0" err="1"/>
              <a:t>cho</a:t>
            </a:r>
            <a:r>
              <a:rPr lang="en-US" altLang="zh-CN" dirty="0"/>
              <a:t> </a:t>
            </a:r>
            <a:r>
              <a:rPr lang="en-US" altLang="zh-CN" dirty="0" err="1"/>
              <a:t>các</a:t>
            </a:r>
            <a:r>
              <a:rPr lang="en-US" altLang="zh-CN" dirty="0"/>
              <a:t> </a:t>
            </a:r>
            <a:r>
              <a:rPr lang="en-US" altLang="zh-CN" dirty="0" err="1"/>
              <a:t>em</a:t>
            </a:r>
            <a:r>
              <a:rPr lang="en-US" altLang="zh-CN" dirty="0"/>
              <a:t>.</a:t>
            </a:r>
          </a:p>
          <a:p>
            <a:r>
              <a:rPr lang="en-US" altLang="zh-CN" dirty="0" err="1"/>
              <a:t>Dặn</a:t>
            </a:r>
            <a:r>
              <a:rPr lang="en-US" altLang="zh-CN" dirty="0"/>
              <a:t> </a:t>
            </a:r>
            <a:r>
              <a:rPr lang="en-US" altLang="zh-CN" dirty="0" err="1"/>
              <a:t>dò</a:t>
            </a:r>
            <a:r>
              <a:rPr lang="en-US" altLang="zh-CN" dirty="0"/>
              <a:t>: </a:t>
            </a:r>
            <a:r>
              <a:rPr lang="en-US" altLang="zh-CN" dirty="0" err="1"/>
              <a:t>các</a:t>
            </a:r>
            <a:r>
              <a:rPr lang="en-US" altLang="zh-CN" dirty="0"/>
              <a:t> </a:t>
            </a:r>
            <a:r>
              <a:rPr lang="en-US" altLang="zh-CN" dirty="0" err="1"/>
              <a:t>em</a:t>
            </a:r>
            <a:r>
              <a:rPr lang="en-US" altLang="zh-CN" dirty="0"/>
              <a:t> </a:t>
            </a:r>
            <a:r>
              <a:rPr lang="en-US" altLang="zh-CN" dirty="0" err="1"/>
              <a:t>về</a:t>
            </a:r>
            <a:r>
              <a:rPr lang="en-US" altLang="zh-CN" dirty="0"/>
              <a:t> </a:t>
            </a:r>
            <a:r>
              <a:rPr lang="en-US" altLang="zh-CN" dirty="0" err="1"/>
              <a:t>xem</a:t>
            </a:r>
            <a:r>
              <a:rPr lang="en-US" altLang="zh-CN" dirty="0"/>
              <a:t> </a:t>
            </a:r>
            <a:r>
              <a:rPr lang="en-US" altLang="zh-CN" dirty="0" err="1"/>
              <a:t>lại</a:t>
            </a:r>
            <a:r>
              <a:rPr lang="en-US" altLang="zh-CN" dirty="0"/>
              <a:t> </a:t>
            </a:r>
            <a:r>
              <a:rPr lang="en-US" altLang="zh-CN" dirty="0" err="1"/>
              <a:t>cách</a:t>
            </a:r>
            <a:r>
              <a:rPr lang="en-US" altLang="zh-CN" dirty="0"/>
              <a:t> </a:t>
            </a:r>
            <a:r>
              <a:rPr lang="en-US" altLang="zh-CN" dirty="0" err="1"/>
              <a:t>cộng</a:t>
            </a:r>
            <a:r>
              <a:rPr lang="en-US" altLang="zh-CN" dirty="0"/>
              <a:t> </a:t>
            </a:r>
            <a:r>
              <a:rPr lang="en-US" altLang="zh-CN" dirty="0" err="1"/>
              <a:t>hai</a:t>
            </a:r>
            <a:r>
              <a:rPr lang="en-US" altLang="zh-CN" dirty="0"/>
              <a:t> </a:t>
            </a:r>
            <a:r>
              <a:rPr lang="en-US" altLang="zh-CN" dirty="0" err="1"/>
              <a:t>số</a:t>
            </a:r>
            <a:r>
              <a:rPr lang="en-US" altLang="zh-CN" dirty="0"/>
              <a:t> </a:t>
            </a:r>
            <a:r>
              <a:rPr lang="en-US" altLang="zh-CN" dirty="0" err="1"/>
              <a:t>thập</a:t>
            </a:r>
            <a:r>
              <a:rPr lang="en-US" altLang="zh-CN" dirty="0"/>
              <a:t> </a:t>
            </a:r>
            <a:r>
              <a:rPr lang="en-US" altLang="zh-CN" dirty="0" err="1"/>
              <a:t>phân</a:t>
            </a:r>
            <a:endParaRPr lang="en-US" altLang="zh-CN" dirty="0"/>
          </a:p>
          <a:p>
            <a:r>
              <a:rPr lang="en-US" altLang="zh-CN" dirty="0" err="1"/>
              <a:t>Chuẩn</a:t>
            </a:r>
            <a:r>
              <a:rPr lang="en-US" altLang="zh-CN" dirty="0"/>
              <a:t> </a:t>
            </a:r>
            <a:r>
              <a:rPr lang="en-US" altLang="zh-CN" dirty="0" err="1"/>
              <a:t>bị</a:t>
            </a:r>
            <a:r>
              <a:rPr lang="en-US" altLang="zh-CN" dirty="0"/>
              <a:t> </a:t>
            </a:r>
            <a:r>
              <a:rPr lang="en-US" altLang="zh-CN" dirty="0" err="1"/>
              <a:t>bài</a:t>
            </a:r>
            <a:r>
              <a:rPr lang="en-US" altLang="zh-CN" dirty="0"/>
              <a:t> </a:t>
            </a:r>
            <a:r>
              <a:rPr lang="en-US" altLang="zh-CN" dirty="0" err="1"/>
              <a:t>sau</a:t>
            </a:r>
            <a:r>
              <a:rPr lang="en-US" altLang="zh-CN" dirty="0"/>
              <a:t>: </a:t>
            </a:r>
            <a:r>
              <a:rPr lang="en-US" altLang="zh-CN" dirty="0" err="1"/>
              <a:t>luyện</a:t>
            </a:r>
            <a:r>
              <a:rPr lang="en-US" altLang="zh-CN" dirty="0"/>
              <a:t> </a:t>
            </a:r>
            <a:r>
              <a:rPr lang="en-US" altLang="zh-CN" dirty="0" err="1"/>
              <a:t>tập</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1560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Chúng</a:t>
            </a:r>
            <a:r>
              <a:rPr lang="en-US" dirty="0"/>
              <a:t> ta </a:t>
            </a:r>
            <a:r>
              <a:rPr lang="en-US" dirty="0" err="1"/>
              <a:t>cùng</a:t>
            </a:r>
            <a:r>
              <a:rPr lang="en-US" dirty="0"/>
              <a:t> </a:t>
            </a:r>
            <a:r>
              <a:rPr lang="en-US" dirty="0" err="1"/>
              <a:t>đến</a:t>
            </a:r>
            <a:r>
              <a:rPr lang="en-US" dirty="0"/>
              <a:t> </a:t>
            </a:r>
            <a:r>
              <a:rPr lang="en-US" dirty="0" err="1"/>
              <a:t>với</a:t>
            </a:r>
            <a:r>
              <a:rPr lang="en-US" dirty="0"/>
              <a:t> </a:t>
            </a:r>
            <a:r>
              <a:rPr lang="en-US" dirty="0" err="1"/>
              <a:t>trò</a:t>
            </a:r>
            <a:r>
              <a:rPr lang="en-US" dirty="0"/>
              <a:t> </a:t>
            </a:r>
            <a:r>
              <a:rPr lang="en-US" dirty="0" err="1"/>
              <a:t>chơi</a:t>
            </a:r>
            <a:r>
              <a:rPr lang="en-US" dirty="0"/>
              <a:t> NGƯỜI BẠN NGỌT NGÀO</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Times New Roman" panose="02020603050405020304" pitchFamily="18" charset="0"/>
                <a:ea typeface="Calibri" panose="020F0502020204030204" pitchFamily="34" charset="0"/>
              </a:rPr>
              <a:t>Ở </a:t>
            </a:r>
            <a:r>
              <a:rPr lang="en-US" sz="1800" dirty="0" err="1">
                <a:effectLst/>
                <a:latin typeface="Times New Roman" panose="02020603050405020304" pitchFamily="18" charset="0"/>
                <a:ea typeface="Calibri" panose="020F0502020204030204" pitchFamily="34" charset="0"/>
              </a:rPr>
              <a:t>trò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khám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ngọt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hỏi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ô </a:t>
            </a:r>
            <a:r>
              <a:rPr lang="en-US" sz="1800" dirty="0" err="1">
                <a:effectLst/>
                <a:latin typeface="Times New Roman" panose="02020603050405020304" pitchFamily="18" charset="0"/>
                <a:ea typeface="Calibri" panose="020F0502020204030204" pitchFamily="34" charset="0"/>
              </a:rPr>
              <a:t>số.Các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bảng</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gan</a:t>
            </a:r>
            <a:r>
              <a:rPr lang="en-US" sz="1800" dirty="0">
                <a:effectLst/>
                <a:latin typeface="Times New Roman" panose="02020603050405020304" pitchFamily="18" charset="0"/>
                <a:ea typeface="Calibri" panose="020F0502020204030204" pitchFamily="34" charset="0"/>
              </a:rPr>
              <a:t> 5 </a:t>
            </a:r>
            <a:r>
              <a:rPr lang="en-US" sz="1800" dirty="0" err="1">
                <a:effectLst/>
                <a:latin typeface="Times New Roman" panose="02020603050405020304" pitchFamily="18" charset="0"/>
                <a:ea typeface="Calibri" panose="020F0502020204030204" pitchFamily="34" charset="0"/>
              </a:rPr>
              <a:t>giây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HS </a:t>
            </a:r>
            <a:r>
              <a:rPr lang="en-US" sz="1800" dirty="0" err="1">
                <a:effectLst/>
                <a:latin typeface="Times New Roman" panose="02020603050405020304" pitchFamily="18" charset="0"/>
                <a:ea typeface="Calibri" panose="020F0502020204030204" pitchFamily="34" charset="0"/>
              </a:rPr>
              <a:t>trả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đúng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3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thắng</a:t>
            </a:r>
            <a:r>
              <a:rPr lang="en-US" sz="1800" dirty="0">
                <a:effectLst/>
                <a:latin typeface="Times New Roman" panose="02020603050405020304" pitchFamily="18"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chưa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06297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Times New Roman" panose="02020603050405020304" pitchFamily="18" charset="0"/>
                <a:ea typeface="Calibri" panose="020F0502020204030204" pitchFamily="34" charset="0"/>
              </a:rPr>
              <a:t>Ở </a:t>
            </a:r>
            <a:r>
              <a:rPr lang="en-US" sz="1800" dirty="0" err="1">
                <a:effectLst/>
                <a:latin typeface="Times New Roman" panose="02020603050405020304" pitchFamily="18" charset="0"/>
                <a:ea typeface="Calibri" panose="020F0502020204030204" pitchFamily="34" charset="0"/>
              </a:rPr>
              <a:t>trò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khám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ngọt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hỏi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ô </a:t>
            </a:r>
            <a:r>
              <a:rPr lang="en-US" sz="1800" dirty="0" err="1">
                <a:effectLst/>
                <a:latin typeface="Times New Roman" panose="02020603050405020304" pitchFamily="18" charset="0"/>
                <a:ea typeface="Calibri" panose="020F0502020204030204" pitchFamily="34" charset="0"/>
              </a:rPr>
              <a:t>số.Các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bảng</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gan</a:t>
            </a:r>
            <a:r>
              <a:rPr lang="en-US" sz="1800" dirty="0">
                <a:effectLst/>
                <a:latin typeface="Times New Roman" panose="02020603050405020304" pitchFamily="18" charset="0"/>
                <a:ea typeface="Calibri" panose="020F0502020204030204" pitchFamily="34" charset="0"/>
              </a:rPr>
              <a:t> 5 </a:t>
            </a:r>
            <a:r>
              <a:rPr lang="en-US" sz="1800" dirty="0" err="1">
                <a:effectLst/>
                <a:latin typeface="Times New Roman" panose="02020603050405020304" pitchFamily="18" charset="0"/>
                <a:ea typeface="Calibri" panose="020F0502020204030204" pitchFamily="34" charset="0"/>
              </a:rPr>
              <a:t>giây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HS </a:t>
            </a:r>
            <a:r>
              <a:rPr lang="en-US" sz="1800" dirty="0" err="1">
                <a:effectLst/>
                <a:latin typeface="Times New Roman" panose="02020603050405020304" pitchFamily="18" charset="0"/>
                <a:ea typeface="Calibri" panose="020F0502020204030204" pitchFamily="34" charset="0"/>
              </a:rPr>
              <a:t>trả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đúng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3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thắng</a:t>
            </a:r>
            <a:r>
              <a:rPr lang="en-US" sz="1800" dirty="0">
                <a:effectLst/>
                <a:latin typeface="Times New Roman" panose="02020603050405020304" pitchFamily="18"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chưa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39202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33443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Times New Roman" panose="02020603050405020304" pitchFamily="18" charset="0"/>
                <a:ea typeface="Calibri" panose="020F0502020204030204" pitchFamily="34" charset="0"/>
              </a:rPr>
              <a:t>Ở </a:t>
            </a:r>
            <a:r>
              <a:rPr lang="en-US" sz="1800" dirty="0" err="1">
                <a:effectLst/>
                <a:latin typeface="Times New Roman" panose="02020603050405020304" pitchFamily="18" charset="0"/>
                <a:ea typeface="Calibri" panose="020F0502020204030204" pitchFamily="34" charset="0"/>
              </a:rPr>
              <a:t>trò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khám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đồ</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ngọt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hỏi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ô </a:t>
            </a:r>
            <a:r>
              <a:rPr lang="en-US" sz="1800" dirty="0" err="1">
                <a:effectLst/>
                <a:latin typeface="Times New Roman" panose="02020603050405020304" pitchFamily="18" charset="0"/>
                <a:ea typeface="Calibri" panose="020F0502020204030204" pitchFamily="34" charset="0"/>
              </a:rPr>
              <a:t>số.Các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bảng</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gan</a:t>
            </a:r>
            <a:r>
              <a:rPr lang="en-US" sz="1800" dirty="0">
                <a:effectLst/>
                <a:latin typeface="Times New Roman" panose="02020603050405020304" pitchFamily="18" charset="0"/>
                <a:ea typeface="Calibri" panose="020F0502020204030204" pitchFamily="34" charset="0"/>
              </a:rPr>
              <a:t> 5 </a:t>
            </a:r>
            <a:r>
              <a:rPr lang="en-US" sz="1800" dirty="0" err="1">
                <a:effectLst/>
                <a:latin typeface="Times New Roman" panose="02020603050405020304" pitchFamily="18" charset="0"/>
                <a:ea typeface="Calibri" panose="020F0502020204030204" pitchFamily="34" charset="0"/>
              </a:rPr>
              <a:t>giây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HS </a:t>
            </a:r>
            <a:r>
              <a:rPr lang="en-US" sz="1800" dirty="0" err="1">
                <a:effectLst/>
                <a:latin typeface="Times New Roman" panose="02020603050405020304" pitchFamily="18" charset="0"/>
                <a:ea typeface="Calibri" panose="020F0502020204030204" pitchFamily="34" charset="0"/>
              </a:rPr>
              <a:t>trả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đúng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3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thắng</a:t>
            </a:r>
            <a:r>
              <a:rPr lang="en-US" sz="1800" dirty="0">
                <a:effectLst/>
                <a:latin typeface="Times New Roman" panose="02020603050405020304" pitchFamily="18"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chưa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682237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effectLst/>
                <a:latin typeface="Times New Roman" panose="02020603050405020304" pitchFamily="18" charset="0"/>
                <a:ea typeface="Calibri" panose="020F0502020204030204" pitchFamily="34" charset="0"/>
              </a:rPr>
              <a:t>Qua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tập</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trò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chơi,Các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phép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a:t>
            </a:r>
            <a:r>
              <a:rPr lang="en-US" sz="1800" i="1" dirty="0" err="1">
                <a:effectLst/>
                <a:latin typeface="Times New Roman" panose="02020603050405020304" pitchFamily="18" charset="0"/>
                <a:ea typeface="Calibri" panose="020F0502020204030204" pitchFamily="34" charset="0"/>
              </a:rPr>
              <a:t>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phép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tính</a:t>
            </a:r>
            <a:r>
              <a:rPr lang="en-US" sz="1800" i="1" dirty="0">
                <a:effectLst/>
                <a:latin typeface="Times New Roman" panose="02020603050405020304" pitchFamily="18" charset="0"/>
                <a:ea typeface="Calibri" panose="020F0502020204030204" pitchFamily="34" charset="0"/>
              </a:rPr>
              <a:t> 2,15 cm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0,42 cm,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cùng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đến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với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ngày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hôm</a:t>
            </a:r>
            <a:r>
              <a:rPr lang="en-US" sz="1800" i="1" dirty="0">
                <a:effectLst/>
                <a:latin typeface="Times New Roman" panose="02020603050405020304" pitchFamily="18" charset="0"/>
                <a:ea typeface="Calibri" panose="020F0502020204030204" pitchFamily="34" charset="0"/>
              </a:rPr>
              <a:t> nay: </a:t>
            </a:r>
            <a:r>
              <a:rPr lang="en-US" sz="1800" i="1" dirty="0" err="1">
                <a:effectLst/>
                <a:latin typeface="Times New Roman" panose="02020603050405020304" pitchFamily="18" charset="0"/>
                <a:ea typeface="Calibri" panose="020F0502020204030204" pitchFamily="34" charset="0"/>
              </a:rPr>
              <a:t>Phép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cộng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số</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thập</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phân</a:t>
            </a:r>
            <a:endParaRPr dirty="0"/>
          </a:p>
        </p:txBody>
      </p:sp>
    </p:spTree>
    <p:extLst>
      <p:ext uri="{BB962C8B-B14F-4D97-AF65-F5344CB8AC3E}">
        <p14:creationId xmlns:p14="http://schemas.microsoft.com/office/powerpoint/2010/main" val="22614050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8228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467848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48031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5423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1409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1272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337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6591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480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4073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3373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296920" y="164640"/>
            <a:ext cx="8709926" cy="4680098"/>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741894" y="4234447"/>
            <a:ext cx="461392" cy="401654"/>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7633366" y="320764"/>
            <a:ext cx="302601" cy="283584"/>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8253053" y="782530"/>
            <a:ext cx="173097" cy="169898"/>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1540959" y="4698513"/>
            <a:ext cx="123715" cy="81838"/>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8246641" y="4636102"/>
            <a:ext cx="90352" cy="62411"/>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613019" y="3894249"/>
            <a:ext cx="173097" cy="169898"/>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349270" y="661632"/>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150301" y="680120"/>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168063" y="742067"/>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393674" y="71064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151195" y="688459"/>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348377" y="112204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49408" y="114052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167170" y="120247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392781" y="1171051"/>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150301" y="114886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347484" y="1582451"/>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48515" y="1600939"/>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166276" y="1662886"/>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391888" y="1631460"/>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49408" y="1609278"/>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346591" y="2042860"/>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47621" y="2061348"/>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165383" y="2123295"/>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390994" y="2091869"/>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48515" y="206968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345697" y="2503269"/>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46728" y="2521757"/>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164490" y="2583704"/>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390101" y="255227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47622" y="2530096"/>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344804" y="296367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45835" y="298216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163597" y="304411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389208" y="3012688"/>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46728" y="299050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343911" y="3424088"/>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44942" y="3442576"/>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162703" y="3504523"/>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388315" y="3473097"/>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45835" y="3450915"/>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343018" y="3884497"/>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44049" y="3902985"/>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161810" y="3964932"/>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387421" y="3933506"/>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44942" y="3911324"/>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342124" y="4344906"/>
            <a:ext cx="82436" cy="132999"/>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43155" y="4363394"/>
            <a:ext cx="337031" cy="83276"/>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160917" y="4425341"/>
            <a:ext cx="34289" cy="3428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386528" y="4393915"/>
            <a:ext cx="34289" cy="3428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44049" y="4371733"/>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672464" y="1202476"/>
            <a:ext cx="7400615" cy="3577874"/>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6293945" y="3035722"/>
            <a:ext cx="1726041" cy="1195325"/>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198766" y="2706217"/>
            <a:ext cx="1653117" cy="1513721"/>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2480971" y="4813500"/>
            <a:ext cx="199221" cy="123487"/>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143226" y="4220104"/>
            <a:ext cx="6990179" cy="923396"/>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grpSp>
    </p:spTree>
    <p:extLst>
      <p:ext uri="{BB962C8B-B14F-4D97-AF65-F5344CB8AC3E}">
        <p14:creationId xmlns:p14="http://schemas.microsoft.com/office/powerpoint/2010/main" val="31715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2024/11/27</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2284649413"/>
      </p:ext>
    </p:extLst>
  </p:cSld>
  <p:clrMapOvr>
    <a:masterClrMapping/>
  </p:clrMapOvr>
  <p:transition spd="slow"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2024/11/27</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48854289"/>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2024/11/27</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867814200"/>
      </p:ext>
    </p:extLst>
  </p:cSld>
  <p:clrMapOvr>
    <a:masterClrMapping/>
  </p:clrMapOvr>
  <p:transition spd="slow" advClick="0" advTm="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2024/11/27</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06104151"/>
      </p:ext>
    </p:extLst>
  </p:cSld>
  <p:clrMapOvr>
    <a:masterClrMapping/>
  </p:clrMapOvr>
  <p:transition spd="slow" advClick="0" advTm="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2024/11/27</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739191259"/>
      </p:ext>
    </p:extLst>
  </p:cSld>
  <p:clrMapOvr>
    <a:masterClrMapping/>
  </p:clrMapOvr>
  <p:transition spd="slow"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2024/11/27</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16526410"/>
      </p:ext>
    </p:extLst>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7746546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2024/11/27</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95920526"/>
      </p:ext>
    </p:extLst>
  </p:cSld>
  <p:clrMapOvr>
    <a:masterClrMapping/>
  </p:clrMapOvr>
  <p:transition spd="slow" advClick="0"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2024/11/27</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122171660"/>
      </p:ext>
    </p:extLst>
  </p:cSld>
  <p:clrMapOvr>
    <a:masterClrMapping/>
  </p:clrMapOvr>
  <p:transition spd="slow" advClick="0"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2024/11/27</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838332173"/>
      </p:ext>
    </p:extLst>
  </p:cSld>
  <p:clrMapOvr>
    <a:masterClrMapping/>
  </p:clrMapOvr>
  <p:transition spd="slow" advClick="0"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2024/11/27</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59583572"/>
      </p:ext>
    </p:extLst>
  </p:cSld>
  <p:clrMapOvr>
    <a:masterClrMapping/>
  </p:clrMapOvr>
  <p:transition spd="slow" advClick="0"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2024/11/27</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42413282"/>
      </p:ext>
    </p:extLst>
  </p:cSld>
  <p:clrMapOvr>
    <a:masterClrMapping/>
  </p:clrMapOvr>
  <p:transition spd="slow" advClick="0"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2024/11/27</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3683986943"/>
      </p:ext>
    </p:extLst>
  </p:cSld>
  <p:clrMapOvr>
    <a:masterClrMapping/>
  </p:clrMapOvr>
  <p:transition spd="slow" advClick="0"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2024/11/27</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407664407"/>
      </p:ext>
    </p:extLst>
  </p:cSld>
  <p:clrMapOvr>
    <a:masterClrMapping/>
  </p:clrMapOvr>
  <p:transition spd="slow" advClick="0"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2024/11/27</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94320695"/>
      </p:ext>
    </p:extLst>
  </p:cSld>
  <p:clrMapOvr>
    <a:masterClrMapping/>
  </p:clrMapOvr>
  <p:transition spd="slow" advClick="0"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2024/11/27</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16832350"/>
      </p:ext>
    </p:extLst>
  </p:cSld>
  <p:clrMapOvr>
    <a:masterClrMapping/>
  </p:clrMapOvr>
  <p:transition spd="slow" advClick="0"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2024/11/27</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908317394"/>
      </p:ext>
    </p:extLst>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133127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2024/11/27</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2949596"/>
      </p:ext>
    </p:extLst>
  </p:cSld>
  <p:clrMapOvr>
    <a:masterClrMapping/>
  </p:clrMapOvr>
  <p:transition spd="slow" advClick="0"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2024/11/27</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791864373"/>
      </p:ext>
    </p:extLst>
  </p:cSld>
  <p:clrMapOvr>
    <a:masterClrMapping/>
  </p:clrMapOvr>
  <p:transition spd="slow" advClick="0"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2024/11/27</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38478269"/>
      </p:ext>
    </p:extLst>
  </p:cSld>
  <p:clrMapOvr>
    <a:masterClrMapping/>
  </p:clrMapOvr>
  <p:transition spd="slow" advClick="0" advTm="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2024/11/27</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34206141"/>
      </p:ext>
    </p:extLst>
  </p:cSld>
  <p:clrMapOvr>
    <a:masterClrMapping/>
  </p:clrMapOvr>
  <p:transition spd="slow" advClick="0" advTm="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2024/11/27</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89049651"/>
      </p:ext>
    </p:extLst>
  </p:cSld>
  <p:clrMapOvr>
    <a:masterClrMapping/>
  </p:clrMapOvr>
  <p:transition spd="slow" advClick="0" advTm="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2024/11/27</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263105013"/>
      </p:ext>
    </p:extLst>
  </p:cSld>
  <p:clrMapOvr>
    <a:masterClrMapping/>
  </p:clrMapOvr>
  <p:transition spd="slow" advClick="0" advTm="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2024/11/27</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4091310892"/>
      </p:ext>
    </p:extLst>
  </p:cSld>
  <p:clrMapOvr>
    <a:masterClrMapping/>
  </p:clrMapOvr>
  <p:transition spd="slow" advClick="0" advTm="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2024/11/27</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76175668"/>
      </p:ext>
    </p:extLst>
  </p:cSld>
  <p:clrMapOvr>
    <a:masterClrMapping/>
  </p:clrMapOvr>
  <p:transition spd="slow" advClick="0" advTm="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2024/11/27</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99743054"/>
      </p:ext>
    </p:extLst>
  </p:cSld>
  <p:clrMapOvr>
    <a:masterClrMapping/>
  </p:clrMapOvr>
  <p:transition spd="slow" advClick="0" advTm="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2024/11/27</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048553789"/>
      </p:ext>
    </p:extLst>
  </p:cSld>
  <p:clrMapOvr>
    <a:masterClrMapping/>
  </p:clrMapOvr>
  <p:transition spd="slow" advClick="0" advTm="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589670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2024/11/27</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324079477"/>
      </p:ext>
    </p:extLst>
  </p:cSld>
  <p:clrMapOvr>
    <a:masterClrMapping/>
  </p:clrMapOvr>
  <p:transition spd="slow" advClick="0" advTm="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2024/11/27</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240973085"/>
      </p:ext>
    </p:extLst>
  </p:cSld>
  <p:clrMapOvr>
    <a:masterClrMapping/>
  </p:clrMapOvr>
  <p:transition spd="slow" advClick="0" advTm="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2024/11/27</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48937196"/>
      </p:ext>
    </p:extLst>
  </p:cSld>
  <p:clrMapOvr>
    <a:masterClrMapping/>
  </p:clrMapOvr>
  <p:transition spd="slow" advClick="0" advTm="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2024/11/27</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41432099"/>
      </p:ext>
    </p:extLst>
  </p:cSld>
  <p:clrMapOvr>
    <a:masterClrMapping/>
  </p:clrMapOvr>
  <p:transition spd="slow" advClick="0" advTm="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2024/11/27</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228375082"/>
      </p:ext>
    </p:extLst>
  </p:cSld>
  <p:clrMapOvr>
    <a:masterClrMapping/>
  </p:clrMapOvr>
  <p:transition spd="slow" advClick="0" advTm="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2024/11/27</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60435940"/>
      </p:ext>
    </p:extLst>
  </p:cSld>
  <p:clrMapOvr>
    <a:masterClrMapping/>
  </p:clrMapOvr>
  <p:transition spd="slow" advClick="0" advTm="0">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2024/11/27</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65284326"/>
      </p:ext>
    </p:extLst>
  </p:cSld>
  <p:clrMapOvr>
    <a:masterClrMapping/>
  </p:clrMapOvr>
  <p:transition spd="slow" advClick="0" advTm="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80735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315279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12514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52000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88" r:id="rId1"/>
    <p:sldLayoutId id="2147483658" r:id="rId2"/>
    <p:sldLayoutId id="2147483701" r:id="rId3"/>
    <p:sldLayoutId id="2147483700" r:id="rId4"/>
    <p:sldLayoutId id="2147483699" r:id="rId5"/>
    <p:sldLayoutId id="2147483698" r:id="rId6"/>
    <p:sldLayoutId id="2147483697" r:id="rId7"/>
    <p:sldLayoutId id="2147483696" r:id="rId8"/>
    <p:sldLayoutId id="2147483695" r:id="rId9"/>
    <p:sldLayoutId id="2147483694" r:id="rId10"/>
    <p:sldLayoutId id="2147483686" r:id="rId11"/>
    <p:sldLayoutId id="2147483685" r:id="rId12"/>
    <p:sldLayoutId id="2147483659" r:id="rId13"/>
    <p:sldLayoutId id="2147483693" r:id="rId14"/>
    <p:sldLayoutId id="2147483692" r:id="rId15"/>
    <p:sldLayoutId id="2147483691" r:id="rId16"/>
    <p:sldLayoutId id="2147483690" r:id="rId17"/>
    <p:sldLayoutId id="2147483667" r:id="rId18"/>
    <p:sldLayoutId id="2147483689" r:id="rId19"/>
    <p:sldLayoutId id="2147483676" r:id="rId20"/>
    <p:sldLayoutId id="2147483683" r:id="rId21"/>
    <p:sldLayoutId id="2147483687" r:id="rId22"/>
    <p:sldLayoutId id="2147483738"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2A065BC-E11A-1C3F-6D57-B30E10097159}"/>
              </a:ext>
            </a:extLst>
          </p:cNvPr>
          <p:cNvPicPr>
            <a:picLocks noChangeAspect="1"/>
          </p:cNvPicPr>
          <p:nvPr userDrawn="1"/>
        </p:nvPicPr>
        <p:blipFill>
          <a:blip r:embed="rId13"/>
          <a:stretch>
            <a:fillRect/>
          </a:stretch>
        </p:blipFill>
        <p:spPr>
          <a:xfrm>
            <a:off x="-1499285" y="0"/>
            <a:ext cx="1319917" cy="1319917"/>
          </a:xfrm>
          <a:prstGeom prst="rect">
            <a:avLst/>
          </a:prstGeom>
        </p:spPr>
      </p:pic>
    </p:spTree>
    <p:extLst>
      <p:ext uri="{BB962C8B-B14F-4D97-AF65-F5344CB8AC3E}">
        <p14:creationId xmlns:p14="http://schemas.microsoft.com/office/powerpoint/2010/main" val="40847020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2024/11/27</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0525271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2024/11/27</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5210843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9.jpg"/><Relationship Id="rId7" Type="http://schemas.openxmlformats.org/officeDocument/2006/relationships/slide" Target="slide5.xm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slide" Target="slide9.xml"/><Relationship Id="rId5" Type="http://schemas.microsoft.com/office/2007/relationships/hdphoto" Target="../media/hdphoto3.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notesSlide" Target="../notesSlides/notesSlide19.xml"/><Relationship Id="rId16" Type="http://schemas.openxmlformats.org/officeDocument/2006/relationships/image" Target="../media/image34.svg"/><Relationship Id="rId20" Type="http://schemas.openxmlformats.org/officeDocument/2006/relationships/image" Target="../media/image38.svg"/><Relationship Id="rId1" Type="http://schemas.openxmlformats.org/officeDocument/2006/relationships/slideLayout" Target="../slideLayouts/slideLayout47.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8.svg"/><Relationship Id="rId19" Type="http://schemas.openxmlformats.org/officeDocument/2006/relationships/image" Target="../media/image37.pn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 Id="rId22" Type="http://schemas.openxmlformats.org/officeDocument/2006/relationships/image" Target="../media/image40.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21.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6.xml"/><Relationship Id="rId6" Type="http://schemas.openxmlformats.org/officeDocument/2006/relationships/image" Target="../media/image24.svg"/><Relationship Id="rId11" Type="http://schemas.openxmlformats.org/officeDocument/2006/relationships/image" Target="../media/image46.svg"/><Relationship Id="rId5" Type="http://schemas.openxmlformats.org/officeDocument/2006/relationships/image" Target="../media/image23.png"/><Relationship Id="rId10" Type="http://schemas.openxmlformats.org/officeDocument/2006/relationships/image" Target="../media/image45.png"/><Relationship Id="rId4" Type="http://schemas.openxmlformats.org/officeDocument/2006/relationships/image" Target="../media/image22.svg"/><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slide" Target="slide7.xml"/><Relationship Id="rId5" Type="http://schemas.openxmlformats.org/officeDocument/2006/relationships/slide" Target="slide5.xml"/><Relationship Id="rId4"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1.png"/><Relationship Id="rId11"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9.jpg"/><Relationship Id="rId7" Type="http://schemas.openxmlformats.org/officeDocument/2006/relationships/slide" Target="slide5.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slide" Target="slide9.xml"/><Relationship Id="rId5" Type="http://schemas.microsoft.com/office/2007/relationships/hdphoto" Target="../media/hdphoto3.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1.png"/><Relationship Id="rId11"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9.jpg"/><Relationship Id="rId7" Type="http://schemas.openxmlformats.org/officeDocument/2006/relationships/slide" Target="slide5.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slide" Target="slide9.xml"/><Relationship Id="rId5" Type="http://schemas.microsoft.com/office/2007/relationships/hdphoto" Target="../media/hdphoto3.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1.png"/><Relationship Id="rId11"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audio" Target="../media/audio2.wav"/><Relationship Id="rId9"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92" y="-75128"/>
            <a:ext cx="9240592" cy="5218628"/>
          </a:xfrm>
          <a:prstGeom prst="rect">
            <a:avLst/>
          </a:prstGeom>
        </p:spPr>
      </p:pic>
      <p:sp>
        <p:nvSpPr>
          <p:cNvPr id="6" name="Rectangle 5"/>
          <p:cNvSpPr/>
          <p:nvPr/>
        </p:nvSpPr>
        <p:spPr>
          <a:xfrm>
            <a:off x="877751" y="3580626"/>
            <a:ext cx="7613465" cy="923330"/>
          </a:xfrm>
          <a:prstGeom prst="rect">
            <a:avLst/>
          </a:prstGeom>
        </p:spPr>
        <p:txBody>
          <a:bodyPr wrap="square">
            <a:spAutoFit/>
          </a:bodyPr>
          <a:lstStyle/>
          <a:p>
            <a:r>
              <a:rPr lang="en-IE" sz="2700" dirty="0">
                <a:latin typeface="Times New Roman" pitchFamily="18" charset="0"/>
                <a:cs typeface="Times New Roman" pitchFamily="18" charset="0"/>
              </a:rPr>
              <a:t>			</a:t>
            </a:r>
          </a:p>
          <a:p>
            <a:r>
              <a:rPr lang="en-IE" sz="2700" dirty="0">
                <a:latin typeface="Times New Roman" pitchFamily="18" charset="0"/>
                <a:cs typeface="Times New Roman" pitchFamily="18" charset="0"/>
              </a:rPr>
              <a:t>			</a:t>
            </a:r>
            <a:endParaRPr lang="en-US" sz="2700" dirty="0">
              <a:latin typeface="Times New Roman" pitchFamily="18" charset="0"/>
              <a:cs typeface="Times New Roman" pitchFamily="18" charset="0"/>
            </a:endParaRPr>
          </a:p>
        </p:txBody>
      </p:sp>
      <p:sp>
        <p:nvSpPr>
          <p:cNvPr id="7" name="Rectangle 6"/>
          <p:cNvSpPr/>
          <p:nvPr/>
        </p:nvSpPr>
        <p:spPr>
          <a:xfrm>
            <a:off x="987173" y="2026719"/>
            <a:ext cx="7504043" cy="1315745"/>
          </a:xfrm>
          <a:prstGeom prst="rect">
            <a:avLst/>
          </a:prstGeom>
          <a:noFill/>
        </p:spPr>
        <p:txBody>
          <a:bodyPr wrap="square" lIns="68580" tIns="34290" rIns="68580" bIns="34290">
            <a:spAutoFit/>
          </a:bodyPr>
          <a:lstStyle/>
          <a:p>
            <a:pPr algn="ctr"/>
            <a:r>
              <a:rPr lang="en-IE" sz="405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CHÀO MỪNG QUÝ THẦY CÔ</a:t>
            </a:r>
          </a:p>
          <a:p>
            <a:pPr algn="ctr"/>
            <a:r>
              <a:rPr lang="en-IE" sz="405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VỀ </a:t>
            </a:r>
            <a:r>
              <a:rPr lang="en-US" sz="405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THĂM LỚP 5C</a:t>
            </a:r>
            <a:endParaRPr lang="en-IE" sz="405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2576960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3"/>
          <a:srcRect/>
          <a:stretch/>
        </p:blipFill>
        <p:spPr>
          <a:xfrm>
            <a:off x="0" y="-7524"/>
            <a:ext cx="9144000" cy="5143500"/>
          </a:xfrm>
          <a:prstGeom prst="rect">
            <a:avLst/>
          </a:prstGeom>
        </p:spPr>
      </p:pic>
      <p:pic>
        <p:nvPicPr>
          <p:cNvPr id="9" name="Picture 8">
            <a:extLst>
              <a:ext uri="{FF2B5EF4-FFF2-40B4-BE49-F238E27FC236}">
                <a16:creationId xmlns:a16="http://schemas.microsoft.com/office/drawing/2014/main" id="{B25E253D-455E-03B8-FFE4-3FA4A68DBA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69005" y="-93037"/>
            <a:ext cx="3117612" cy="2781057"/>
          </a:xfrm>
          <a:prstGeom prst="rect">
            <a:avLst/>
          </a:prstGeom>
        </p:spPr>
      </p:pic>
      <p:sp>
        <p:nvSpPr>
          <p:cNvPr id="19" name="3">
            <a:hlinkClick r:id="rId6" action="ppaction://hlinksldjump"/>
            <a:extLst>
              <a:ext uri="{FF2B5EF4-FFF2-40B4-BE49-F238E27FC236}">
                <a16:creationId xmlns:a16="http://schemas.microsoft.com/office/drawing/2014/main" id="{F81C330A-7604-C78D-44D7-B9EA85C8F0C4}"/>
              </a:ext>
            </a:extLst>
          </p:cNvPr>
          <p:cNvSpPr/>
          <p:nvPr/>
        </p:nvSpPr>
        <p:spPr>
          <a:xfrm>
            <a:off x="7115499" y="3316056"/>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7" action="ppaction://hlinksldjump"/>
            <a:extLst>
              <a:ext uri="{FF2B5EF4-FFF2-40B4-BE49-F238E27FC236}">
                <a16:creationId xmlns:a16="http://schemas.microsoft.com/office/drawing/2014/main" id="{962EB074-9D9B-159C-4B17-596C53EFBB9D}"/>
              </a:ext>
            </a:extLst>
          </p:cNvPr>
          <p:cNvSpPr/>
          <p:nvPr/>
        </p:nvSpPr>
        <p:spPr>
          <a:xfrm>
            <a:off x="184565" y="294503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21" name="5">
            <a:hlinkClick r:id="rId8" action="ppaction://hlinksldjump"/>
            <a:extLst>
              <a:ext uri="{FF2B5EF4-FFF2-40B4-BE49-F238E27FC236}">
                <a16:creationId xmlns:a16="http://schemas.microsoft.com/office/drawing/2014/main" id="{C8A2A044-EA0A-48CE-5F51-0269C4ED2F91}"/>
              </a:ext>
            </a:extLst>
          </p:cNvPr>
          <p:cNvSpPr/>
          <p:nvPr/>
        </p:nvSpPr>
        <p:spPr>
          <a:xfrm>
            <a:off x="2823378" y="4351569"/>
            <a:ext cx="944066" cy="784407"/>
          </a:xfrm>
          <a:prstGeom prst="wedgeRoundRectCallout">
            <a:avLst>
              <a:gd name="adj1" fmla="val 107935"/>
              <a:gd name="adj2" fmla="val -52213"/>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Tree>
    <p:extLst>
      <p:ext uri="{BB962C8B-B14F-4D97-AF65-F5344CB8AC3E}">
        <p14:creationId xmlns:p14="http://schemas.microsoft.com/office/powerpoint/2010/main" val="41210132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path" presetSubtype="0" accel="50000" decel="50000" fill="hold" nodeType="clickEffect">
                                  <p:stCondLst>
                                    <p:cond delay="0"/>
                                  </p:stCondLst>
                                  <p:childTnLst>
                                    <p:animMotion origin="layout" path="M 0.16996 0.32809 L 0.23437 0.24568 C 0.24791 0.22747 0.26823 0.2179 0.28941 0.2179 C 0.31337 0.2179 0.33281 0.22747 0.34635 0.24568 L 0.41111 0.32809 " pathEditMode="relative" rAng="0" ptsTypes="AAAAA">
                                      <p:cBhvr>
                                        <p:cTn id="12" dur="2000" fill="hold"/>
                                        <p:tgtEl>
                                          <p:spTgt spid="9"/>
                                        </p:tgtEl>
                                        <p:attrNameLst>
                                          <p:attrName>ppt_x</p:attrName>
                                          <p:attrName>ppt_y</p:attrName>
                                        </p:attrNameLst>
                                      </p:cBhvr>
                                      <p:rCtr x="12049" y="-5525"/>
                                    </p:animMotion>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65278 -0.10247 L 0.73438 -0.22407 L 0.77656 -0.20617 L 0.81424 0.02593 " pathEditMode="relative" rAng="0" ptsTypes="AAAA">
                                      <p:cBhvr>
                                        <p:cTn id="16" dur="2000" fill="hold"/>
                                        <p:tgtEl>
                                          <p:spTgt spid="9"/>
                                        </p:tgtEl>
                                        <p:attrNameLst>
                                          <p:attrName>ppt_x</p:attrName>
                                          <p:attrName>ppt_y</p:attrName>
                                        </p:attrNameLst>
                                      </p:cBhvr>
                                      <p:rCtr x="8073" y="34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5908 0.5358 L 0.61684 0.46451 L 0.68385 0.36821 L 0.71632 0.32037 L 0.771 0.33117 L 0.79965 0.38303 " pathEditMode="relative" rAng="0" ptsTypes="AAAAAA">
                                      <p:cBhvr>
                                        <p:cTn id="21" dur="2000" fill="hold"/>
                                        <p:tgtEl>
                                          <p:spTgt spid="9"/>
                                        </p:tgtEl>
                                        <p:attrNameLst>
                                          <p:attrName>ppt_x</p:attrName>
                                          <p:attrName>ppt_y</p:attrName>
                                        </p:attrNameLst>
                                      </p:cBhvr>
                                      <p:rCtr x="10434" y="-10772"/>
                                    </p:animMotion>
                                  </p:child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3809 0.62037 L 0.40642 0.46512 L 0.47291 0.3466 L 0.5908 0.41667 L 0.5908 0.5358 " pathEditMode="relative" rAng="0" ptsTypes="AAAAA">
                                      <p:cBhvr>
                                        <p:cTn id="26" dur="2000" fill="hold"/>
                                        <p:tgtEl>
                                          <p:spTgt spid="9"/>
                                        </p:tgtEl>
                                        <p:attrNameLst>
                                          <p:attrName>ppt_x</p:attrName>
                                          <p:attrName>ppt_y</p:attrName>
                                        </p:attrNameLst>
                                      </p:cBhvr>
                                      <p:rCtr x="10486" y="-13704"/>
                                    </p:animMotion>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31" dur="2000" fill="hold"/>
                                        <p:tgtEl>
                                          <p:spTgt spid="9"/>
                                        </p:tgtEl>
                                        <p:attrNameLst>
                                          <p:attrName>ppt_x</p:attrName>
                                          <p:attrName>ppt_y</p:attrName>
                                        </p:attrNameLst>
                                      </p:cBhvr>
                                      <p:rCtr x="19410" y="13025"/>
                                    </p:animMotion>
                                  </p:childTnLst>
                                </p:cTn>
                              </p:par>
                            </p:childTnLst>
                          </p:cTn>
                        </p:par>
                      </p:childTnLst>
                    </p:cTn>
                  </p:par>
                </p:childTnLst>
              </p:cTn>
              <p:nextCondLst>
                <p:cond evt="onClick" delay="0">
                  <p:tgtEl>
                    <p:spTgt spid="2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770;p37">
            <a:extLst>
              <a:ext uri="{FF2B5EF4-FFF2-40B4-BE49-F238E27FC236}">
                <a16:creationId xmlns:a16="http://schemas.microsoft.com/office/drawing/2014/main" id="{30AC665D-C0B1-ECC0-CFEF-E611B75B2813}"/>
              </a:ext>
            </a:extLst>
          </p:cNvPr>
          <p:cNvGrpSpPr/>
          <p:nvPr/>
        </p:nvGrpSpPr>
        <p:grpSpPr>
          <a:xfrm>
            <a:off x="537987" y="2298198"/>
            <a:ext cx="486989" cy="802029"/>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sp>
        <p:nvSpPr>
          <p:cNvPr id="22" name="TextBox 21">
            <a:extLst>
              <a:ext uri="{FF2B5EF4-FFF2-40B4-BE49-F238E27FC236}">
                <a16:creationId xmlns:a16="http://schemas.microsoft.com/office/drawing/2014/main" id="{31D61004-B843-431A-9291-DFD8D6CADE5B}"/>
              </a:ext>
            </a:extLst>
          </p:cNvPr>
          <p:cNvSpPr txBox="1"/>
          <p:nvPr/>
        </p:nvSpPr>
        <p:spPr>
          <a:xfrm>
            <a:off x="997736" y="458465"/>
            <a:ext cx="7870450"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Thứ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27 </a:t>
            </a:r>
            <a:r>
              <a:rPr lang="en-US" sz="4000" dirty="0" err="1">
                <a:latin typeface="Times New Roman" panose="02020603050405020304" pitchFamily="18" charset="0"/>
                <a:cs typeface="Times New Roman" panose="02020603050405020304" pitchFamily="18" charset="0"/>
              </a:rPr>
              <a:t>tháng</a:t>
            </a:r>
            <a:r>
              <a:rPr lang="en-US" sz="4000" dirty="0">
                <a:latin typeface="Times New Roman" panose="02020603050405020304" pitchFamily="18" charset="0"/>
                <a:cs typeface="Times New Roman" panose="02020603050405020304" pitchFamily="18" charset="0"/>
              </a:rPr>
              <a:t> 11 </a:t>
            </a:r>
            <a:r>
              <a:rPr lang="en-US" sz="4000" dirty="0" err="1">
                <a:latin typeface="Times New Roman" panose="02020603050405020304" pitchFamily="18" charset="0"/>
                <a:cs typeface="Times New Roman" panose="02020603050405020304" pitchFamily="18" charset="0"/>
              </a:rPr>
              <a:t>năm</a:t>
            </a:r>
            <a:r>
              <a:rPr lang="en-US" sz="4000" dirty="0">
                <a:latin typeface="Times New Roman" panose="02020603050405020304" pitchFamily="18" charset="0"/>
                <a:cs typeface="Times New Roman" panose="02020603050405020304" pitchFamily="18" charset="0"/>
              </a:rPr>
              <a:t> 2024</a:t>
            </a:r>
          </a:p>
        </p:txBody>
      </p:sp>
      <p:sp>
        <p:nvSpPr>
          <p:cNvPr id="23" name="TextBox 22">
            <a:extLst>
              <a:ext uri="{FF2B5EF4-FFF2-40B4-BE49-F238E27FC236}">
                <a16:creationId xmlns:a16="http://schemas.microsoft.com/office/drawing/2014/main" id="{65A63943-C56D-4835-9F32-66CF34998259}"/>
              </a:ext>
            </a:extLst>
          </p:cNvPr>
          <p:cNvSpPr txBox="1"/>
          <p:nvPr/>
        </p:nvSpPr>
        <p:spPr>
          <a:xfrm>
            <a:off x="-347868" y="1255851"/>
            <a:ext cx="9839736" cy="1323439"/>
          </a:xfrm>
          <a:prstGeom prst="rect">
            <a:avLst/>
          </a:prstGeom>
          <a:noFill/>
        </p:spPr>
        <p:txBody>
          <a:bodyPr wrap="square" rtlCol="0">
            <a:spAutoFit/>
          </a:bodyPr>
          <a:lstStyle/>
          <a:p>
            <a:pPr algn="ctr"/>
            <a:r>
              <a:rPr lang="en-US" sz="4000" b="1" u="sng" dirty="0" err="1">
                <a:solidFill>
                  <a:srgbClr val="0070C0"/>
                </a:solidFill>
                <a:latin typeface="Times New Roman" panose="02020603050405020304" pitchFamily="18" charset="0"/>
                <a:cs typeface="Times New Roman" panose="02020603050405020304" pitchFamily="18" charset="0"/>
              </a:rPr>
              <a:t>Toán</a:t>
            </a:r>
            <a:r>
              <a:rPr lang="en-US" sz="4000" b="1" u="sng" dirty="0">
                <a:solidFill>
                  <a:srgbClr val="0070C0"/>
                </a:solidFill>
                <a:latin typeface="Times New Roman" panose="02020603050405020304" pitchFamily="18" charset="0"/>
                <a:cs typeface="Times New Roman" panose="02020603050405020304" pitchFamily="18" charset="0"/>
              </a:rPr>
              <a:t>:</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PHÉP CỘNG SỐ THẬP PHÂN</a:t>
            </a:r>
          </a:p>
          <a:p>
            <a:pPr algn="ct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err="1">
                <a:solidFill>
                  <a:srgbClr val="FF0000"/>
                </a:solidFill>
                <a:latin typeface="Times New Roman" panose="02020603050405020304" pitchFamily="18" charset="0"/>
                <a:cs typeface="Times New Roman" panose="02020603050405020304" pitchFamily="18" charset="0"/>
              </a:rPr>
              <a:t>tiết</a:t>
            </a:r>
            <a:r>
              <a:rPr lang="en-US" sz="4000" b="1" dirty="0">
                <a:solidFill>
                  <a:srgbClr val="FF0000"/>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360550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3">
                                            <p:txEl>
                                              <p:pRg st="1" end="1"/>
                                            </p:txEl>
                                          </p:spTgt>
                                        </p:tgtEl>
                                        <p:attrNameLst>
                                          <p:attrName>style.visibility</p:attrName>
                                        </p:attrNameLst>
                                      </p:cBhvr>
                                      <p:to>
                                        <p:strVal val="visible"/>
                                      </p:to>
                                    </p:set>
                                    <p:animEffect transition="in" filter="barn(inVertical)">
                                      <p:cBhvr>
                                        <p:cTn id="10"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66748" y="-6240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48E936EE-8951-3255-CAFD-46A928D3A3B2}"/>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9229987B-F810-DA73-4596-98E69F5594BB}"/>
              </a:ext>
            </a:extLst>
          </p:cNvPr>
          <p:cNvPicPr>
            <a:picLocks noChangeAspect="1"/>
          </p:cNvPicPr>
          <p:nvPr/>
        </p:nvPicPr>
        <p:blipFill>
          <a:blip r:embed="rId5"/>
          <a:stretch>
            <a:fillRect/>
          </a:stretch>
        </p:blipFill>
        <p:spPr>
          <a:xfrm>
            <a:off x="4862346" y="930235"/>
            <a:ext cx="3267739" cy="2328874"/>
          </a:xfrm>
          <a:prstGeom prst="rect">
            <a:avLst/>
          </a:prstGeom>
        </p:spPr>
      </p:pic>
    </p:spTree>
    <p:extLst>
      <p:ext uri="{BB962C8B-B14F-4D97-AF65-F5344CB8AC3E}">
        <p14:creationId xmlns:p14="http://schemas.microsoft.com/office/powerpoint/2010/main" val="20191588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FBD97AAB-CBBB-CDD2-CF68-6FDC6899EDBD}"/>
              </a:ext>
            </a:extLst>
          </p:cNvPr>
          <p:cNvSpPr txBox="1"/>
          <p:nvPr/>
        </p:nvSpPr>
        <p:spPr>
          <a:xfrm>
            <a:off x="413468" y="556591"/>
            <a:ext cx="723569" cy="400110"/>
          </a:xfrm>
          <a:prstGeom prst="rect">
            <a:avLst/>
          </a:prstGeom>
          <a:noFill/>
        </p:spPr>
        <p:txBody>
          <a:bodyPr wrap="square" rtlCol="0">
            <a:spAutoFit/>
          </a:bodyPr>
          <a:lstStyle/>
          <a:p>
            <a:r>
              <a:rPr lang="en-US" sz="2000" dirty="0"/>
              <a:t>a)</a:t>
            </a:r>
          </a:p>
        </p:txBody>
      </p:sp>
      <p:pic>
        <p:nvPicPr>
          <p:cNvPr id="2" name="5903413300460">
            <a:hlinkClick r:id="" action="ppaction://media"/>
            <a:extLst>
              <a:ext uri="{FF2B5EF4-FFF2-40B4-BE49-F238E27FC236}">
                <a16:creationId xmlns:a16="http://schemas.microsoft.com/office/drawing/2014/main" id="{EE048CDF-4E46-4B37-9786-59D1603684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3468" y="-57150"/>
            <a:ext cx="8317063" cy="4783756"/>
          </a:xfrm>
          <a:prstGeom prst="rect">
            <a:avLst/>
          </a:prstGeom>
        </p:spPr>
      </p:pic>
    </p:spTree>
    <p:extLst>
      <p:ext uri="{BB962C8B-B14F-4D97-AF65-F5344CB8AC3E}">
        <p14:creationId xmlns:p14="http://schemas.microsoft.com/office/powerpoint/2010/main" val="407891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EF0E0F-9189-4756-9512-4A23C4B9A081}"/>
              </a:ext>
            </a:extLst>
          </p:cNvPr>
          <p:cNvPicPr>
            <a:picLocks noChangeAspect="1"/>
          </p:cNvPicPr>
          <p:nvPr/>
        </p:nvPicPr>
        <p:blipFill>
          <a:blip r:embed="rId2"/>
          <a:stretch>
            <a:fillRect/>
          </a:stretch>
        </p:blipFill>
        <p:spPr>
          <a:xfrm>
            <a:off x="0" y="0"/>
            <a:ext cx="9143999" cy="5143499"/>
          </a:xfrm>
          <a:prstGeom prst="rect">
            <a:avLst/>
          </a:prstGeom>
        </p:spPr>
      </p:pic>
    </p:spTree>
    <p:extLst>
      <p:ext uri="{BB962C8B-B14F-4D97-AF65-F5344CB8AC3E}">
        <p14:creationId xmlns:p14="http://schemas.microsoft.com/office/powerpoint/2010/main" val="543924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ABF9022-C7C3-68A6-BD11-7E07618432A0}"/>
              </a:ext>
            </a:extLst>
          </p:cNvPr>
          <p:cNvSpPr/>
          <p:nvPr/>
        </p:nvSpPr>
        <p:spPr>
          <a:xfrm>
            <a:off x="2017986" y="261134"/>
            <a:ext cx="4209393"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1,65 + 1,26 = ? (m)</a:t>
            </a:r>
          </a:p>
        </p:txBody>
      </p:sp>
      <p:sp>
        <p:nvSpPr>
          <p:cNvPr id="9" name="TextBox 8">
            <a:extLst>
              <a:ext uri="{FF2B5EF4-FFF2-40B4-BE49-F238E27FC236}">
                <a16:creationId xmlns:a16="http://schemas.microsoft.com/office/drawing/2014/main" id="{33BEF9FF-12C7-6E85-3152-81F8FE074E00}"/>
              </a:ext>
            </a:extLst>
          </p:cNvPr>
          <p:cNvSpPr txBox="1"/>
          <p:nvPr/>
        </p:nvSpPr>
        <p:spPr>
          <a:xfrm>
            <a:off x="-953622" y="806864"/>
            <a:ext cx="49185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a:latin typeface="Times New Roman" panose="02020603050405020304" pitchFamily="18" charset="0"/>
                <a:ea typeface="Cambria" panose="02040503050406030204" pitchFamily="18" charset="0"/>
                <a:cs typeface="Times New Roman" panose="02020603050405020304" pitchFamily="18" charset="0"/>
              </a:rPr>
              <a:t>           Ta </a:t>
            </a:r>
            <a:r>
              <a:rPr lang="en-US" sz="2800" dirty="0" err="1">
                <a:latin typeface="Times New Roman" panose="02020603050405020304" pitchFamily="18" charset="0"/>
                <a:ea typeface="Cambria" panose="02040503050406030204" pitchFamily="18" charset="0"/>
                <a:cs typeface="Times New Roman" panose="02020603050405020304" pitchFamily="18" charset="0"/>
              </a:rPr>
              <a:t>có</a:t>
            </a:r>
            <a:r>
              <a:rPr lang="en-US" sz="2800" dirty="0">
                <a:latin typeface="Times New Roman" panose="02020603050405020304" pitchFamily="18" charset="0"/>
                <a:ea typeface="Cambria" panose="02040503050406030204" pitchFamily="18" charset="0"/>
                <a:cs typeface="Times New Roman" panose="02020603050405020304" pitchFamily="18" charset="0"/>
              </a:rPr>
              <a:t>: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1,65 m  =       </a:t>
            </a:r>
            <a:r>
              <a:rPr kumimoji="0" lang="en-US" sz="2800" b="0" i="0" u="none" strike="noStrike" kern="0" cap="none" spc="0" normalizeH="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cm</a:t>
            </a:r>
          </a:p>
        </p:txBody>
      </p:sp>
      <p:sp>
        <p:nvSpPr>
          <p:cNvPr id="11" name="TextBox 10">
            <a:extLst>
              <a:ext uri="{FF2B5EF4-FFF2-40B4-BE49-F238E27FC236}">
                <a16:creationId xmlns:a16="http://schemas.microsoft.com/office/drawing/2014/main" id="{F19C1958-C794-9FB3-E3B1-5573B0ADCBC2}"/>
              </a:ext>
            </a:extLst>
          </p:cNvPr>
          <p:cNvSpPr txBox="1"/>
          <p:nvPr/>
        </p:nvSpPr>
        <p:spPr>
          <a:xfrm>
            <a:off x="913433" y="1268384"/>
            <a:ext cx="35252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1,26 m =         cm</a:t>
            </a:r>
          </a:p>
        </p:txBody>
      </p:sp>
      <p:sp>
        <p:nvSpPr>
          <p:cNvPr id="15" name="TextBox 14">
            <a:extLst>
              <a:ext uri="{FF2B5EF4-FFF2-40B4-BE49-F238E27FC236}">
                <a16:creationId xmlns:a16="http://schemas.microsoft.com/office/drawing/2014/main" id="{E71DC69E-382D-090F-D676-A9A26DE96778}"/>
              </a:ext>
            </a:extLst>
          </p:cNvPr>
          <p:cNvSpPr txBox="1"/>
          <p:nvPr/>
        </p:nvSpPr>
        <p:spPr>
          <a:xfrm>
            <a:off x="4876136" y="1711858"/>
            <a:ext cx="18844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291</a:t>
            </a:r>
          </a:p>
        </p:txBody>
      </p:sp>
      <p:grpSp>
        <p:nvGrpSpPr>
          <p:cNvPr id="17" name="Group 16">
            <a:extLst>
              <a:ext uri="{FF2B5EF4-FFF2-40B4-BE49-F238E27FC236}">
                <a16:creationId xmlns:a16="http://schemas.microsoft.com/office/drawing/2014/main" id="{97F5207D-024C-73B9-0FBF-33FA9386FC23}"/>
              </a:ext>
            </a:extLst>
          </p:cNvPr>
          <p:cNvGrpSpPr/>
          <p:nvPr/>
        </p:nvGrpSpPr>
        <p:grpSpPr>
          <a:xfrm>
            <a:off x="4684163" y="740683"/>
            <a:ext cx="2051436" cy="976228"/>
            <a:chOff x="3482672" y="1152939"/>
            <a:chExt cx="2051436" cy="976228"/>
          </a:xfrm>
        </p:grpSpPr>
        <p:sp>
          <p:nvSpPr>
            <p:cNvPr id="12" name="TextBox 11">
              <a:extLst>
                <a:ext uri="{FF2B5EF4-FFF2-40B4-BE49-F238E27FC236}">
                  <a16:creationId xmlns:a16="http://schemas.microsoft.com/office/drawing/2014/main" id="{4834C236-3CC9-8440-FDB8-D00B9100B2FD}"/>
                </a:ext>
              </a:extLst>
            </p:cNvPr>
            <p:cNvSpPr txBox="1"/>
            <p:nvPr/>
          </p:nvSpPr>
          <p:spPr>
            <a:xfrm>
              <a:off x="3649649" y="1152939"/>
              <a:ext cx="188445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126</a:t>
              </a:r>
            </a:p>
          </p:txBody>
        </p:sp>
        <p:cxnSp>
          <p:nvCxnSpPr>
            <p:cNvPr id="14" name="Straight Connector 13">
              <a:extLst>
                <a:ext uri="{FF2B5EF4-FFF2-40B4-BE49-F238E27FC236}">
                  <a16:creationId xmlns:a16="http://schemas.microsoft.com/office/drawing/2014/main" id="{6870FE30-E71A-8E38-2AAC-164788B733C7}"/>
                </a:ext>
              </a:extLst>
            </p:cNvPr>
            <p:cNvCxnSpPr/>
            <p:nvPr/>
          </p:nvCxnSpPr>
          <p:spPr>
            <a:xfrm>
              <a:off x="3649239" y="2129167"/>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B4BCD0-26FD-25D5-C804-D8EFE800BEC4}"/>
                </a:ext>
              </a:extLst>
            </p:cNvPr>
            <p:cNvSpPr txBox="1"/>
            <p:nvPr/>
          </p:nvSpPr>
          <p:spPr>
            <a:xfrm>
              <a:off x="3482672" y="1375576"/>
              <a:ext cx="2226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p>
          </p:txBody>
        </p:sp>
      </p:grpSp>
      <p:sp>
        <p:nvSpPr>
          <p:cNvPr id="22" name="TextBox 21">
            <a:extLst>
              <a:ext uri="{FF2B5EF4-FFF2-40B4-BE49-F238E27FC236}">
                <a16:creationId xmlns:a16="http://schemas.microsoft.com/office/drawing/2014/main" id="{143900CE-8D51-886C-691A-DDD5F0526722}"/>
              </a:ext>
            </a:extLst>
          </p:cNvPr>
          <p:cNvSpPr txBox="1"/>
          <p:nvPr/>
        </p:nvSpPr>
        <p:spPr>
          <a:xfrm>
            <a:off x="5486485" y="1689739"/>
            <a:ext cx="18844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(cm)</a:t>
            </a:r>
          </a:p>
        </p:txBody>
      </p:sp>
      <p:sp>
        <p:nvSpPr>
          <p:cNvPr id="23" name="TextBox 22">
            <a:extLst>
              <a:ext uri="{FF2B5EF4-FFF2-40B4-BE49-F238E27FC236}">
                <a16:creationId xmlns:a16="http://schemas.microsoft.com/office/drawing/2014/main" id="{6384C2F1-D772-917F-E940-3F3DAB1CF093}"/>
              </a:ext>
            </a:extLst>
          </p:cNvPr>
          <p:cNvSpPr txBox="1"/>
          <p:nvPr/>
        </p:nvSpPr>
        <p:spPr>
          <a:xfrm>
            <a:off x="2588694" y="2478048"/>
            <a:ext cx="52746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Vậy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1,65 + 1,26 = 2,91 (m)</a:t>
            </a:r>
          </a:p>
        </p:txBody>
      </p:sp>
      <p:sp>
        <p:nvSpPr>
          <p:cNvPr id="27" name="TextBox 26">
            <a:extLst>
              <a:ext uri="{FF2B5EF4-FFF2-40B4-BE49-F238E27FC236}">
                <a16:creationId xmlns:a16="http://schemas.microsoft.com/office/drawing/2014/main" id="{6ABCD024-8389-B059-0664-8E4F6A4087F4}"/>
              </a:ext>
            </a:extLst>
          </p:cNvPr>
          <p:cNvSpPr txBox="1"/>
          <p:nvPr/>
        </p:nvSpPr>
        <p:spPr>
          <a:xfrm>
            <a:off x="1592521" y="2916171"/>
            <a:ext cx="45481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Ta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đặt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tính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rồi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tính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như</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sau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p>
        </p:txBody>
      </p:sp>
      <p:grpSp>
        <p:nvGrpSpPr>
          <p:cNvPr id="28" name="Group 27">
            <a:extLst>
              <a:ext uri="{FF2B5EF4-FFF2-40B4-BE49-F238E27FC236}">
                <a16:creationId xmlns:a16="http://schemas.microsoft.com/office/drawing/2014/main" id="{70DD7702-AC33-87E7-388D-498BF6675C6D}"/>
              </a:ext>
            </a:extLst>
          </p:cNvPr>
          <p:cNvGrpSpPr/>
          <p:nvPr/>
        </p:nvGrpSpPr>
        <p:grpSpPr>
          <a:xfrm>
            <a:off x="-41062" y="3267783"/>
            <a:ext cx="2075290" cy="954107"/>
            <a:chOff x="3458818" y="1152939"/>
            <a:chExt cx="2075290" cy="954107"/>
          </a:xfrm>
        </p:grpSpPr>
        <p:sp>
          <p:nvSpPr>
            <p:cNvPr id="29" name="TextBox 28">
              <a:extLst>
                <a:ext uri="{FF2B5EF4-FFF2-40B4-BE49-F238E27FC236}">
                  <a16:creationId xmlns:a16="http://schemas.microsoft.com/office/drawing/2014/main" id="{CF815DA2-E616-916A-1080-FBD97530EC28}"/>
                </a:ext>
              </a:extLst>
            </p:cNvPr>
            <p:cNvSpPr txBox="1"/>
            <p:nvPr/>
          </p:nvSpPr>
          <p:spPr>
            <a:xfrm>
              <a:off x="3649649" y="1152939"/>
              <a:ext cx="188445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1,26</a:t>
              </a:r>
            </a:p>
          </p:txBody>
        </p:sp>
        <p:cxnSp>
          <p:nvCxnSpPr>
            <p:cNvPr id="30" name="Straight Connector 29">
              <a:extLst>
                <a:ext uri="{FF2B5EF4-FFF2-40B4-BE49-F238E27FC236}">
                  <a16:creationId xmlns:a16="http://schemas.microsoft.com/office/drawing/2014/main" id="{D7B731CC-9DCD-9578-B124-8C154B19BE6E}"/>
                </a:ext>
              </a:extLst>
            </p:cNvPr>
            <p:cNvCxnSpPr/>
            <p:nvPr/>
          </p:nvCxnSpPr>
          <p:spPr>
            <a:xfrm>
              <a:off x="3641356" y="2042461"/>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4A63E7F-07C2-BCAB-06F1-CD429A4BAAE7}"/>
                </a:ext>
              </a:extLst>
            </p:cNvPr>
            <p:cNvSpPr txBox="1"/>
            <p:nvPr/>
          </p:nvSpPr>
          <p:spPr>
            <a:xfrm>
              <a:off x="3458818" y="1383527"/>
              <a:ext cx="2226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p>
          </p:txBody>
        </p:sp>
      </p:grpSp>
      <p:sp>
        <p:nvSpPr>
          <p:cNvPr id="32" name="TextBox 31">
            <a:extLst>
              <a:ext uri="{FF2B5EF4-FFF2-40B4-BE49-F238E27FC236}">
                <a16:creationId xmlns:a16="http://schemas.microsoft.com/office/drawing/2014/main" id="{5BC2F82E-4521-AD0E-3C50-B0487663AFE9}"/>
              </a:ext>
            </a:extLst>
          </p:cNvPr>
          <p:cNvSpPr txBox="1"/>
          <p:nvPr/>
        </p:nvSpPr>
        <p:spPr>
          <a:xfrm>
            <a:off x="902990" y="3315627"/>
            <a:ext cx="8629220"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Đặt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tính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sao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cho</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các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chữ</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số</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ở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hàng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thẳng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cột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
        <p:nvSpPr>
          <p:cNvPr id="33" name="TextBox 32">
            <a:extLst>
              <a:ext uri="{FF2B5EF4-FFF2-40B4-BE49-F238E27FC236}">
                <a16:creationId xmlns:a16="http://schemas.microsoft.com/office/drawing/2014/main" id="{B7735EB6-3B4B-3298-4BB8-FAFD5BEE91C3}"/>
              </a:ext>
            </a:extLst>
          </p:cNvPr>
          <p:cNvSpPr txBox="1"/>
          <p:nvPr/>
        </p:nvSpPr>
        <p:spPr>
          <a:xfrm>
            <a:off x="902522" y="3719630"/>
            <a:ext cx="7900135"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Thực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hiện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phép</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cộng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như</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cộng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hai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số</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tự</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nhiên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
        <p:nvSpPr>
          <p:cNvPr id="34" name="TextBox 33">
            <a:extLst>
              <a:ext uri="{FF2B5EF4-FFF2-40B4-BE49-F238E27FC236}">
                <a16:creationId xmlns:a16="http://schemas.microsoft.com/office/drawing/2014/main" id="{2D6F6C75-A6F4-72C8-B631-948D20A4498A}"/>
              </a:ext>
            </a:extLst>
          </p:cNvPr>
          <p:cNvSpPr txBox="1"/>
          <p:nvPr/>
        </p:nvSpPr>
        <p:spPr>
          <a:xfrm>
            <a:off x="894834" y="4134680"/>
            <a:ext cx="7900135" cy="95410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Viết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dấu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phẩy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ở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tổng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thẳng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cột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với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các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dấu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phẩy</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của</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hai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số</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hạng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
        <p:nvSpPr>
          <p:cNvPr id="35" name="TextBox 34">
            <a:extLst>
              <a:ext uri="{FF2B5EF4-FFF2-40B4-BE49-F238E27FC236}">
                <a16:creationId xmlns:a16="http://schemas.microsoft.com/office/drawing/2014/main" id="{E39377BB-E205-04EE-1652-D33F3C829B62}"/>
              </a:ext>
            </a:extLst>
          </p:cNvPr>
          <p:cNvSpPr txBox="1"/>
          <p:nvPr/>
        </p:nvSpPr>
        <p:spPr>
          <a:xfrm>
            <a:off x="161026" y="4117451"/>
            <a:ext cx="11081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2 91</a:t>
            </a:r>
          </a:p>
        </p:txBody>
      </p:sp>
      <p:sp>
        <p:nvSpPr>
          <p:cNvPr id="37" name="TextBox 36">
            <a:extLst>
              <a:ext uri="{FF2B5EF4-FFF2-40B4-BE49-F238E27FC236}">
                <a16:creationId xmlns:a16="http://schemas.microsoft.com/office/drawing/2014/main" id="{12DEF3DE-935B-2EF2-26A8-7EB6D350E05C}"/>
              </a:ext>
            </a:extLst>
          </p:cNvPr>
          <p:cNvSpPr txBox="1"/>
          <p:nvPr/>
        </p:nvSpPr>
        <p:spPr>
          <a:xfrm>
            <a:off x="330388" y="4093363"/>
            <a:ext cx="7871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
        <p:nvSpPr>
          <p:cNvPr id="3" name="TextBox 2">
            <a:extLst>
              <a:ext uri="{FF2B5EF4-FFF2-40B4-BE49-F238E27FC236}">
                <a16:creationId xmlns:a16="http://schemas.microsoft.com/office/drawing/2014/main" id="{AE4AF1F5-197D-4CDD-ABB6-38744F58A2B1}"/>
              </a:ext>
            </a:extLst>
          </p:cNvPr>
          <p:cNvSpPr txBox="1"/>
          <p:nvPr/>
        </p:nvSpPr>
        <p:spPr>
          <a:xfrm>
            <a:off x="4876136" y="2098199"/>
            <a:ext cx="33689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291 cm=          m</a:t>
            </a:r>
          </a:p>
        </p:txBody>
      </p:sp>
      <p:sp>
        <p:nvSpPr>
          <p:cNvPr id="7" name="TextBox 6">
            <a:extLst>
              <a:ext uri="{FF2B5EF4-FFF2-40B4-BE49-F238E27FC236}">
                <a16:creationId xmlns:a16="http://schemas.microsoft.com/office/drawing/2014/main" id="{89AA643A-8525-49C5-97DA-87F992C7C331}"/>
              </a:ext>
            </a:extLst>
          </p:cNvPr>
          <p:cNvSpPr txBox="1"/>
          <p:nvPr/>
        </p:nvSpPr>
        <p:spPr>
          <a:xfrm>
            <a:off x="2569788" y="801959"/>
            <a:ext cx="849039" cy="523220"/>
          </a:xfrm>
          <a:prstGeom prst="rect">
            <a:avLst/>
          </a:prstGeom>
          <a:noFill/>
        </p:spPr>
        <p:txBody>
          <a:bodyPr wrap="square" rtlCol="0">
            <a:spAutoFit/>
          </a:bodyPr>
          <a:lstStyle/>
          <a:p>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165</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5DBB29A-3BAB-458D-8103-81841C224EA0}"/>
              </a:ext>
            </a:extLst>
          </p:cNvPr>
          <p:cNvSpPr txBox="1"/>
          <p:nvPr/>
        </p:nvSpPr>
        <p:spPr>
          <a:xfrm>
            <a:off x="2382500" y="1253641"/>
            <a:ext cx="1439548" cy="523220"/>
          </a:xfrm>
          <a:prstGeom prst="rect">
            <a:avLst/>
          </a:prstGeom>
          <a:noFill/>
        </p:spPr>
        <p:txBody>
          <a:bodyPr wrap="square" rtlCol="0">
            <a:spAutoFit/>
          </a:bodyPr>
          <a:lstStyle/>
          <a:p>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126</a:t>
            </a:r>
            <a:endParaRPr lang="en-US" sz="2800" dirty="0">
              <a:latin typeface="Times New Roman" panose="02020603050405020304" pitchFamily="18"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2AF39FB5-8FA1-451E-A87B-B0C2B4DD12E4}"/>
              </a:ext>
            </a:extLst>
          </p:cNvPr>
          <p:cNvCxnSpPr>
            <a:cxnSpLocks/>
          </p:cNvCxnSpPr>
          <p:nvPr/>
        </p:nvCxnSpPr>
        <p:spPr>
          <a:xfrm flipV="1">
            <a:off x="5667702" y="3753750"/>
            <a:ext cx="3326529" cy="5922"/>
          </a:xfrm>
          <a:prstGeom prst="line">
            <a:avLst/>
          </a:prstGeom>
          <a:ln w="28575" cmpd="sng"/>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9DFE0E6-62EC-40EF-8483-26A2668E56DF}"/>
              </a:ext>
            </a:extLst>
          </p:cNvPr>
          <p:cNvSpPr txBox="1"/>
          <p:nvPr/>
        </p:nvSpPr>
        <p:spPr>
          <a:xfrm>
            <a:off x="6261251" y="2112795"/>
            <a:ext cx="1355208"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2,91</a:t>
            </a:r>
          </a:p>
        </p:txBody>
      </p:sp>
    </p:spTree>
    <p:extLst>
      <p:ext uri="{BB962C8B-B14F-4D97-AF65-F5344CB8AC3E}">
        <p14:creationId xmlns:p14="http://schemas.microsoft.com/office/powerpoint/2010/main" val="398030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barn(inVertical)">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barn(inVertical)">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down)">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inVertical)">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barn(inVertical)">
                                      <p:cBhvr>
                                        <p:cTn id="82" dur="500"/>
                                        <p:tgtEl>
                                          <p:spTgt spid="3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wipe(down)">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barn(inVertical)">
                                      <p:cBhvr>
                                        <p:cTn id="92" dur="500"/>
                                        <p:tgtEl>
                                          <p:spTgt spid="3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wipe(down)">
                                      <p:cBhvr>
                                        <p:cTn id="9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5" grpId="0"/>
      <p:bldP spid="22" grpId="0"/>
      <p:bldP spid="23" grpId="0"/>
      <p:bldP spid="27" grpId="0"/>
      <p:bldP spid="32" grpId="0"/>
      <p:bldP spid="33" grpId="0"/>
      <p:bldP spid="34" grpId="0"/>
      <p:bldP spid="35" grpId="0"/>
      <p:bldP spid="37" grpId="0"/>
      <p:bldP spid="3" grpId="0"/>
      <p:bldP spid="7" grpId="0"/>
      <p:bldP spid="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7FC349EC-AFD2-E1AB-69D5-460F5A491E74}"/>
              </a:ext>
            </a:extLst>
          </p:cNvPr>
          <p:cNvSpPr txBox="1"/>
          <p:nvPr/>
        </p:nvSpPr>
        <p:spPr>
          <a:xfrm>
            <a:off x="528762" y="187910"/>
            <a:ext cx="723569"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b)</a:t>
            </a:r>
          </a:p>
        </p:txBody>
      </p:sp>
      <p:sp>
        <p:nvSpPr>
          <p:cNvPr id="39" name="TextBox 38">
            <a:extLst>
              <a:ext uri="{FF2B5EF4-FFF2-40B4-BE49-F238E27FC236}">
                <a16:creationId xmlns:a16="http://schemas.microsoft.com/office/drawing/2014/main" id="{45B14FEC-5B3B-8139-D600-8D7CCF47FBF7}"/>
              </a:ext>
            </a:extLst>
          </p:cNvPr>
          <p:cNvSpPr txBox="1"/>
          <p:nvPr/>
        </p:nvSpPr>
        <p:spPr>
          <a:xfrm>
            <a:off x="1081378" y="255959"/>
            <a:ext cx="2703444" cy="523220"/>
          </a:xfrm>
          <a:prstGeom prst="rect">
            <a:avLst/>
          </a:prstGeom>
          <a:noFill/>
        </p:spPr>
        <p:txBody>
          <a:bodyPr wrap="square" rtlCol="0">
            <a:spAutoFit/>
          </a:bodyPr>
          <a:lstStyle/>
          <a:p>
            <a:r>
              <a:rPr lang="en-US" sz="2800" dirty="0">
                <a:latin typeface="Times New Roman" panose="02020603050405020304" pitchFamily="18" charset="0"/>
                <a:ea typeface="Cambria" panose="02040503050406030204" pitchFamily="18" charset="0"/>
                <a:cs typeface="Times New Roman" panose="02020603050405020304" pitchFamily="18" charset="0"/>
              </a:rPr>
              <a:t>24,5 + 3,84 = ?</a:t>
            </a:r>
          </a:p>
        </p:txBody>
      </p:sp>
      <p:sp>
        <p:nvSpPr>
          <p:cNvPr id="40" name="TextBox 39">
            <a:extLst>
              <a:ext uri="{FF2B5EF4-FFF2-40B4-BE49-F238E27FC236}">
                <a16:creationId xmlns:a16="http://schemas.microsoft.com/office/drawing/2014/main" id="{D734CBC0-6D0E-2DF6-F772-B90D9FA4A20E}"/>
              </a:ext>
            </a:extLst>
          </p:cNvPr>
          <p:cNvSpPr txBox="1"/>
          <p:nvPr/>
        </p:nvSpPr>
        <p:spPr>
          <a:xfrm>
            <a:off x="277799" y="884630"/>
            <a:ext cx="4573334"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Ta </a:t>
            </a:r>
            <a:r>
              <a:rPr lang="en-US" sz="2800" dirty="0" err="1">
                <a:latin typeface="Cambria" panose="02040503050406030204" pitchFamily="18" charset="0"/>
                <a:ea typeface="Cambria" panose="02040503050406030204" pitchFamily="18" charset="0"/>
              </a:rPr>
              <a:t>đặt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rồi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sau</a:t>
            </a:r>
            <a:r>
              <a:rPr lang="en-US" sz="2800" dirty="0">
                <a:latin typeface="Cambria" panose="02040503050406030204" pitchFamily="18" charset="0"/>
                <a:ea typeface="Cambria" panose="02040503050406030204" pitchFamily="18" charset="0"/>
              </a:rPr>
              <a:t>:</a:t>
            </a:r>
          </a:p>
        </p:txBody>
      </p:sp>
      <p:grpSp>
        <p:nvGrpSpPr>
          <p:cNvPr id="41" name="Group 40">
            <a:extLst>
              <a:ext uri="{FF2B5EF4-FFF2-40B4-BE49-F238E27FC236}">
                <a16:creationId xmlns:a16="http://schemas.microsoft.com/office/drawing/2014/main" id="{B0BFA562-2100-9372-5B5F-DCFC130BF044}"/>
              </a:ext>
            </a:extLst>
          </p:cNvPr>
          <p:cNvGrpSpPr/>
          <p:nvPr/>
        </p:nvGrpSpPr>
        <p:grpSpPr>
          <a:xfrm>
            <a:off x="1042875" y="1640424"/>
            <a:ext cx="2186610" cy="954107"/>
            <a:chOff x="3379304" y="965959"/>
            <a:chExt cx="2186610" cy="954107"/>
          </a:xfrm>
        </p:grpSpPr>
        <p:sp>
          <p:nvSpPr>
            <p:cNvPr id="42" name="TextBox 41">
              <a:extLst>
                <a:ext uri="{FF2B5EF4-FFF2-40B4-BE49-F238E27FC236}">
                  <a16:creationId xmlns:a16="http://schemas.microsoft.com/office/drawing/2014/main" id="{976C9E3A-E857-0AC4-0CCC-F7FF521ED96A}"/>
                </a:ext>
              </a:extLst>
            </p:cNvPr>
            <p:cNvSpPr txBox="1"/>
            <p:nvPr/>
          </p:nvSpPr>
          <p:spPr>
            <a:xfrm>
              <a:off x="3681455" y="965959"/>
              <a:ext cx="188445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24,5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3,84</a:t>
              </a:r>
            </a:p>
          </p:txBody>
        </p:sp>
        <p:cxnSp>
          <p:nvCxnSpPr>
            <p:cNvPr id="43" name="Straight Connector 42">
              <a:extLst>
                <a:ext uri="{FF2B5EF4-FFF2-40B4-BE49-F238E27FC236}">
                  <a16:creationId xmlns:a16="http://schemas.microsoft.com/office/drawing/2014/main" id="{0A0FA548-CE3D-07EA-93C3-9AB4F2EADFB4}"/>
                </a:ext>
              </a:extLst>
            </p:cNvPr>
            <p:cNvCxnSpPr>
              <a:cxnSpLocks/>
            </p:cNvCxnSpPr>
            <p:nvPr/>
          </p:nvCxnSpPr>
          <p:spPr>
            <a:xfrm>
              <a:off x="3749041" y="1887053"/>
              <a:ext cx="8746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7F3439E-C6DF-7A4D-27A5-28AC6365867E}"/>
                </a:ext>
              </a:extLst>
            </p:cNvPr>
            <p:cNvSpPr txBox="1"/>
            <p:nvPr/>
          </p:nvSpPr>
          <p:spPr>
            <a:xfrm>
              <a:off x="3379304" y="1179598"/>
              <a:ext cx="2226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pic>
        <p:nvPicPr>
          <p:cNvPr id="47" name="Picture 46">
            <a:extLst>
              <a:ext uri="{FF2B5EF4-FFF2-40B4-BE49-F238E27FC236}">
                <a16:creationId xmlns:a16="http://schemas.microsoft.com/office/drawing/2014/main" id="{93B080DA-CA22-BF23-59CE-0FA9F64772B1}"/>
              </a:ext>
            </a:extLst>
          </p:cNvPr>
          <p:cNvPicPr>
            <a:picLocks noChangeAspect="1"/>
          </p:cNvPicPr>
          <p:nvPr/>
        </p:nvPicPr>
        <p:blipFill>
          <a:blip r:embed="rId3"/>
          <a:stretch>
            <a:fillRect/>
          </a:stretch>
        </p:blipFill>
        <p:spPr>
          <a:xfrm>
            <a:off x="4754879" y="551582"/>
            <a:ext cx="4286250" cy="1981200"/>
          </a:xfrm>
          <a:prstGeom prst="rect">
            <a:avLst/>
          </a:prstGeom>
        </p:spPr>
      </p:pic>
      <p:sp>
        <p:nvSpPr>
          <p:cNvPr id="48" name="TextBox 47">
            <a:extLst>
              <a:ext uri="{FF2B5EF4-FFF2-40B4-BE49-F238E27FC236}">
                <a16:creationId xmlns:a16="http://schemas.microsoft.com/office/drawing/2014/main" id="{AAE75010-F2F3-1F70-8493-0B0DB41076EE}"/>
              </a:ext>
            </a:extLst>
          </p:cNvPr>
          <p:cNvSpPr txBox="1"/>
          <p:nvPr/>
        </p:nvSpPr>
        <p:spPr>
          <a:xfrm>
            <a:off x="1313849" y="2520068"/>
            <a:ext cx="10575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28 34</a:t>
            </a:r>
          </a:p>
        </p:txBody>
      </p:sp>
      <p:sp>
        <p:nvSpPr>
          <p:cNvPr id="49" name="TextBox 48">
            <a:extLst>
              <a:ext uri="{FF2B5EF4-FFF2-40B4-BE49-F238E27FC236}">
                <a16:creationId xmlns:a16="http://schemas.microsoft.com/office/drawing/2014/main" id="{7039BBF3-DA03-5715-57AB-5F476C1261A4}"/>
              </a:ext>
            </a:extLst>
          </p:cNvPr>
          <p:cNvSpPr txBox="1"/>
          <p:nvPr/>
        </p:nvSpPr>
        <p:spPr>
          <a:xfrm>
            <a:off x="1700286" y="2500818"/>
            <a:ext cx="7871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150493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8" grpId="0"/>
      <p:bldP spid="4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a:spLocks noChangeArrowheads="1"/>
          </p:cNvSpPr>
          <p:nvPr/>
        </p:nvSpPr>
        <p:spPr bwMode="auto">
          <a:xfrm>
            <a:off x="454787" y="628321"/>
            <a:ext cx="8689213" cy="320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spcBef>
                <a:spcPts val="900"/>
              </a:spcBef>
              <a:buClrTx/>
            </a:pP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Muốn</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cộng</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hai</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số</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thập</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phân</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ta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làm</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như</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sau</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a:t>
            </a:r>
          </a:p>
          <a:p>
            <a:pPr algn="just" defTabSz="685800">
              <a:spcBef>
                <a:spcPts val="900"/>
              </a:spcBef>
              <a:buClrTx/>
            </a:pP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Viết</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số</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hạng</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này</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dưới</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số</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hạng</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kia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sao</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cho</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các</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chữ</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số</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ở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cùng</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hàng</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đặt</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thẳng</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cột</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với</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nhau</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a:t>
            </a:r>
          </a:p>
          <a:p>
            <a:pPr algn="just" defTabSz="685800">
              <a:spcBef>
                <a:spcPts val="900"/>
              </a:spcBef>
              <a:buClrTx/>
            </a:pP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Cộng</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như</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cộng</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các</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số</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tự</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nhiên</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a:t>
            </a:r>
          </a:p>
          <a:p>
            <a:pPr algn="just" defTabSz="685800">
              <a:spcBef>
                <a:spcPts val="900"/>
              </a:spcBef>
              <a:buClrTx/>
            </a:pP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Viết</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dấu</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phẩy</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ở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tổng</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thẳng</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cột</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với</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các</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dấu</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phẩy</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ở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hai</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số</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3000" b="1" kern="1200" dirty="0" err="1">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hạng</a:t>
            </a:r>
            <a:r>
              <a:rPr lang="en-US" altLang="en-US" sz="3000" b="1" kern="1200" dirty="0">
                <a:solidFill>
                  <a:srgbClr val="5B9BD5">
                    <a:lumMod val="50000"/>
                  </a:srgbClr>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8420842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xEl>
                                              <p:pRg st="1" end="1"/>
                                            </p:txEl>
                                          </p:spTgt>
                                        </p:tgtEl>
                                        <p:attrNameLst>
                                          <p:attrName>style.visibility</p:attrName>
                                        </p:attrNameLst>
                                      </p:cBhvr>
                                      <p:to>
                                        <p:strVal val="visible"/>
                                      </p:to>
                                    </p:set>
                                    <p:animEffect transition="in" filter="wipe(left)">
                                      <p:cBhvr>
                                        <p:cTn id="7" dur="500"/>
                                        <p:tgtEl>
                                          <p:spTgt spid="28">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8">
                                            <p:txEl>
                                              <p:pRg st="0" end="0"/>
                                            </p:txEl>
                                          </p:spTgt>
                                        </p:tgtEl>
                                        <p:attrNameLst>
                                          <p:attrName>style.visibility</p:attrName>
                                        </p:attrNameLst>
                                      </p:cBhvr>
                                      <p:to>
                                        <p:strVal val="visible"/>
                                      </p:to>
                                    </p:set>
                                    <p:animEffect transition="in" filter="wipe(left)">
                                      <p:cBhvr>
                                        <p:cTn id="10" dur="500"/>
                                        <p:tgtEl>
                                          <p:spTgt spid="28">
                                            <p:txEl>
                                              <p:pRg st="0" end="0"/>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28">
                                            <p:txEl>
                                              <p:pRg st="2" end="2"/>
                                            </p:txEl>
                                          </p:spTgt>
                                        </p:tgtEl>
                                        <p:attrNameLst>
                                          <p:attrName>style.visibility</p:attrName>
                                        </p:attrNameLst>
                                      </p:cBhvr>
                                      <p:to>
                                        <p:strVal val="visible"/>
                                      </p:to>
                                    </p:set>
                                    <p:animEffect transition="in" filter="wipe(left)">
                                      <p:cBhvr>
                                        <p:cTn id="13" dur="500"/>
                                        <p:tgtEl>
                                          <p:spTgt spid="28">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28">
                                            <p:txEl>
                                              <p:pRg st="3" end="3"/>
                                            </p:txEl>
                                          </p:spTgt>
                                        </p:tgtEl>
                                        <p:attrNameLst>
                                          <p:attrName>style.visibility</p:attrName>
                                        </p:attrNameLst>
                                      </p:cBhvr>
                                      <p:to>
                                        <p:strVal val="visible"/>
                                      </p:to>
                                    </p:set>
                                    <p:animEffect transition="in" filter="wipe(left)">
                                      <p:cBhvr>
                                        <p:cTn id="16"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7ED981DB-E079-867B-26FB-25CF53220E57}"/>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63EC20A9-E247-229C-2EFD-955EC771E879}"/>
              </a:ext>
            </a:extLst>
          </p:cNvPr>
          <p:cNvPicPr>
            <a:picLocks noChangeAspect="1"/>
          </p:cNvPicPr>
          <p:nvPr/>
        </p:nvPicPr>
        <p:blipFill>
          <a:blip r:embed="rId5"/>
          <a:stretch>
            <a:fillRect/>
          </a:stretch>
        </p:blipFill>
        <p:spPr>
          <a:xfrm>
            <a:off x="4934038" y="680148"/>
            <a:ext cx="6352583" cy="2749534"/>
          </a:xfrm>
          <a:prstGeom prst="rect">
            <a:avLst/>
          </a:prstGeom>
        </p:spPr>
      </p:pic>
    </p:spTree>
    <p:extLst>
      <p:ext uri="{BB962C8B-B14F-4D97-AF65-F5344CB8AC3E}">
        <p14:creationId xmlns:p14="http://schemas.microsoft.com/office/powerpoint/2010/main" val="133554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a:extLst>
              <a:ext uri="{FF2B5EF4-FFF2-40B4-BE49-F238E27FC236}">
                <a16:creationId xmlns:a16="http://schemas.microsoft.com/office/drawing/2014/main" id="{FD9AFE15-C559-FAE4-784A-CEC2E883DDF1}"/>
              </a:ext>
            </a:extLst>
          </p:cNvPr>
          <p:cNvSpPr/>
          <p:nvPr/>
        </p:nvSpPr>
        <p:spPr>
          <a:xfrm>
            <a:off x="453224" y="1550504"/>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a:extLst>
              <a:ext uri="{FF2B5EF4-FFF2-40B4-BE49-F238E27FC236}">
                <a16:creationId xmlns:a16="http://schemas.microsoft.com/office/drawing/2014/main" id="{F21B12B1-9AB1-A237-20C6-5C1547D61616}"/>
              </a:ext>
            </a:extLst>
          </p:cNvPr>
          <p:cNvSpPr/>
          <p:nvPr/>
        </p:nvSpPr>
        <p:spPr>
          <a:xfrm>
            <a:off x="2449002" y="1542553"/>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a:extLst>
              <a:ext uri="{FF2B5EF4-FFF2-40B4-BE49-F238E27FC236}">
                <a16:creationId xmlns:a16="http://schemas.microsoft.com/office/drawing/2014/main" id="{4A086BBA-C0F1-818C-45F3-4002E4C015F4}"/>
              </a:ext>
            </a:extLst>
          </p:cNvPr>
          <p:cNvSpPr/>
          <p:nvPr/>
        </p:nvSpPr>
        <p:spPr>
          <a:xfrm>
            <a:off x="4794636" y="154255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a:extLst>
              <a:ext uri="{FF2B5EF4-FFF2-40B4-BE49-F238E27FC236}">
                <a16:creationId xmlns:a16="http://schemas.microsoft.com/office/drawing/2014/main" id="{B60EFC3A-9F46-1073-6154-292747E19925}"/>
              </a:ext>
            </a:extLst>
          </p:cNvPr>
          <p:cNvSpPr/>
          <p:nvPr/>
        </p:nvSpPr>
        <p:spPr>
          <a:xfrm>
            <a:off x="6925586" y="154255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
        <p:nvSpPr>
          <p:cNvPr id="14" name="TextBox 13">
            <a:extLst>
              <a:ext uri="{FF2B5EF4-FFF2-40B4-BE49-F238E27FC236}">
                <a16:creationId xmlns:a16="http://schemas.microsoft.com/office/drawing/2014/main" id="{C786C8A2-AD7A-AE04-32B8-78F9941B332F}"/>
              </a:ext>
            </a:extLst>
          </p:cNvPr>
          <p:cNvSpPr txBox="1">
            <a:spLocks noChangeArrowheads="1"/>
          </p:cNvSpPr>
          <p:nvPr/>
        </p:nvSpPr>
        <p:spPr bwMode="auto">
          <a:xfrm>
            <a:off x="737129" y="2147983"/>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a:t>
            </a:r>
          </a:p>
        </p:txBody>
      </p:sp>
      <p:sp>
        <p:nvSpPr>
          <p:cNvPr id="15" name="TextBox 14">
            <a:extLst>
              <a:ext uri="{FF2B5EF4-FFF2-40B4-BE49-F238E27FC236}">
                <a16:creationId xmlns:a16="http://schemas.microsoft.com/office/drawing/2014/main" id="{1A63AA84-3D08-345A-63B2-49FABEE1CE4D}"/>
              </a:ext>
            </a:extLst>
          </p:cNvPr>
          <p:cNvSpPr txBox="1">
            <a:spLocks noChangeArrowheads="1"/>
          </p:cNvSpPr>
          <p:nvPr/>
        </p:nvSpPr>
        <p:spPr bwMode="auto">
          <a:xfrm>
            <a:off x="751945" y="281261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9,7</a:t>
            </a:r>
          </a:p>
        </p:txBody>
      </p:sp>
      <p:cxnSp>
        <p:nvCxnSpPr>
          <p:cNvPr id="16" name="Straight Connector 15">
            <a:extLst>
              <a:ext uri="{FF2B5EF4-FFF2-40B4-BE49-F238E27FC236}">
                <a16:creationId xmlns:a16="http://schemas.microsoft.com/office/drawing/2014/main" id="{49198C4E-D7FF-16A1-B54D-C3016F76F869}"/>
              </a:ext>
            </a:extLst>
          </p:cNvPr>
          <p:cNvCxnSpPr/>
          <p:nvPr/>
        </p:nvCxnSpPr>
        <p:spPr>
          <a:xfrm>
            <a:off x="608821"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9C8E67D-85A9-615C-5851-BF8F35352C2C}"/>
              </a:ext>
            </a:extLst>
          </p:cNvPr>
          <p:cNvSpPr>
            <a:spLocks noChangeArrowheads="1"/>
          </p:cNvSpPr>
          <p:nvPr/>
        </p:nvSpPr>
        <p:spPr bwMode="auto">
          <a:xfrm>
            <a:off x="462349" y="2547572"/>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1C0C5C9A-EAA6-4BD8-7442-7DD0CA5DD60C}"/>
              </a:ext>
            </a:extLst>
          </p:cNvPr>
          <p:cNvSpPr txBox="1">
            <a:spLocks noChangeArrowheads="1"/>
          </p:cNvSpPr>
          <p:nvPr/>
        </p:nvSpPr>
        <p:spPr bwMode="auto">
          <a:xfrm>
            <a:off x="482688" y="337537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16,5</a:t>
            </a:r>
          </a:p>
        </p:txBody>
      </p:sp>
      <p:sp>
        <p:nvSpPr>
          <p:cNvPr id="24" name="TextBox 23">
            <a:extLst>
              <a:ext uri="{FF2B5EF4-FFF2-40B4-BE49-F238E27FC236}">
                <a16:creationId xmlns:a16="http://schemas.microsoft.com/office/drawing/2014/main" id="{5373CDBD-5F8A-3F26-7A9A-FA100498CD54}"/>
              </a:ext>
            </a:extLst>
          </p:cNvPr>
          <p:cNvSpPr txBox="1">
            <a:spLocks noChangeArrowheads="1"/>
          </p:cNvSpPr>
          <p:nvPr/>
        </p:nvSpPr>
        <p:spPr bwMode="auto">
          <a:xfrm>
            <a:off x="2939640"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5,34</a:t>
            </a:r>
          </a:p>
        </p:txBody>
      </p:sp>
      <p:sp>
        <p:nvSpPr>
          <p:cNvPr id="25" name="TextBox 24">
            <a:extLst>
              <a:ext uri="{FF2B5EF4-FFF2-40B4-BE49-F238E27FC236}">
                <a16:creationId xmlns:a16="http://schemas.microsoft.com/office/drawing/2014/main" id="{E1BA0CAB-1D67-5F65-179E-3A5EC36A4118}"/>
              </a:ext>
            </a:extLst>
          </p:cNvPr>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7,49</a:t>
            </a:r>
          </a:p>
        </p:txBody>
      </p:sp>
      <p:cxnSp>
        <p:nvCxnSpPr>
          <p:cNvPr id="26" name="Straight Connector 25">
            <a:extLst>
              <a:ext uri="{FF2B5EF4-FFF2-40B4-BE49-F238E27FC236}">
                <a16:creationId xmlns:a16="http://schemas.microsoft.com/office/drawing/2014/main" id="{44DFFF66-AF54-39E6-E991-B39F7AA19B66}"/>
              </a:ext>
            </a:extLst>
          </p:cNvPr>
          <p:cNvCxnSpPr>
            <a:cxnSpLocks/>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E8629CC-762A-BE9D-07CF-83C47EE47873}"/>
              </a:ext>
            </a:extLst>
          </p:cNvPr>
          <p:cNvSpPr>
            <a:spLocks noChangeArrowheads="1"/>
          </p:cNvSpPr>
          <p:nvPr/>
        </p:nvSpPr>
        <p:spPr bwMode="auto">
          <a:xfrm>
            <a:off x="2664860" y="261118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5CD57A35-75FD-F57D-BFC3-6799D429A031}"/>
              </a:ext>
            </a:extLst>
          </p:cNvPr>
          <p:cNvSpPr txBox="1">
            <a:spLocks noChangeArrowheads="1"/>
          </p:cNvSpPr>
          <p:nvPr/>
        </p:nvSpPr>
        <p:spPr bwMode="auto">
          <a:xfrm>
            <a:off x="2701100" y="346283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12,83</a:t>
            </a:r>
          </a:p>
        </p:txBody>
      </p:sp>
      <p:sp>
        <p:nvSpPr>
          <p:cNvPr id="29" name="TextBox 28">
            <a:extLst>
              <a:ext uri="{FF2B5EF4-FFF2-40B4-BE49-F238E27FC236}">
                <a16:creationId xmlns:a16="http://schemas.microsoft.com/office/drawing/2014/main" id="{308C655E-2A8C-1514-F10B-349341900196}"/>
              </a:ext>
            </a:extLst>
          </p:cNvPr>
          <p:cNvSpPr txBox="1">
            <a:spLocks noChangeArrowheads="1"/>
          </p:cNvSpPr>
          <p:nvPr/>
        </p:nvSpPr>
        <p:spPr bwMode="auto">
          <a:xfrm>
            <a:off x="5261421"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8,16</a:t>
            </a:r>
          </a:p>
        </p:txBody>
      </p:sp>
      <p:sp>
        <p:nvSpPr>
          <p:cNvPr id="30" name="TextBox 29">
            <a:extLst>
              <a:ext uri="{FF2B5EF4-FFF2-40B4-BE49-F238E27FC236}">
                <a16:creationId xmlns:a16="http://schemas.microsoft.com/office/drawing/2014/main" id="{F8F0FA40-76F4-F475-7576-15219D3D26F2}"/>
              </a:ext>
            </a:extLst>
          </p:cNvPr>
          <p:cNvSpPr txBox="1">
            <a:spLocks noChangeArrowheads="1"/>
          </p:cNvSpPr>
          <p:nvPr/>
        </p:nvSpPr>
        <p:spPr bwMode="auto">
          <a:xfrm>
            <a:off x="5284189"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5,9</a:t>
            </a:r>
          </a:p>
        </p:txBody>
      </p:sp>
      <p:cxnSp>
        <p:nvCxnSpPr>
          <p:cNvPr id="31" name="Straight Connector 30">
            <a:extLst>
              <a:ext uri="{FF2B5EF4-FFF2-40B4-BE49-F238E27FC236}">
                <a16:creationId xmlns:a16="http://schemas.microsoft.com/office/drawing/2014/main" id="{7B4E5396-2B89-1086-CD25-E6AD67BD7072}"/>
              </a:ext>
            </a:extLst>
          </p:cNvPr>
          <p:cNvCxnSpPr>
            <a:cxnSpLocks/>
          </p:cNvCxnSpPr>
          <p:nvPr/>
        </p:nvCxnSpPr>
        <p:spPr>
          <a:xfrm>
            <a:off x="5133113"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99E2972-9386-C6BA-0B08-E18B9F23238A}"/>
              </a:ext>
            </a:extLst>
          </p:cNvPr>
          <p:cNvSpPr>
            <a:spLocks noChangeArrowheads="1"/>
          </p:cNvSpPr>
          <p:nvPr/>
        </p:nvSpPr>
        <p:spPr bwMode="auto">
          <a:xfrm>
            <a:off x="4986641" y="265094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B3A06D7E-BD20-1778-50DA-FF1B87252311}"/>
              </a:ext>
            </a:extLst>
          </p:cNvPr>
          <p:cNvSpPr txBox="1">
            <a:spLocks noChangeArrowheads="1"/>
          </p:cNvSpPr>
          <p:nvPr/>
        </p:nvSpPr>
        <p:spPr bwMode="auto">
          <a:xfrm>
            <a:off x="4991078" y="3478742"/>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14,06</a:t>
            </a:r>
          </a:p>
        </p:txBody>
      </p:sp>
      <p:sp>
        <p:nvSpPr>
          <p:cNvPr id="34" name="TextBox 33">
            <a:extLst>
              <a:ext uri="{FF2B5EF4-FFF2-40B4-BE49-F238E27FC236}">
                <a16:creationId xmlns:a16="http://schemas.microsoft.com/office/drawing/2014/main" id="{1516FA96-A31D-2300-3A32-F5751D21D9CA}"/>
              </a:ext>
            </a:extLst>
          </p:cNvPr>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18,6</a:t>
            </a:r>
          </a:p>
        </p:txBody>
      </p:sp>
      <p:sp>
        <p:nvSpPr>
          <p:cNvPr id="35" name="TextBox 34">
            <a:extLst>
              <a:ext uri="{FF2B5EF4-FFF2-40B4-BE49-F238E27FC236}">
                <a16:creationId xmlns:a16="http://schemas.microsoft.com/office/drawing/2014/main" id="{C91077CA-7479-55E7-7210-9F9AA7C95269}"/>
              </a:ext>
            </a:extLst>
          </p:cNvPr>
          <p:cNvSpPr txBox="1">
            <a:spLocks noChangeArrowheads="1"/>
          </p:cNvSpPr>
          <p:nvPr/>
        </p:nvSpPr>
        <p:spPr bwMode="auto">
          <a:xfrm>
            <a:off x="7598017"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8,72</a:t>
            </a:r>
          </a:p>
        </p:txBody>
      </p:sp>
      <p:cxnSp>
        <p:nvCxnSpPr>
          <p:cNvPr id="36" name="Straight Connector 35">
            <a:extLst>
              <a:ext uri="{FF2B5EF4-FFF2-40B4-BE49-F238E27FC236}">
                <a16:creationId xmlns:a16="http://schemas.microsoft.com/office/drawing/2014/main" id="{A93B4B81-9511-044C-031F-25DDE6780DE8}"/>
              </a:ext>
            </a:extLst>
          </p:cNvPr>
          <p:cNvCxnSpPr>
            <a:cxnSpLocks/>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1CD7807-8777-9CC1-B42A-43D357683F84}"/>
              </a:ext>
            </a:extLst>
          </p:cNvPr>
          <p:cNvSpPr>
            <a:spLocks noChangeArrowheads="1"/>
          </p:cNvSpPr>
          <p:nvPr/>
        </p:nvSpPr>
        <p:spPr bwMode="auto">
          <a:xfrm>
            <a:off x="7030126" y="259528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7E35729E-9C3B-74A6-E0B7-A661FCEB0C73}"/>
              </a:ext>
            </a:extLst>
          </p:cNvPr>
          <p:cNvSpPr txBox="1">
            <a:spLocks noChangeArrowheads="1"/>
          </p:cNvSpPr>
          <p:nvPr/>
        </p:nvSpPr>
        <p:spPr bwMode="auto">
          <a:xfrm>
            <a:off x="7281053" y="340717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27,32</a:t>
            </a:r>
          </a:p>
        </p:txBody>
      </p:sp>
    </p:spTree>
    <p:extLst>
      <p:ext uri="{BB962C8B-B14F-4D97-AF65-F5344CB8AC3E}">
        <p14:creationId xmlns:p14="http://schemas.microsoft.com/office/powerpoint/2010/main" val="319672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par>
                                <p:cTn id="34" presetID="22" presetClass="entr" presetSubtype="8"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par>
                                <p:cTn id="49" presetID="22" presetClass="entr" presetSubtype="8"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500"/>
                                        <p:tgtEl>
                                          <p:spTgt spid="29"/>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left)">
                                      <p:cBhvr>
                                        <p:cTn id="65" dur="500"/>
                                        <p:tgtEl>
                                          <p:spTgt spid="30"/>
                                        </p:tgtEl>
                                      </p:cBhvr>
                                    </p:animEffect>
                                  </p:childTnLst>
                                </p:cTn>
                              </p:par>
                              <p:par>
                                <p:cTn id="66" presetID="22" presetClass="entr" presetSubtype="8" fill="hold"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left)">
                                      <p:cBhvr>
                                        <p:cTn id="68" dur="500"/>
                                        <p:tgtEl>
                                          <p:spTgt spid="31"/>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left)">
                                      <p:cBhvr>
                                        <p:cTn id="71" dur="500"/>
                                        <p:tgtEl>
                                          <p:spTgt spid="33"/>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left)">
                                      <p:cBhvr>
                                        <p:cTn id="74" dur="500"/>
                                        <p:tgtEl>
                                          <p:spTgt spid="34"/>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wipe(left)">
                                      <p:cBhvr>
                                        <p:cTn id="77" dur="500"/>
                                        <p:tgtEl>
                                          <p:spTgt spid="37"/>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wipe(left)">
                                      <p:cBhvr>
                                        <p:cTn id="80" dur="500"/>
                                        <p:tgtEl>
                                          <p:spTgt spid="35"/>
                                        </p:tgtEl>
                                      </p:cBhvr>
                                    </p:animEffect>
                                  </p:childTnLst>
                                </p:cTn>
                              </p:par>
                              <p:par>
                                <p:cTn id="81" presetID="22" presetClass="entr" presetSubtype="8" fill="hold"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wipe(left)">
                                      <p:cBhvr>
                                        <p:cTn id="83" dur="500"/>
                                        <p:tgtEl>
                                          <p:spTgt spid="36"/>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wipe(left)">
                                      <p:cBhvr>
                                        <p:cTn id="8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1" grpId="0" animBg="1"/>
      <p:bldP spid="14" grpId="0"/>
      <p:bldP spid="15" grpId="0"/>
      <p:bldP spid="17" grpId="0"/>
      <p:bldP spid="18" grpId="0"/>
      <p:bldP spid="24" grpId="0"/>
      <p:bldP spid="25" grpId="0"/>
      <p:bldP spid="27" grpId="0"/>
      <p:bldP spid="28" grpId="0"/>
      <p:bldP spid="29" grpId="0"/>
      <p:bldP spid="30" grpId="0"/>
      <p:bldP spid="32" grpId="0"/>
      <p:bldP spid="33" grpId="0"/>
      <p:bldP spid="34" grpId="0"/>
      <p:bldP spid="35" grpId="0"/>
      <p:bldP spid="37"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3"/>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4">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5"/>
            <a:stretch>
              <a:fillRect/>
            </a:stretch>
          </a:blipFill>
        </p:spPr>
        <p:txBody>
          <a:bodyPr/>
          <a:lstStyle/>
          <a:p>
            <a:endParaRPr lang="en-US"/>
          </a:p>
        </p:txBody>
      </p:sp>
      <p:pic>
        <p:nvPicPr>
          <p:cNvPr id="3" name="Picture 2">
            <a:extLst>
              <a:ext uri="{FF2B5EF4-FFF2-40B4-BE49-F238E27FC236}">
                <a16:creationId xmlns:a16="http://schemas.microsoft.com/office/drawing/2014/main" id="{BCA40056-D851-D9C3-8145-4F07D6B0DF51}"/>
              </a:ext>
            </a:extLst>
          </p:cNvPr>
          <p:cNvPicPr>
            <a:picLocks noChangeAspect="1"/>
          </p:cNvPicPr>
          <p:nvPr/>
        </p:nvPicPr>
        <p:blipFill>
          <a:blip r:embed="rId6"/>
          <a:stretch>
            <a:fillRect/>
          </a:stretch>
        </p:blipFill>
        <p:spPr>
          <a:xfrm>
            <a:off x="4768015" y="695993"/>
            <a:ext cx="3578662" cy="2749534"/>
          </a:xfrm>
          <a:prstGeom prst="rect">
            <a:avLst/>
          </a:prstGeom>
        </p:spPr>
      </p:pic>
    </p:spTree>
    <p:extLst>
      <p:ext uri="{BB962C8B-B14F-4D97-AF65-F5344CB8AC3E}">
        <p14:creationId xmlns:p14="http://schemas.microsoft.com/office/powerpoint/2010/main" val="6208479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748A12CD-1A82-0079-EEA7-3B5E18FC5147}"/>
              </a:ext>
            </a:extLst>
          </p:cNvPr>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id="{2955B7C1-2333-A81B-5191-F480E671C521}"/>
              </a:ext>
            </a:extLst>
          </p:cNvPr>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9B9AD0A-7305-7993-A800-B0C84B763082}"/>
              </a:ext>
            </a:extLst>
          </p:cNvPr>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EF823B8-1F84-5D82-CEDD-DF93E32EA2A1}"/>
              </a:ext>
            </a:extLst>
          </p:cNvPr>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id="{86F6E3A1-6C7E-0650-FACB-C921F570F92E}"/>
              </a:ext>
            </a:extLst>
          </p:cNvPr>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id="{4228CEE5-0577-FAA6-BCCC-25865978A0CF}"/>
              </a:ext>
            </a:extLst>
          </p:cNvPr>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id="{81FD4D74-0935-B91E-A8C0-EC6A4D40B168}"/>
              </a:ext>
            </a:extLst>
          </p:cNvPr>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id="{2E9699DB-2017-8F2D-9606-646F98F6F36A}"/>
              </a:ext>
            </a:extLst>
          </p:cNvPr>
          <p:cNvCxnSpPr>
            <a:cxnSpLocks/>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A94EF5-A0C7-5729-2DC7-A6E2A77258FC}"/>
              </a:ext>
            </a:extLst>
          </p:cNvPr>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29CF304D-8557-2175-0F7D-ABA722915CBE}"/>
              </a:ext>
            </a:extLst>
          </p:cNvPr>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id="{7344428E-227D-3BF0-EE35-754753492718}"/>
              </a:ext>
            </a:extLst>
          </p:cNvPr>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id="{A4143861-CAB7-45A2-CDFF-8356AFCD2326}"/>
              </a:ext>
            </a:extLst>
          </p:cNvPr>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id="{8DFE8166-BBBD-85D4-891E-217DA2F9987A}"/>
              </a:ext>
            </a:extLst>
          </p:cNvPr>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id="{9AD10598-44CC-AA68-EEEF-E2D8A93177E0}"/>
              </a:ext>
            </a:extLst>
          </p:cNvPr>
          <p:cNvCxnSpPr>
            <a:cxnSpLocks/>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3EC9396-03C8-E651-AEC5-053EF7194480}"/>
              </a:ext>
            </a:extLst>
          </p:cNvPr>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9C146D6-50D9-A6AD-CE46-F764ACAB229E}"/>
              </a:ext>
            </a:extLst>
          </p:cNvPr>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id="{D40C57B4-97C2-73AE-65A6-79F761C5A8EA}"/>
              </a:ext>
            </a:extLst>
          </p:cNvPr>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id="{9F1DDAFD-5906-4A3B-7BD1-748D2E455765}"/>
              </a:ext>
            </a:extLst>
          </p:cNvPr>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id="{ACF1AAD2-D9B9-43FB-32FF-D785B13A4B83}"/>
              </a:ext>
            </a:extLst>
          </p:cNvPr>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id="{4971098D-A892-6517-F2A3-888D5DAAA307}"/>
              </a:ext>
            </a:extLst>
          </p:cNvPr>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id="{7251F5D2-41FC-6577-37DE-FB2BC789901B}"/>
              </a:ext>
            </a:extLst>
          </p:cNvPr>
          <p:cNvSpPr/>
          <p:nvPr/>
        </p:nvSpPr>
        <p:spPr>
          <a:xfrm>
            <a:off x="2354912" y="2800184"/>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7" name="TextBox 56">
            <a:extLst>
              <a:ext uri="{FF2B5EF4-FFF2-40B4-BE49-F238E27FC236}">
                <a16:creationId xmlns:a16="http://schemas.microsoft.com/office/drawing/2014/main" id="{A3229F9F-0FD5-AF58-E740-0F3F1CED9ADC}"/>
              </a:ext>
            </a:extLst>
          </p:cNvPr>
          <p:cNvSpPr txBox="1">
            <a:spLocks noChangeArrowheads="1"/>
          </p:cNvSpPr>
          <p:nvPr/>
        </p:nvSpPr>
        <p:spPr bwMode="auto">
          <a:xfrm>
            <a:off x="1143971"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9,3</a:t>
            </a:r>
          </a:p>
        </p:txBody>
      </p:sp>
      <p:sp>
        <p:nvSpPr>
          <p:cNvPr id="58" name="Rectangle: Rounded Corners 57">
            <a:extLst>
              <a:ext uri="{FF2B5EF4-FFF2-40B4-BE49-F238E27FC236}">
                <a16:creationId xmlns:a16="http://schemas.microsoft.com/office/drawing/2014/main" id="{DBBF4993-E195-2B79-8C03-E7283680AD2E}"/>
              </a:ext>
            </a:extLst>
          </p:cNvPr>
          <p:cNvSpPr/>
          <p:nvPr/>
        </p:nvSpPr>
        <p:spPr>
          <a:xfrm>
            <a:off x="5193528" y="277633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
        <p:nvSpPr>
          <p:cNvPr id="59" name="Rectangle: Rounded Corners 58">
            <a:extLst>
              <a:ext uri="{FF2B5EF4-FFF2-40B4-BE49-F238E27FC236}">
                <a16:creationId xmlns:a16="http://schemas.microsoft.com/office/drawing/2014/main" id="{6F828916-73FB-94AB-575C-256A77B1339A}"/>
              </a:ext>
            </a:extLst>
          </p:cNvPr>
          <p:cNvSpPr/>
          <p:nvPr/>
        </p:nvSpPr>
        <p:spPr>
          <a:xfrm>
            <a:off x="7952631" y="271271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60" name="TextBox 59">
            <a:extLst>
              <a:ext uri="{FF2B5EF4-FFF2-40B4-BE49-F238E27FC236}">
                <a16:creationId xmlns:a16="http://schemas.microsoft.com/office/drawing/2014/main" id="{D9E59571-F741-0F0E-B7A5-C3C17716289D}"/>
              </a:ext>
            </a:extLst>
          </p:cNvPr>
          <p:cNvSpPr txBox="1">
            <a:spLocks noChangeArrowheads="1"/>
          </p:cNvSpPr>
          <p:nvPr/>
        </p:nvSpPr>
        <p:spPr bwMode="auto">
          <a:xfrm>
            <a:off x="6512117" y="1921608"/>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sp>
        <p:nvSpPr>
          <p:cNvPr id="61" name="TextBox 60">
            <a:extLst>
              <a:ext uri="{FF2B5EF4-FFF2-40B4-BE49-F238E27FC236}">
                <a16:creationId xmlns:a16="http://schemas.microsoft.com/office/drawing/2014/main" id="{1DE684FC-0B4C-453D-B2B5-22DC50AC83E2}"/>
              </a:ext>
            </a:extLst>
          </p:cNvPr>
          <p:cNvSpPr txBox="1">
            <a:spLocks noChangeArrowheads="1"/>
          </p:cNvSpPr>
          <p:nvPr/>
        </p:nvSpPr>
        <p:spPr bwMode="auto">
          <a:xfrm>
            <a:off x="6504166" y="250205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19,33</a:t>
            </a:r>
          </a:p>
        </p:txBody>
      </p:sp>
    </p:spTree>
    <p:extLst>
      <p:ext uri="{BB962C8B-B14F-4D97-AF65-F5344CB8AC3E}">
        <p14:creationId xmlns:p14="http://schemas.microsoft.com/office/powerpoint/2010/main" val="7698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wipe(down)">
                                      <p:cBhvr>
                                        <p:cTn id="81" dur="500"/>
                                        <p:tgtEl>
                                          <p:spTgt spid="58"/>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59"/>
                                        </p:tgtEl>
                                        <p:attrNameLst>
                                          <p:attrName>style.visibility</p:attrName>
                                        </p:attrNameLst>
                                      </p:cBhvr>
                                      <p:to>
                                        <p:strVal val="visible"/>
                                      </p:to>
                                    </p:set>
                                    <p:animEffect transition="in" filter="wipe(down)">
                                      <p:cBhvr>
                                        <p:cTn id="84" dur="500"/>
                                        <p:tgtEl>
                                          <p:spTgt spid="59"/>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barn(inVertical)">
                                      <p:cBhvr>
                                        <p:cTn id="94" dur="500"/>
                                        <p:tgtEl>
                                          <p:spTgt spid="5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0"/>
                                  </p:stCondLst>
                                  <p:childTnLst>
                                    <p:animEffect transition="out" filter="fade">
                                      <p:cBhvr>
                                        <p:cTn id="98" dur="500"/>
                                        <p:tgtEl>
                                          <p:spTgt spid="51"/>
                                        </p:tgtEl>
                                      </p:cBhvr>
                                    </p:animEffect>
                                    <p:set>
                                      <p:cBhvr>
                                        <p:cTn id="99" dur="1" fill="hold">
                                          <p:stCondLst>
                                            <p:cond delay="499"/>
                                          </p:stCondLst>
                                        </p:cTn>
                                        <p:tgtEl>
                                          <p:spTgt spid="51"/>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60"/>
                                        </p:tgtEl>
                                        <p:attrNameLst>
                                          <p:attrName>style.visibility</p:attrName>
                                        </p:attrNameLst>
                                      </p:cBhvr>
                                      <p:to>
                                        <p:strVal val="visible"/>
                                      </p:to>
                                    </p:set>
                                    <p:animEffect transition="in" filter="barn(inVertical)">
                                      <p:cBhvr>
                                        <p:cTn id="109" dur="500"/>
                                        <p:tgtEl>
                                          <p:spTgt spid="60"/>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61"/>
                                        </p:tgtEl>
                                        <p:attrNameLst>
                                          <p:attrName>style.visibility</p:attrName>
                                        </p:attrNameLst>
                                      </p:cBhvr>
                                      <p:to>
                                        <p:strVal val="visible"/>
                                      </p:to>
                                    </p:set>
                                    <p:animEffect transition="in" filter="barn(inVertical)">
                                      <p:cBhvr>
                                        <p:cTn id="11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23" grpId="1"/>
      <p:bldP spid="38" grpId="0"/>
      <p:bldP spid="40" grpId="0"/>
      <p:bldP spid="41" grpId="0"/>
      <p:bldP spid="43" grpId="0"/>
      <p:bldP spid="44" grpId="0"/>
      <p:bldP spid="46" grpId="0"/>
      <p:bldP spid="47" grpId="0"/>
      <p:bldP spid="48" grpId="0"/>
      <p:bldP spid="48" grpId="1"/>
      <p:bldP spid="50" grpId="0"/>
      <p:bldP spid="51" grpId="0"/>
      <p:bldP spid="51" grpId="1"/>
      <p:bldP spid="52" grpId="0"/>
      <p:bldP spid="53" grpId="0" animBg="1"/>
      <p:bldP spid="54" grpId="0" animBg="1"/>
      <p:bldP spid="55" grpId="0" animBg="1"/>
      <p:bldP spid="56" grpId="0" animBg="1"/>
      <p:bldP spid="57" grpId="0"/>
      <p:bldP spid="58" grpId="0" animBg="1"/>
      <p:bldP spid="59" grpId="0" animBg="1"/>
      <p:bldP spid="60" grpId="0"/>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4;p3">
            <a:extLst>
              <a:ext uri="{FF2B5EF4-FFF2-40B4-BE49-F238E27FC236}">
                <a16:creationId xmlns:a16="http://schemas.microsoft.com/office/drawing/2014/main" id="{51D29114-2BD4-4D16-5BF0-A6A6C719F756}"/>
              </a:ext>
            </a:extLst>
          </p:cNvPr>
          <p:cNvSpPr/>
          <p:nvPr/>
        </p:nvSpPr>
        <p:spPr>
          <a:xfrm>
            <a:off x="1431029" y="258212"/>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32949" y="119278"/>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449127" y="201560"/>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548640"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3"/>
          <a:stretch>
            <a:fillRect/>
          </a:stretch>
        </p:blipFill>
        <p:spPr>
          <a:xfrm>
            <a:off x="1693627" y="2138732"/>
            <a:ext cx="6629731" cy="2631388"/>
          </a:xfrm>
          <a:prstGeom prst="rect">
            <a:avLst/>
          </a:prstGeom>
        </p:spPr>
      </p:pic>
      <p:cxnSp>
        <p:nvCxnSpPr>
          <p:cNvPr id="10" name="Straight Connector 9">
            <a:extLst>
              <a:ext uri="{FF2B5EF4-FFF2-40B4-BE49-F238E27FC236}">
                <a16:creationId xmlns:a16="http://schemas.microsoft.com/office/drawing/2014/main" id="{25068B8F-4986-4200-A2DB-AB6898508DD7}"/>
              </a:ext>
            </a:extLst>
          </p:cNvPr>
          <p:cNvCxnSpPr/>
          <p:nvPr/>
        </p:nvCxnSpPr>
        <p:spPr>
          <a:xfrm>
            <a:off x="5640404" y="808523"/>
            <a:ext cx="284907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5DFB184-7B15-4A18-9A3F-80EA11C62ACD}"/>
              </a:ext>
            </a:extLst>
          </p:cNvPr>
          <p:cNvCxnSpPr>
            <a:cxnSpLocks/>
          </p:cNvCxnSpPr>
          <p:nvPr/>
        </p:nvCxnSpPr>
        <p:spPr>
          <a:xfrm>
            <a:off x="1538439" y="1157869"/>
            <a:ext cx="107963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6F77C67-CC4C-416B-B36D-700696F84A78}"/>
              </a:ext>
            </a:extLst>
          </p:cNvPr>
          <p:cNvCxnSpPr>
            <a:cxnSpLocks/>
          </p:cNvCxnSpPr>
          <p:nvPr/>
        </p:nvCxnSpPr>
        <p:spPr>
          <a:xfrm>
            <a:off x="2982227" y="1146640"/>
            <a:ext cx="329344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78E653A-9B0A-49F4-8B16-01CBEF97420F}"/>
              </a:ext>
            </a:extLst>
          </p:cNvPr>
          <p:cNvCxnSpPr>
            <a:cxnSpLocks/>
          </p:cNvCxnSpPr>
          <p:nvPr/>
        </p:nvCxnSpPr>
        <p:spPr>
          <a:xfrm>
            <a:off x="7064943" y="1146640"/>
            <a:ext cx="142453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77B0C8B-B40C-4EFD-AE17-3DF3B4C0F9A1}"/>
              </a:ext>
            </a:extLst>
          </p:cNvPr>
          <p:cNvCxnSpPr>
            <a:cxnSpLocks/>
          </p:cNvCxnSpPr>
          <p:nvPr/>
        </p:nvCxnSpPr>
        <p:spPr>
          <a:xfrm>
            <a:off x="1557688" y="1528814"/>
            <a:ext cx="6132897"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5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F0F37F0-8D58-AA05-D7E6-AB75642C646E}"/>
              </a:ext>
            </a:extLst>
          </p:cNvPr>
          <p:cNvSpPr txBox="1"/>
          <p:nvPr/>
        </p:nvSpPr>
        <p:spPr>
          <a:xfrm>
            <a:off x="202131" y="884914"/>
            <a:ext cx="8653111" cy="1815882"/>
          </a:xfrm>
          <a:prstGeom prst="rect">
            <a:avLst/>
          </a:prstGeom>
          <a:noFill/>
        </p:spPr>
        <p:txBody>
          <a:bodyPr wrap="square" rtlCol="0">
            <a:spAutoFit/>
          </a:bodyPr>
          <a:lstStyle/>
          <a:p>
            <a:pPr algn="ctr"/>
            <a:r>
              <a:rPr lang="vi-VN" sz="2800" b="1" dirty="0">
                <a:solidFill>
                  <a:srgbClr val="002060"/>
                </a:solidFill>
                <a:latin typeface="Cambria" panose="02040503050406030204" pitchFamily="18" charset="0"/>
                <a:ea typeface="Cambria" panose="02040503050406030204" pitchFamily="18" charset="0"/>
              </a:rPr>
              <a:t>Bài giải</a:t>
            </a:r>
            <a:r>
              <a:rPr lang="en-US" sz="2800" b="1" dirty="0">
                <a:solidFill>
                  <a:srgbClr val="002060"/>
                </a:solidFill>
                <a:latin typeface="Cambria" panose="02040503050406030204" pitchFamily="18" charset="0"/>
                <a:ea typeface="Cambria" panose="02040503050406030204" pitchFamily="18" charset="0"/>
              </a:rPr>
              <a:t>:</a:t>
            </a:r>
            <a:endParaRPr lang="vi-VN" sz="2800" b="1" dirty="0">
              <a:solidFill>
                <a:srgbClr val="002060"/>
              </a:solidFill>
              <a:latin typeface="Cambria" panose="02040503050406030204" pitchFamily="18" charset="0"/>
              <a:ea typeface="Cambria" panose="02040503050406030204" pitchFamily="18" charset="0"/>
            </a:endParaRPr>
          </a:p>
          <a:p>
            <a:pPr algn="ctr"/>
            <a:r>
              <a:rPr lang="en-US" sz="2800" b="1" dirty="0">
                <a:solidFill>
                  <a:srgbClr val="002060"/>
                </a:solidFill>
                <a:latin typeface="Cambria" panose="02040503050406030204" pitchFamily="18" charset="0"/>
                <a:ea typeface="Cambria" panose="02040503050406030204" pitchFamily="18" charset="0"/>
              </a:rPr>
              <a:t>S</a:t>
            </a:r>
            <a:r>
              <a:rPr lang="vi-VN" sz="2800" b="1" dirty="0">
                <a:solidFill>
                  <a:srgbClr val="002060"/>
                </a:solidFill>
                <a:latin typeface="Cambria" panose="02040503050406030204" pitchFamily="18" charset="0"/>
                <a:ea typeface="Cambria" panose="02040503050406030204" pitchFamily="18" charset="0"/>
              </a:rPr>
              <a:t>ố ki-lô-gam </a:t>
            </a:r>
            <a:r>
              <a:rPr lang="en-US" sz="2800" b="1" dirty="0">
                <a:solidFill>
                  <a:srgbClr val="002060"/>
                </a:solidFill>
                <a:latin typeface="Cambria" panose="02040503050406030204" pitchFamily="18" charset="0"/>
                <a:ea typeface="Cambria" panose="02040503050406030204" pitchFamily="18" charset="0"/>
              </a:rPr>
              <a:t>c</a:t>
            </a:r>
            <a:r>
              <a:rPr lang="vi-VN" sz="2800" b="1" dirty="0">
                <a:solidFill>
                  <a:srgbClr val="002060"/>
                </a:solidFill>
                <a:latin typeface="Cambria" panose="02040503050406030204" pitchFamily="18" charset="0"/>
                <a:ea typeface="Cambria" panose="02040503050406030204" pitchFamily="18" charset="0"/>
              </a:rPr>
              <a:t>ả hai quả dưa hấu và mít </a:t>
            </a:r>
            <a:r>
              <a:rPr lang="en-US" sz="2800" b="1" dirty="0" err="1">
                <a:solidFill>
                  <a:srgbClr val="002060"/>
                </a:solidFill>
                <a:latin typeface="Cambria" panose="02040503050406030204" pitchFamily="18" charset="0"/>
                <a:ea typeface="Cambria" panose="02040503050406030204" pitchFamily="18" charset="0"/>
              </a:rPr>
              <a:t>cân</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nặng là:</a:t>
            </a:r>
          </a:p>
          <a:p>
            <a:pPr algn="ctr"/>
            <a:r>
              <a:rPr lang="vi-VN" sz="2800" b="1" dirty="0">
                <a:solidFill>
                  <a:srgbClr val="002060"/>
                </a:solidFill>
                <a:latin typeface="Cambria" panose="02040503050406030204" pitchFamily="18" charset="0"/>
                <a:ea typeface="Cambria" panose="02040503050406030204" pitchFamily="18" charset="0"/>
              </a:rPr>
              <a:t>4,65 + 5,8 = 10,45 (kg)</a:t>
            </a:r>
            <a:endParaRPr lang="en-US" sz="2800" b="1" dirty="0">
              <a:solidFill>
                <a:srgbClr val="002060"/>
              </a:solidFill>
              <a:latin typeface="Cambria" panose="02040503050406030204" pitchFamily="18" charset="0"/>
              <a:ea typeface="Cambria" panose="02040503050406030204" pitchFamily="18" charset="0"/>
            </a:endParaRPr>
          </a:p>
          <a:p>
            <a:pPr algn="ct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Đáp số: 10,45 kg</a:t>
            </a:r>
            <a:endParaRPr lang="vi-VN" sz="2800" b="0" i="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42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0B84768-4292-462A-AB1F-D9CE1A1218FD}"/>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EF10935B-F4B8-4982-B502-9831DE9E21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1A577FB0-71FA-4E53-A769-21E8216ED0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3199D98D-0468-4E9B-A3BD-B1558108BA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id="{CF8E86F2-4D97-437D-A0EB-E859740ECA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id="{B617CC39-0D32-4764-A375-4F98BE50E4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27049" y="3571875"/>
            <a:ext cx="1432575" cy="1685924"/>
          </a:xfrm>
          <a:prstGeom prst="rect">
            <a:avLst/>
          </a:prstGeom>
        </p:spPr>
      </p:pic>
      <p:pic>
        <p:nvPicPr>
          <p:cNvPr id="11" name="图形 10">
            <a:extLst>
              <a:ext uri="{FF2B5EF4-FFF2-40B4-BE49-F238E27FC236}">
                <a16:creationId xmlns:a16="http://schemas.microsoft.com/office/drawing/2014/main" id="{35511E80-2541-4EE0-96E5-1BD015F79A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58262" y="3588405"/>
            <a:ext cx="1652864" cy="1652863"/>
          </a:xfrm>
          <a:prstGeom prst="rect">
            <a:avLst/>
          </a:prstGeom>
        </p:spPr>
      </p:pic>
      <p:pic>
        <p:nvPicPr>
          <p:cNvPr id="12" name="图形 11">
            <a:extLst>
              <a:ext uri="{FF2B5EF4-FFF2-40B4-BE49-F238E27FC236}">
                <a16:creationId xmlns:a16="http://schemas.microsoft.com/office/drawing/2014/main" id="{D46EEA50-74D7-4AA3-BB84-92B07F4442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85556" y="3580139"/>
            <a:ext cx="1392698" cy="1669394"/>
          </a:xfrm>
          <a:prstGeom prst="rect">
            <a:avLst/>
          </a:prstGeom>
        </p:spPr>
      </p:pic>
      <p:pic>
        <p:nvPicPr>
          <p:cNvPr id="13" name="图形 12">
            <a:extLst>
              <a:ext uri="{FF2B5EF4-FFF2-40B4-BE49-F238E27FC236}">
                <a16:creationId xmlns:a16="http://schemas.microsoft.com/office/drawing/2014/main" id="{E3C60820-EFCD-47FD-8CEE-67792B2C4DB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149770" y="3596668"/>
            <a:ext cx="1305764" cy="1652866"/>
          </a:xfrm>
          <a:prstGeom prst="rect">
            <a:avLst/>
          </a:prstGeom>
        </p:spPr>
      </p:pic>
      <p:pic>
        <p:nvPicPr>
          <p:cNvPr id="14" name="图形 13">
            <a:extLst>
              <a:ext uri="{FF2B5EF4-FFF2-40B4-BE49-F238E27FC236}">
                <a16:creationId xmlns:a16="http://schemas.microsoft.com/office/drawing/2014/main" id="{1AE3598D-BB70-4195-A8BC-3B12940CD7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149248" y="3588405"/>
            <a:ext cx="1437260" cy="1669394"/>
          </a:xfrm>
          <a:prstGeom prst="rect">
            <a:avLst/>
          </a:prstGeom>
        </p:spPr>
      </p:pic>
      <p:pic>
        <p:nvPicPr>
          <p:cNvPr id="15" name="图形 14">
            <a:extLst>
              <a:ext uri="{FF2B5EF4-FFF2-40B4-BE49-F238E27FC236}">
                <a16:creationId xmlns:a16="http://schemas.microsoft.com/office/drawing/2014/main" id="{6796C9DD-4FD8-4F03-97F0-86BD21F4117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4375" y="3571877"/>
            <a:ext cx="1227253" cy="1685923"/>
          </a:xfrm>
          <a:prstGeom prst="rect">
            <a:avLst/>
          </a:prstGeom>
        </p:spPr>
      </p:pic>
      <p:pic>
        <p:nvPicPr>
          <p:cNvPr id="18" name="图形 17">
            <a:extLst>
              <a:ext uri="{FF2B5EF4-FFF2-40B4-BE49-F238E27FC236}">
                <a16:creationId xmlns:a16="http://schemas.microsoft.com/office/drawing/2014/main" id="{B8A22908-C5FC-4833-B53D-65EE6D261AF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77003" y="296955"/>
            <a:ext cx="2393156" cy="2071688"/>
          </a:xfrm>
          <a:prstGeom prst="rect">
            <a:avLst/>
          </a:prstGeom>
        </p:spPr>
      </p:pic>
      <p:sp>
        <p:nvSpPr>
          <p:cNvPr id="19" name="矩形 18">
            <a:extLst>
              <a:ext uri="{FF2B5EF4-FFF2-40B4-BE49-F238E27FC236}">
                <a16:creationId xmlns:a16="http://schemas.microsoft.com/office/drawing/2014/main" id="{B5E86D35-CFD7-4337-9725-4D92E6446726}"/>
              </a:ext>
            </a:extLst>
          </p:cNvPr>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3</a:t>
            </a:r>
            <a:endParaRPr lang="zh-CN" altLang="en-US"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id="{8A003004-E3D3-F3CB-529C-73EDB2A7D94F}"/>
              </a:ext>
            </a:extLst>
          </p:cNvPr>
          <p:cNvPicPr>
            <a:picLocks noChangeAspect="1"/>
          </p:cNvPicPr>
          <p:nvPr/>
        </p:nvPicPr>
        <p:blipFill>
          <a:blip r:embed="rId23"/>
          <a:stretch>
            <a:fillRect/>
          </a:stretch>
        </p:blipFill>
        <p:spPr>
          <a:xfrm>
            <a:off x="2452329" y="1625998"/>
            <a:ext cx="5797798" cy="1780186"/>
          </a:xfrm>
          <a:prstGeom prst="rect">
            <a:avLst/>
          </a:prstGeom>
        </p:spPr>
      </p:pic>
    </p:spTree>
    <p:extLst>
      <p:ext uri="{BB962C8B-B14F-4D97-AF65-F5344CB8AC3E}">
        <p14:creationId xmlns:p14="http://schemas.microsoft.com/office/powerpoint/2010/main" val="39405693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658ECC-FFDD-486E-B113-1B35946BD12E}"/>
              </a:ext>
            </a:extLst>
          </p:cNvPr>
          <p:cNvSpPr txBox="1"/>
          <p:nvPr/>
        </p:nvSpPr>
        <p:spPr>
          <a:xfrm>
            <a:off x="1773621" y="504497"/>
            <a:ext cx="4469524"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1,4 m</a:t>
            </a:r>
          </a:p>
          <a:p>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0,51 m</a:t>
            </a:r>
          </a:p>
        </p:txBody>
      </p:sp>
      <p:sp>
        <p:nvSpPr>
          <p:cNvPr id="6" name="TextBox 5">
            <a:extLst>
              <a:ext uri="{FF2B5EF4-FFF2-40B4-BE49-F238E27FC236}">
                <a16:creationId xmlns:a16="http://schemas.microsoft.com/office/drawing/2014/main" id="{683272E4-5673-4F21-813F-F4D86A7F9BBA}"/>
              </a:ext>
            </a:extLst>
          </p:cNvPr>
          <p:cNvSpPr txBox="1"/>
          <p:nvPr/>
        </p:nvSpPr>
        <p:spPr>
          <a:xfrm>
            <a:off x="1135117" y="1639614"/>
            <a:ext cx="8008883"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a:t>
            </a:r>
          </a:p>
        </p:txBody>
      </p:sp>
      <p:sp>
        <p:nvSpPr>
          <p:cNvPr id="2" name="Rectangle 1">
            <a:extLst>
              <a:ext uri="{FF2B5EF4-FFF2-40B4-BE49-F238E27FC236}">
                <a16:creationId xmlns:a16="http://schemas.microsoft.com/office/drawing/2014/main" id="{696FDA1E-64CC-4630-96A2-57B8AE68EA81}"/>
              </a:ext>
            </a:extLst>
          </p:cNvPr>
          <p:cNvSpPr/>
          <p:nvPr/>
        </p:nvSpPr>
        <p:spPr>
          <a:xfrm>
            <a:off x="7819598" y="1578059"/>
            <a:ext cx="1324402"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1,91 m</a:t>
            </a:r>
            <a:endParaRPr lang="en-US" sz="3200" dirty="0"/>
          </a:p>
        </p:txBody>
      </p:sp>
    </p:spTree>
    <p:extLst>
      <p:ext uri="{BB962C8B-B14F-4D97-AF65-F5344CB8AC3E}">
        <p14:creationId xmlns:p14="http://schemas.microsoft.com/office/powerpoint/2010/main" val="67649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3" name="图片 2">
            <a:extLst>
              <a:ext uri="{FF2B5EF4-FFF2-40B4-BE49-F238E27FC236}">
                <a16:creationId xmlns:a16="http://schemas.microsoft.com/office/drawing/2014/main" id="{7C37E1FF-4595-4539-8523-F5B7C9F62F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a:extLst>
              <a:ext uri="{FF2B5EF4-FFF2-40B4-BE49-F238E27FC236}">
                <a16:creationId xmlns:a16="http://schemas.microsoft.com/office/drawing/2014/main" id="{1E8D7709-D2DA-42B2-9371-DCA0EAE218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895080">
            <a:off x="4171949" y="621507"/>
            <a:ext cx="3969932" cy="2982931"/>
          </a:xfrm>
          <a:prstGeom prst="rect">
            <a:avLst/>
          </a:prstGeom>
        </p:spPr>
      </p:pic>
      <p:sp>
        <p:nvSpPr>
          <p:cNvPr id="2" name="TextBox 1"/>
          <p:cNvSpPr txBox="1"/>
          <p:nvPr/>
        </p:nvSpPr>
        <p:spPr>
          <a:xfrm>
            <a:off x="5446527" y="1421520"/>
            <a:ext cx="2288659" cy="1061829"/>
          </a:xfrm>
          <a:prstGeom prst="rect">
            <a:avLst/>
          </a:prstGeom>
          <a:noFill/>
        </p:spPr>
        <p:txBody>
          <a:bodyPr wrap="square" rtlCol="0">
            <a:spAutoFit/>
          </a:bodyPr>
          <a:lstStyle/>
          <a:p>
            <a:pPr algn="ctr" defTabSz="685800">
              <a:buClrTx/>
            </a:pPr>
            <a:r>
              <a:rPr lang="en-US" sz="2100" b="1" kern="1200" dirty="0" err="1">
                <a:solidFill>
                  <a:srgbClr val="FFFF00"/>
                </a:solidFill>
                <a:latin typeface="UTM Neo Sans Intel" pitchFamily="18" charset="0"/>
                <a:ea typeface="微软雅黑"/>
                <a:cs typeface="+mn-cs"/>
              </a:rPr>
              <a:t>Muốn</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cộng</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hai</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số</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thập</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phân</a:t>
            </a:r>
            <a:r>
              <a:rPr lang="en-US" sz="2100" b="1" kern="1200" dirty="0">
                <a:solidFill>
                  <a:srgbClr val="FFFF00"/>
                </a:solidFill>
                <a:latin typeface="UTM Neo Sans Intel" pitchFamily="18" charset="0"/>
                <a:ea typeface="微软雅黑"/>
                <a:cs typeface="+mn-cs"/>
              </a:rPr>
              <a:t> ta </a:t>
            </a:r>
            <a:r>
              <a:rPr lang="en-US" sz="2100" b="1" kern="1200" dirty="0" err="1">
                <a:solidFill>
                  <a:srgbClr val="FFFF00"/>
                </a:solidFill>
                <a:latin typeface="UTM Neo Sans Intel" pitchFamily="18" charset="0"/>
                <a:ea typeface="微软雅黑"/>
                <a:cs typeface="+mn-cs"/>
              </a:rPr>
              <a:t>làm</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như</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thế</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nào</a:t>
            </a:r>
            <a:r>
              <a:rPr lang="en-US" sz="2100" b="1" kern="1200" dirty="0">
                <a:solidFill>
                  <a:srgbClr val="FFFF00"/>
                </a:solidFill>
                <a:latin typeface="UTM Neo Sans Intel" pitchFamily="18" charset="0"/>
                <a:ea typeface="微软雅黑"/>
                <a:cs typeface="+mn-cs"/>
              </a:rPr>
              <a:t>?</a:t>
            </a:r>
          </a:p>
        </p:txBody>
      </p:sp>
    </p:spTree>
    <p:extLst>
      <p:ext uri="{BB962C8B-B14F-4D97-AF65-F5344CB8AC3E}">
        <p14:creationId xmlns:p14="http://schemas.microsoft.com/office/powerpoint/2010/main" val="495517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4"/>
          <a:stretch>
            <a:fillRect/>
          </a:stretch>
        </p:blipFill>
        <p:spPr>
          <a:xfrm>
            <a:off x="2107096" y="1159447"/>
            <a:ext cx="7726409" cy="3814860"/>
          </a:xfrm>
          <a:prstGeom prst="rect">
            <a:avLst/>
          </a:prstGeom>
        </p:spPr>
      </p:pic>
    </p:spTree>
    <p:extLst>
      <p:ext uri="{BB962C8B-B14F-4D97-AF65-F5344CB8AC3E}">
        <p14:creationId xmlns:p14="http://schemas.microsoft.com/office/powerpoint/2010/main" val="1383985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1652250" y="964624"/>
            <a:ext cx="58878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36"/>
          <p:cNvGrpSpPr/>
          <p:nvPr/>
        </p:nvGrpSpPr>
        <p:grpSpPr>
          <a:xfrm>
            <a:off x="356831" y="3226772"/>
            <a:ext cx="1991370" cy="198833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59" name="Google Shape;859;p36"/>
          <p:cNvGrpSpPr/>
          <p:nvPr/>
        </p:nvGrpSpPr>
        <p:grpSpPr>
          <a:xfrm>
            <a:off x="63501" y="1929915"/>
            <a:ext cx="1689014" cy="81548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2" name="Google Shape;862;p36"/>
          <p:cNvGrpSpPr/>
          <p:nvPr/>
        </p:nvGrpSpPr>
        <p:grpSpPr>
          <a:xfrm>
            <a:off x="6442617" y="372590"/>
            <a:ext cx="1996686" cy="114845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36"/>
          <p:cNvGrpSpPr/>
          <p:nvPr/>
        </p:nvGrpSpPr>
        <p:grpSpPr>
          <a:xfrm>
            <a:off x="6668066" y="347061"/>
            <a:ext cx="2228450" cy="2117350"/>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 name="Google Shape;1164;p40">
            <a:extLst>
              <a:ext uri="{FF2B5EF4-FFF2-40B4-BE49-F238E27FC236}">
                <a16:creationId xmlns:a16="http://schemas.microsoft.com/office/drawing/2014/main" id="{BD06BA20-4371-30A6-1869-1B2E867F8EB4}"/>
              </a:ext>
            </a:extLst>
          </p:cNvPr>
          <p:cNvGrpSpPr/>
          <p:nvPr/>
        </p:nvGrpSpPr>
        <p:grpSpPr>
          <a:xfrm>
            <a:off x="6887480" y="3105612"/>
            <a:ext cx="1692480" cy="1706794"/>
            <a:chOff x="6324524" y="2308307"/>
            <a:chExt cx="2123748" cy="2109375"/>
          </a:xfrm>
        </p:grpSpPr>
        <p:grpSp>
          <p:nvGrpSpPr>
            <p:cNvPr id="220" name="Google Shape;1165;p40">
              <a:extLst>
                <a:ext uri="{FF2B5EF4-FFF2-40B4-BE49-F238E27FC236}">
                  <a16:creationId xmlns:a16="http://schemas.microsoft.com/office/drawing/2014/main" id="{BE044C01-A289-4702-787F-4F08DA3F3BDD}"/>
                </a:ext>
              </a:extLst>
            </p:cNvPr>
            <p:cNvGrpSpPr/>
            <p:nvPr/>
          </p:nvGrpSpPr>
          <p:grpSpPr>
            <a:xfrm>
              <a:off x="6324524" y="2308644"/>
              <a:ext cx="2123748" cy="2108686"/>
              <a:chOff x="3996725" y="576800"/>
              <a:chExt cx="2122050" cy="2107000"/>
            </a:xfrm>
          </p:grpSpPr>
          <p:sp>
            <p:nvSpPr>
              <p:cNvPr id="279" name="Google Shape;1166;p40">
                <a:extLst>
                  <a:ext uri="{FF2B5EF4-FFF2-40B4-BE49-F238E27FC236}">
                    <a16:creationId xmlns:a16="http://schemas.microsoft.com/office/drawing/2014/main" id="{A4CCB747-9F1D-89DC-575D-C8C48045C88A}"/>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167;p40">
                <a:extLst>
                  <a:ext uri="{FF2B5EF4-FFF2-40B4-BE49-F238E27FC236}">
                    <a16:creationId xmlns:a16="http://schemas.microsoft.com/office/drawing/2014/main" id="{2D2A76D8-F4DB-35F0-3FAA-352ED521BD63}"/>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168;p40">
                <a:extLst>
                  <a:ext uri="{FF2B5EF4-FFF2-40B4-BE49-F238E27FC236}">
                    <a16:creationId xmlns:a16="http://schemas.microsoft.com/office/drawing/2014/main" id="{7D21C119-FE84-F60A-5CE6-FC65D3D1F74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169;p40">
                <a:extLst>
                  <a:ext uri="{FF2B5EF4-FFF2-40B4-BE49-F238E27FC236}">
                    <a16:creationId xmlns:a16="http://schemas.microsoft.com/office/drawing/2014/main" id="{271875F6-BEE7-F842-F741-3AD59FF66DA9}"/>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170;p40">
                <a:extLst>
                  <a:ext uri="{FF2B5EF4-FFF2-40B4-BE49-F238E27FC236}">
                    <a16:creationId xmlns:a16="http://schemas.microsoft.com/office/drawing/2014/main" id="{75371AC4-51AA-B8AF-542B-65694DDEC093}"/>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171;p40">
                <a:extLst>
                  <a:ext uri="{FF2B5EF4-FFF2-40B4-BE49-F238E27FC236}">
                    <a16:creationId xmlns:a16="http://schemas.microsoft.com/office/drawing/2014/main" id="{5A100108-2520-B98F-8866-E2F14375E89C}"/>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1172;p40">
              <a:extLst>
                <a:ext uri="{FF2B5EF4-FFF2-40B4-BE49-F238E27FC236}">
                  <a16:creationId xmlns:a16="http://schemas.microsoft.com/office/drawing/2014/main" id="{5630EFFE-A892-B489-91D5-CA2400166133}"/>
                </a:ext>
              </a:extLst>
            </p:cNvPr>
            <p:cNvGrpSpPr/>
            <p:nvPr/>
          </p:nvGrpSpPr>
          <p:grpSpPr>
            <a:xfrm>
              <a:off x="6324561" y="2308307"/>
              <a:ext cx="2123675" cy="2109375"/>
              <a:chOff x="3995100" y="575250"/>
              <a:chExt cx="2123675" cy="2109375"/>
            </a:xfrm>
          </p:grpSpPr>
          <p:sp>
            <p:nvSpPr>
              <p:cNvPr id="222" name="Google Shape;1173;p40">
                <a:extLst>
                  <a:ext uri="{FF2B5EF4-FFF2-40B4-BE49-F238E27FC236}">
                    <a16:creationId xmlns:a16="http://schemas.microsoft.com/office/drawing/2014/main" id="{84E4D5CB-4911-A282-6730-0A5E791A2063}"/>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74;p40">
                <a:extLst>
                  <a:ext uri="{FF2B5EF4-FFF2-40B4-BE49-F238E27FC236}">
                    <a16:creationId xmlns:a16="http://schemas.microsoft.com/office/drawing/2014/main" id="{D814F354-EC63-98A0-74F3-F11BA2CF44C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75;p40">
                <a:extLst>
                  <a:ext uri="{FF2B5EF4-FFF2-40B4-BE49-F238E27FC236}">
                    <a16:creationId xmlns:a16="http://schemas.microsoft.com/office/drawing/2014/main" id="{C9E4FA87-DA5F-A9DC-58F6-C56362F7E2C0}"/>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76;p40">
                <a:extLst>
                  <a:ext uri="{FF2B5EF4-FFF2-40B4-BE49-F238E27FC236}">
                    <a16:creationId xmlns:a16="http://schemas.microsoft.com/office/drawing/2014/main" id="{F18151C6-1576-7620-A9BA-1C8F1F568EE7}"/>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77;p40">
                <a:extLst>
                  <a:ext uri="{FF2B5EF4-FFF2-40B4-BE49-F238E27FC236}">
                    <a16:creationId xmlns:a16="http://schemas.microsoft.com/office/drawing/2014/main" id="{C9E392AA-C000-EB81-1FBB-1CBB5C1FEA43}"/>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78;p40">
                <a:extLst>
                  <a:ext uri="{FF2B5EF4-FFF2-40B4-BE49-F238E27FC236}">
                    <a16:creationId xmlns:a16="http://schemas.microsoft.com/office/drawing/2014/main" id="{9A3C0962-C99A-1E1F-D8E4-50E5D196F98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79;p40">
                <a:extLst>
                  <a:ext uri="{FF2B5EF4-FFF2-40B4-BE49-F238E27FC236}">
                    <a16:creationId xmlns:a16="http://schemas.microsoft.com/office/drawing/2014/main" id="{DB2557C2-8A21-A8D5-6104-F7281C964150}"/>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80;p40">
                <a:extLst>
                  <a:ext uri="{FF2B5EF4-FFF2-40B4-BE49-F238E27FC236}">
                    <a16:creationId xmlns:a16="http://schemas.microsoft.com/office/drawing/2014/main" id="{0A55D821-BABD-8655-134E-65DC8747DC80}"/>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81;p40">
                <a:extLst>
                  <a:ext uri="{FF2B5EF4-FFF2-40B4-BE49-F238E27FC236}">
                    <a16:creationId xmlns:a16="http://schemas.microsoft.com/office/drawing/2014/main" id="{BB7D32F6-0368-68B0-5687-A657664175C4}"/>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82;p40">
                <a:extLst>
                  <a:ext uri="{FF2B5EF4-FFF2-40B4-BE49-F238E27FC236}">
                    <a16:creationId xmlns:a16="http://schemas.microsoft.com/office/drawing/2014/main" id="{0E26EE11-006A-8E6C-295D-98821C33966B}"/>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83;p40">
                <a:extLst>
                  <a:ext uri="{FF2B5EF4-FFF2-40B4-BE49-F238E27FC236}">
                    <a16:creationId xmlns:a16="http://schemas.microsoft.com/office/drawing/2014/main" id="{21559B8F-6667-3270-F12F-FADD78DCF7B6}"/>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184;p40">
                <a:extLst>
                  <a:ext uri="{FF2B5EF4-FFF2-40B4-BE49-F238E27FC236}">
                    <a16:creationId xmlns:a16="http://schemas.microsoft.com/office/drawing/2014/main" id="{50830624-CBB8-C38E-3BB1-8801C6E8EA3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185;p40">
                <a:extLst>
                  <a:ext uri="{FF2B5EF4-FFF2-40B4-BE49-F238E27FC236}">
                    <a16:creationId xmlns:a16="http://schemas.microsoft.com/office/drawing/2014/main" id="{4A44A075-2701-8FE4-0401-E1E83FDB3257}"/>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186;p40">
                <a:extLst>
                  <a:ext uri="{FF2B5EF4-FFF2-40B4-BE49-F238E27FC236}">
                    <a16:creationId xmlns:a16="http://schemas.microsoft.com/office/drawing/2014/main" id="{BB0C5649-05B5-035F-BEC2-6811228CC411}"/>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187;p40">
                <a:extLst>
                  <a:ext uri="{FF2B5EF4-FFF2-40B4-BE49-F238E27FC236}">
                    <a16:creationId xmlns:a16="http://schemas.microsoft.com/office/drawing/2014/main" id="{6A0AC103-135D-C290-ABA5-137E9726C30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188;p40">
                <a:extLst>
                  <a:ext uri="{FF2B5EF4-FFF2-40B4-BE49-F238E27FC236}">
                    <a16:creationId xmlns:a16="http://schemas.microsoft.com/office/drawing/2014/main" id="{62DF41C3-B80B-3B40-7EAA-794D18C9F207}"/>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189;p40">
                <a:extLst>
                  <a:ext uri="{FF2B5EF4-FFF2-40B4-BE49-F238E27FC236}">
                    <a16:creationId xmlns:a16="http://schemas.microsoft.com/office/drawing/2014/main" id="{8FE91A9E-B268-0B1C-7E8B-1B2B8B062795}"/>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190;p40">
                <a:extLst>
                  <a:ext uri="{FF2B5EF4-FFF2-40B4-BE49-F238E27FC236}">
                    <a16:creationId xmlns:a16="http://schemas.microsoft.com/office/drawing/2014/main" id="{CB4F99A6-35CD-B28E-3E4C-F48E886C2EB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191;p40">
                <a:extLst>
                  <a:ext uri="{FF2B5EF4-FFF2-40B4-BE49-F238E27FC236}">
                    <a16:creationId xmlns:a16="http://schemas.microsoft.com/office/drawing/2014/main" id="{B63B9745-5EFC-E992-ADEE-81B347F24844}"/>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192;p40">
                <a:extLst>
                  <a:ext uri="{FF2B5EF4-FFF2-40B4-BE49-F238E27FC236}">
                    <a16:creationId xmlns:a16="http://schemas.microsoft.com/office/drawing/2014/main" id="{EAA32FAA-B956-6437-C8E0-1EF6E260D1C5}"/>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193;p40">
                <a:extLst>
                  <a:ext uri="{FF2B5EF4-FFF2-40B4-BE49-F238E27FC236}">
                    <a16:creationId xmlns:a16="http://schemas.microsoft.com/office/drawing/2014/main" id="{61C3D6C6-FE72-99A4-8FFA-FD585EAE6D5F}"/>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194;p40">
                <a:extLst>
                  <a:ext uri="{FF2B5EF4-FFF2-40B4-BE49-F238E27FC236}">
                    <a16:creationId xmlns:a16="http://schemas.microsoft.com/office/drawing/2014/main" id="{01B360BD-543A-2F1F-7555-37A141E46697}"/>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195;p40">
                <a:extLst>
                  <a:ext uri="{FF2B5EF4-FFF2-40B4-BE49-F238E27FC236}">
                    <a16:creationId xmlns:a16="http://schemas.microsoft.com/office/drawing/2014/main" id="{3E6F0DAD-C66B-3C13-AC0D-BF78958065E9}"/>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196;p40">
                <a:extLst>
                  <a:ext uri="{FF2B5EF4-FFF2-40B4-BE49-F238E27FC236}">
                    <a16:creationId xmlns:a16="http://schemas.microsoft.com/office/drawing/2014/main" id="{06805BE1-5A95-00B6-F25D-73E4ABD3ACA4}"/>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197;p40">
                <a:extLst>
                  <a:ext uri="{FF2B5EF4-FFF2-40B4-BE49-F238E27FC236}">
                    <a16:creationId xmlns:a16="http://schemas.microsoft.com/office/drawing/2014/main" id="{4DF256DD-E0C9-16DF-1EDF-5982E33E3EC2}"/>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198;p40">
                <a:extLst>
                  <a:ext uri="{FF2B5EF4-FFF2-40B4-BE49-F238E27FC236}">
                    <a16:creationId xmlns:a16="http://schemas.microsoft.com/office/drawing/2014/main" id="{D8BAF3D4-09B4-6EAC-814C-B4CFFC682D86}"/>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199;p40">
                <a:extLst>
                  <a:ext uri="{FF2B5EF4-FFF2-40B4-BE49-F238E27FC236}">
                    <a16:creationId xmlns:a16="http://schemas.microsoft.com/office/drawing/2014/main" id="{8EA8C2A8-6CF4-36A6-D7D8-00C2E485D617}"/>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00;p40">
                <a:extLst>
                  <a:ext uri="{FF2B5EF4-FFF2-40B4-BE49-F238E27FC236}">
                    <a16:creationId xmlns:a16="http://schemas.microsoft.com/office/drawing/2014/main" id="{4F840F73-A1FF-100D-042C-2FCA3B23382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01;p40">
                <a:extLst>
                  <a:ext uri="{FF2B5EF4-FFF2-40B4-BE49-F238E27FC236}">
                    <a16:creationId xmlns:a16="http://schemas.microsoft.com/office/drawing/2014/main" id="{4CF38B2B-9737-0122-FE77-D045FE181D24}"/>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02;p40">
                <a:extLst>
                  <a:ext uri="{FF2B5EF4-FFF2-40B4-BE49-F238E27FC236}">
                    <a16:creationId xmlns:a16="http://schemas.microsoft.com/office/drawing/2014/main" id="{990F6756-BB71-1267-AC24-E25DF3FB55B8}"/>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03;p40">
                <a:extLst>
                  <a:ext uri="{FF2B5EF4-FFF2-40B4-BE49-F238E27FC236}">
                    <a16:creationId xmlns:a16="http://schemas.microsoft.com/office/drawing/2014/main" id="{FC4FDA37-BCBF-37E7-E196-A4F9EAA405F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04;p40">
                <a:extLst>
                  <a:ext uri="{FF2B5EF4-FFF2-40B4-BE49-F238E27FC236}">
                    <a16:creationId xmlns:a16="http://schemas.microsoft.com/office/drawing/2014/main" id="{B6E6363C-6F4F-EDE5-C919-513ADEEC6E22}"/>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05;p40">
                <a:extLst>
                  <a:ext uri="{FF2B5EF4-FFF2-40B4-BE49-F238E27FC236}">
                    <a16:creationId xmlns:a16="http://schemas.microsoft.com/office/drawing/2014/main" id="{28A36E74-3566-8738-4CF5-649C69E99A3B}"/>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06;p40">
                <a:extLst>
                  <a:ext uri="{FF2B5EF4-FFF2-40B4-BE49-F238E27FC236}">
                    <a16:creationId xmlns:a16="http://schemas.microsoft.com/office/drawing/2014/main" id="{EAD9F581-0460-344F-803B-C5875EB77B20}"/>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07;p40">
                <a:extLst>
                  <a:ext uri="{FF2B5EF4-FFF2-40B4-BE49-F238E27FC236}">
                    <a16:creationId xmlns:a16="http://schemas.microsoft.com/office/drawing/2014/main" id="{9B6C6C69-2134-CC03-6C13-D13588BACDA9}"/>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08;p40">
                <a:extLst>
                  <a:ext uri="{FF2B5EF4-FFF2-40B4-BE49-F238E27FC236}">
                    <a16:creationId xmlns:a16="http://schemas.microsoft.com/office/drawing/2014/main" id="{80274B85-8F2C-F46C-330A-66153BC12ACD}"/>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09;p40">
                <a:extLst>
                  <a:ext uri="{FF2B5EF4-FFF2-40B4-BE49-F238E27FC236}">
                    <a16:creationId xmlns:a16="http://schemas.microsoft.com/office/drawing/2014/main" id="{C0BEBC9E-CADB-A19B-3639-FDBE03D4A13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10;p40">
                <a:extLst>
                  <a:ext uri="{FF2B5EF4-FFF2-40B4-BE49-F238E27FC236}">
                    <a16:creationId xmlns:a16="http://schemas.microsoft.com/office/drawing/2014/main" id="{924E364C-88CB-EC4B-8D72-0E6C90EB531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11;p40">
                <a:extLst>
                  <a:ext uri="{FF2B5EF4-FFF2-40B4-BE49-F238E27FC236}">
                    <a16:creationId xmlns:a16="http://schemas.microsoft.com/office/drawing/2014/main" id="{10F8D7ED-5455-0907-DA75-45DD02ACB5B0}"/>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12;p40">
                <a:extLst>
                  <a:ext uri="{FF2B5EF4-FFF2-40B4-BE49-F238E27FC236}">
                    <a16:creationId xmlns:a16="http://schemas.microsoft.com/office/drawing/2014/main" id="{8DAFD20A-5398-F1C0-56BB-E22A72181E7E}"/>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13;p40">
                <a:extLst>
                  <a:ext uri="{FF2B5EF4-FFF2-40B4-BE49-F238E27FC236}">
                    <a16:creationId xmlns:a16="http://schemas.microsoft.com/office/drawing/2014/main" id="{7D063E55-8041-FC69-555D-29AA50DDB2C9}"/>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14;p40">
                <a:extLst>
                  <a:ext uri="{FF2B5EF4-FFF2-40B4-BE49-F238E27FC236}">
                    <a16:creationId xmlns:a16="http://schemas.microsoft.com/office/drawing/2014/main" id="{A4AAC262-D0C6-4904-B0A4-DA1F49056304}"/>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15;p40">
                <a:extLst>
                  <a:ext uri="{FF2B5EF4-FFF2-40B4-BE49-F238E27FC236}">
                    <a16:creationId xmlns:a16="http://schemas.microsoft.com/office/drawing/2014/main" id="{A4CA8C98-76E2-E80B-F044-D29619E2FA90}"/>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16;p40">
                <a:extLst>
                  <a:ext uri="{FF2B5EF4-FFF2-40B4-BE49-F238E27FC236}">
                    <a16:creationId xmlns:a16="http://schemas.microsoft.com/office/drawing/2014/main" id="{1D32320B-7ADE-05A2-9BC3-079AA6FDE306}"/>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17;p40">
                <a:extLst>
                  <a:ext uri="{FF2B5EF4-FFF2-40B4-BE49-F238E27FC236}">
                    <a16:creationId xmlns:a16="http://schemas.microsoft.com/office/drawing/2014/main" id="{00E54320-81FA-67EA-3E98-19AC2C338D67}"/>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18;p40">
                <a:extLst>
                  <a:ext uri="{FF2B5EF4-FFF2-40B4-BE49-F238E27FC236}">
                    <a16:creationId xmlns:a16="http://schemas.microsoft.com/office/drawing/2014/main" id="{15692543-D173-79BF-EED6-B2998D2C5ED2}"/>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19;p40">
                <a:extLst>
                  <a:ext uri="{FF2B5EF4-FFF2-40B4-BE49-F238E27FC236}">
                    <a16:creationId xmlns:a16="http://schemas.microsoft.com/office/drawing/2014/main" id="{B1EB61BC-013C-C886-DC64-C0387BF4368B}"/>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20;p40">
                <a:extLst>
                  <a:ext uri="{FF2B5EF4-FFF2-40B4-BE49-F238E27FC236}">
                    <a16:creationId xmlns:a16="http://schemas.microsoft.com/office/drawing/2014/main" id="{1BF9AFC8-4BA8-573A-E8EC-CA9C8AD76207}"/>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21;p40">
                <a:extLst>
                  <a:ext uri="{FF2B5EF4-FFF2-40B4-BE49-F238E27FC236}">
                    <a16:creationId xmlns:a16="http://schemas.microsoft.com/office/drawing/2014/main" id="{E82F8E44-AB88-A0F3-6B4B-C34B9CC430B5}"/>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22;p40">
                <a:extLst>
                  <a:ext uri="{FF2B5EF4-FFF2-40B4-BE49-F238E27FC236}">
                    <a16:creationId xmlns:a16="http://schemas.microsoft.com/office/drawing/2014/main" id="{25E2082D-76CC-4085-EF45-8AB3B5364C6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23;p40">
                <a:extLst>
                  <a:ext uri="{FF2B5EF4-FFF2-40B4-BE49-F238E27FC236}">
                    <a16:creationId xmlns:a16="http://schemas.microsoft.com/office/drawing/2014/main" id="{9BC87FF0-C822-57CD-AB86-F0073CDFB702}"/>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24;p40">
                <a:extLst>
                  <a:ext uri="{FF2B5EF4-FFF2-40B4-BE49-F238E27FC236}">
                    <a16:creationId xmlns:a16="http://schemas.microsoft.com/office/drawing/2014/main" id="{C9ABDB97-73FD-92D1-A3A1-B16782F6C2DC}"/>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25;p40">
                <a:extLst>
                  <a:ext uri="{FF2B5EF4-FFF2-40B4-BE49-F238E27FC236}">
                    <a16:creationId xmlns:a16="http://schemas.microsoft.com/office/drawing/2014/main" id="{ADFA7891-F863-AEBE-D274-38A804E7210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26;p40">
                <a:extLst>
                  <a:ext uri="{FF2B5EF4-FFF2-40B4-BE49-F238E27FC236}">
                    <a16:creationId xmlns:a16="http://schemas.microsoft.com/office/drawing/2014/main" id="{1115E725-FF73-F1D3-11B2-D5DE5BDFB64F}"/>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227;p40">
                <a:extLst>
                  <a:ext uri="{FF2B5EF4-FFF2-40B4-BE49-F238E27FC236}">
                    <a16:creationId xmlns:a16="http://schemas.microsoft.com/office/drawing/2014/main" id="{C78D671D-2641-8226-AD62-23A5B2DDDC87}"/>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228;p40">
                <a:extLst>
                  <a:ext uri="{FF2B5EF4-FFF2-40B4-BE49-F238E27FC236}">
                    <a16:creationId xmlns:a16="http://schemas.microsoft.com/office/drawing/2014/main" id="{38DD87FB-CAF2-708B-4630-A5A59A79917D}"/>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229;p40">
                <a:extLst>
                  <a:ext uri="{FF2B5EF4-FFF2-40B4-BE49-F238E27FC236}">
                    <a16:creationId xmlns:a16="http://schemas.microsoft.com/office/drawing/2014/main" id="{61669869-90C2-7715-3C67-A066C34B7231}"/>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 name="Google Shape;1230;p40">
            <a:extLst>
              <a:ext uri="{FF2B5EF4-FFF2-40B4-BE49-F238E27FC236}">
                <a16:creationId xmlns:a16="http://schemas.microsoft.com/office/drawing/2014/main" id="{F4A586B8-9E1E-748E-2869-011EB2731226}"/>
              </a:ext>
            </a:extLst>
          </p:cNvPr>
          <p:cNvGrpSpPr/>
          <p:nvPr/>
        </p:nvGrpSpPr>
        <p:grpSpPr>
          <a:xfrm rot="-1461729">
            <a:off x="590200" y="344884"/>
            <a:ext cx="1563966" cy="1818300"/>
            <a:chOff x="4612120" y="743097"/>
            <a:chExt cx="1596487" cy="1856109"/>
          </a:xfrm>
        </p:grpSpPr>
        <p:grpSp>
          <p:nvGrpSpPr>
            <p:cNvPr id="286" name="Google Shape;1231;p40">
              <a:extLst>
                <a:ext uri="{FF2B5EF4-FFF2-40B4-BE49-F238E27FC236}">
                  <a16:creationId xmlns:a16="http://schemas.microsoft.com/office/drawing/2014/main" id="{A0087BBC-27EE-ACE4-4BF0-C2AA55697985}"/>
                </a:ext>
              </a:extLst>
            </p:cNvPr>
            <p:cNvGrpSpPr/>
            <p:nvPr/>
          </p:nvGrpSpPr>
          <p:grpSpPr>
            <a:xfrm>
              <a:off x="4612120" y="743627"/>
              <a:ext cx="1596487" cy="1855039"/>
              <a:chOff x="1672575" y="571000"/>
              <a:chExt cx="1821850" cy="2116900"/>
            </a:xfrm>
          </p:grpSpPr>
          <p:sp>
            <p:nvSpPr>
              <p:cNvPr id="370" name="Google Shape;1232;p40">
                <a:extLst>
                  <a:ext uri="{FF2B5EF4-FFF2-40B4-BE49-F238E27FC236}">
                    <a16:creationId xmlns:a16="http://schemas.microsoft.com/office/drawing/2014/main" id="{9C013C58-8B96-D20F-8A57-65D59E881E53}"/>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233;p40">
                <a:extLst>
                  <a:ext uri="{FF2B5EF4-FFF2-40B4-BE49-F238E27FC236}">
                    <a16:creationId xmlns:a16="http://schemas.microsoft.com/office/drawing/2014/main" id="{9D3296D8-313D-83E1-BA9B-12ABC3C2EE4B}"/>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234;p40">
                <a:extLst>
                  <a:ext uri="{FF2B5EF4-FFF2-40B4-BE49-F238E27FC236}">
                    <a16:creationId xmlns:a16="http://schemas.microsoft.com/office/drawing/2014/main" id="{9153DB27-CB02-44AA-4BDD-E9667CBBB979}"/>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1235;p40">
              <a:extLst>
                <a:ext uri="{FF2B5EF4-FFF2-40B4-BE49-F238E27FC236}">
                  <a16:creationId xmlns:a16="http://schemas.microsoft.com/office/drawing/2014/main" id="{6D8788C1-B589-4E3F-B5A7-DDBA7AFC043A}"/>
                </a:ext>
              </a:extLst>
            </p:cNvPr>
            <p:cNvGrpSpPr/>
            <p:nvPr/>
          </p:nvGrpSpPr>
          <p:grpSpPr>
            <a:xfrm>
              <a:off x="4612151" y="743097"/>
              <a:ext cx="1596423" cy="1856109"/>
              <a:chOff x="1672575" y="570125"/>
              <a:chExt cx="1824275" cy="2121025"/>
            </a:xfrm>
          </p:grpSpPr>
          <p:sp>
            <p:nvSpPr>
              <p:cNvPr id="288" name="Google Shape;1236;p40">
                <a:extLst>
                  <a:ext uri="{FF2B5EF4-FFF2-40B4-BE49-F238E27FC236}">
                    <a16:creationId xmlns:a16="http://schemas.microsoft.com/office/drawing/2014/main" id="{EB585854-07F6-A806-3DF5-2C65F4A79FE3}"/>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237;p40">
                <a:extLst>
                  <a:ext uri="{FF2B5EF4-FFF2-40B4-BE49-F238E27FC236}">
                    <a16:creationId xmlns:a16="http://schemas.microsoft.com/office/drawing/2014/main" id="{55834C88-FFC7-E0B2-D380-E4081638E82D}"/>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238;p40">
                <a:extLst>
                  <a:ext uri="{FF2B5EF4-FFF2-40B4-BE49-F238E27FC236}">
                    <a16:creationId xmlns:a16="http://schemas.microsoft.com/office/drawing/2014/main" id="{AA138AA8-C23B-B807-CE3B-E57B37CB0917}"/>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239;p40">
                <a:extLst>
                  <a:ext uri="{FF2B5EF4-FFF2-40B4-BE49-F238E27FC236}">
                    <a16:creationId xmlns:a16="http://schemas.microsoft.com/office/drawing/2014/main" id="{72534C01-C308-3A43-9D69-31EEB35C051D}"/>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240;p40">
                <a:extLst>
                  <a:ext uri="{FF2B5EF4-FFF2-40B4-BE49-F238E27FC236}">
                    <a16:creationId xmlns:a16="http://schemas.microsoft.com/office/drawing/2014/main" id="{A6692CE2-3718-CBA4-9446-43D01DCBA3A5}"/>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241;p40">
                <a:extLst>
                  <a:ext uri="{FF2B5EF4-FFF2-40B4-BE49-F238E27FC236}">
                    <a16:creationId xmlns:a16="http://schemas.microsoft.com/office/drawing/2014/main" id="{FD62A99A-B136-96EF-0C1F-5E6A56BB356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242;p40">
                <a:extLst>
                  <a:ext uri="{FF2B5EF4-FFF2-40B4-BE49-F238E27FC236}">
                    <a16:creationId xmlns:a16="http://schemas.microsoft.com/office/drawing/2014/main" id="{E3D9894C-912F-B71B-E4D2-CB34146A0C67}"/>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243;p40">
                <a:extLst>
                  <a:ext uri="{FF2B5EF4-FFF2-40B4-BE49-F238E27FC236}">
                    <a16:creationId xmlns:a16="http://schemas.microsoft.com/office/drawing/2014/main" id="{7366DB06-2530-407B-40E2-712C0E6D69AB}"/>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244;p40">
                <a:extLst>
                  <a:ext uri="{FF2B5EF4-FFF2-40B4-BE49-F238E27FC236}">
                    <a16:creationId xmlns:a16="http://schemas.microsoft.com/office/drawing/2014/main" id="{B02B310B-FBFF-341B-8D60-8B1DCE6C169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245;p40">
                <a:extLst>
                  <a:ext uri="{FF2B5EF4-FFF2-40B4-BE49-F238E27FC236}">
                    <a16:creationId xmlns:a16="http://schemas.microsoft.com/office/drawing/2014/main" id="{3B99C240-2943-8802-F0CC-982027CFA2E1}"/>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246;p40">
                <a:extLst>
                  <a:ext uri="{FF2B5EF4-FFF2-40B4-BE49-F238E27FC236}">
                    <a16:creationId xmlns:a16="http://schemas.microsoft.com/office/drawing/2014/main" id="{7034BF82-2C4E-EE2C-C533-81CE6275DCC4}"/>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247;p40">
                <a:extLst>
                  <a:ext uri="{FF2B5EF4-FFF2-40B4-BE49-F238E27FC236}">
                    <a16:creationId xmlns:a16="http://schemas.microsoft.com/office/drawing/2014/main" id="{0C367979-EAE5-94B3-A359-4D01B0C6C462}"/>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248;p40">
                <a:extLst>
                  <a:ext uri="{FF2B5EF4-FFF2-40B4-BE49-F238E27FC236}">
                    <a16:creationId xmlns:a16="http://schemas.microsoft.com/office/drawing/2014/main" id="{FDE49C67-8DE6-4CB1-502B-8BEEA08E1051}"/>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249;p40">
                <a:extLst>
                  <a:ext uri="{FF2B5EF4-FFF2-40B4-BE49-F238E27FC236}">
                    <a16:creationId xmlns:a16="http://schemas.microsoft.com/office/drawing/2014/main" id="{2E2DEF1F-2065-F63A-AA35-00D5BB613BD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250;p40">
                <a:extLst>
                  <a:ext uri="{FF2B5EF4-FFF2-40B4-BE49-F238E27FC236}">
                    <a16:creationId xmlns:a16="http://schemas.microsoft.com/office/drawing/2014/main" id="{ACE1EE0D-AB44-12A2-7DCE-10D0777861E1}"/>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251;p40">
                <a:extLst>
                  <a:ext uri="{FF2B5EF4-FFF2-40B4-BE49-F238E27FC236}">
                    <a16:creationId xmlns:a16="http://schemas.microsoft.com/office/drawing/2014/main" id="{50EDD313-721A-7CF3-9674-A88CE2C8D6D6}"/>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252;p40">
                <a:extLst>
                  <a:ext uri="{FF2B5EF4-FFF2-40B4-BE49-F238E27FC236}">
                    <a16:creationId xmlns:a16="http://schemas.microsoft.com/office/drawing/2014/main" id="{71BFB7B0-C593-AEFB-08ED-B97BCDFE949B}"/>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253;p40">
                <a:extLst>
                  <a:ext uri="{FF2B5EF4-FFF2-40B4-BE49-F238E27FC236}">
                    <a16:creationId xmlns:a16="http://schemas.microsoft.com/office/drawing/2014/main" id="{C04A3639-8B92-0AC8-3201-CC8C3B5A1626}"/>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254;p40">
                <a:extLst>
                  <a:ext uri="{FF2B5EF4-FFF2-40B4-BE49-F238E27FC236}">
                    <a16:creationId xmlns:a16="http://schemas.microsoft.com/office/drawing/2014/main" id="{735FCEF3-2EB7-DA9F-9B09-3F079E94F510}"/>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255;p40">
                <a:extLst>
                  <a:ext uri="{FF2B5EF4-FFF2-40B4-BE49-F238E27FC236}">
                    <a16:creationId xmlns:a16="http://schemas.microsoft.com/office/drawing/2014/main" id="{FC3D662A-2C07-91A8-F679-723E6A8A438F}"/>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256;p40">
                <a:extLst>
                  <a:ext uri="{FF2B5EF4-FFF2-40B4-BE49-F238E27FC236}">
                    <a16:creationId xmlns:a16="http://schemas.microsoft.com/office/drawing/2014/main" id="{FC738F37-06C3-12B3-2BA7-5290BA7DA346}"/>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257;p40">
                <a:extLst>
                  <a:ext uri="{FF2B5EF4-FFF2-40B4-BE49-F238E27FC236}">
                    <a16:creationId xmlns:a16="http://schemas.microsoft.com/office/drawing/2014/main" id="{88DFD2C5-F4E2-D514-1EBE-630249513792}"/>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258;p40">
                <a:extLst>
                  <a:ext uri="{FF2B5EF4-FFF2-40B4-BE49-F238E27FC236}">
                    <a16:creationId xmlns:a16="http://schemas.microsoft.com/office/drawing/2014/main" id="{1DA50437-8402-981E-45FF-EC8E997EF1E7}"/>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259;p40">
                <a:extLst>
                  <a:ext uri="{FF2B5EF4-FFF2-40B4-BE49-F238E27FC236}">
                    <a16:creationId xmlns:a16="http://schemas.microsoft.com/office/drawing/2014/main" id="{65683107-51E4-EC3E-216B-DD75677E02DA}"/>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260;p40">
                <a:extLst>
                  <a:ext uri="{FF2B5EF4-FFF2-40B4-BE49-F238E27FC236}">
                    <a16:creationId xmlns:a16="http://schemas.microsoft.com/office/drawing/2014/main" id="{2D01F451-F4F7-B37F-7E4F-03BA235C7DDC}"/>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261;p40">
                <a:extLst>
                  <a:ext uri="{FF2B5EF4-FFF2-40B4-BE49-F238E27FC236}">
                    <a16:creationId xmlns:a16="http://schemas.microsoft.com/office/drawing/2014/main" id="{EA63E7FB-12E5-1E5F-CB09-25991D955778}"/>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262;p40">
                <a:extLst>
                  <a:ext uri="{FF2B5EF4-FFF2-40B4-BE49-F238E27FC236}">
                    <a16:creationId xmlns:a16="http://schemas.microsoft.com/office/drawing/2014/main" id="{5A84D207-BA6E-8C03-3307-6A6292CF0B4A}"/>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263;p40">
                <a:extLst>
                  <a:ext uri="{FF2B5EF4-FFF2-40B4-BE49-F238E27FC236}">
                    <a16:creationId xmlns:a16="http://schemas.microsoft.com/office/drawing/2014/main" id="{944E038E-CA27-2B43-91A2-52B7D4B1FF18}"/>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264;p40">
                <a:extLst>
                  <a:ext uri="{FF2B5EF4-FFF2-40B4-BE49-F238E27FC236}">
                    <a16:creationId xmlns:a16="http://schemas.microsoft.com/office/drawing/2014/main" id="{C4B1F277-2E1A-B533-3CEA-A30F79C968A6}"/>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265;p40">
                <a:extLst>
                  <a:ext uri="{FF2B5EF4-FFF2-40B4-BE49-F238E27FC236}">
                    <a16:creationId xmlns:a16="http://schemas.microsoft.com/office/drawing/2014/main" id="{C6A2E6B0-8F72-6ACC-5C04-E743CA23185D}"/>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266;p40">
                <a:extLst>
                  <a:ext uri="{FF2B5EF4-FFF2-40B4-BE49-F238E27FC236}">
                    <a16:creationId xmlns:a16="http://schemas.microsoft.com/office/drawing/2014/main" id="{9A3B6331-CDF6-1A30-EC3E-7565369B016F}"/>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267;p40">
                <a:extLst>
                  <a:ext uri="{FF2B5EF4-FFF2-40B4-BE49-F238E27FC236}">
                    <a16:creationId xmlns:a16="http://schemas.microsoft.com/office/drawing/2014/main" id="{877694C9-A40E-5071-6078-5B0EE933F59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268;p40">
                <a:extLst>
                  <a:ext uri="{FF2B5EF4-FFF2-40B4-BE49-F238E27FC236}">
                    <a16:creationId xmlns:a16="http://schemas.microsoft.com/office/drawing/2014/main" id="{B33F728C-27C5-2DB5-D5E4-9A042FA19D52}"/>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269;p40">
                <a:extLst>
                  <a:ext uri="{FF2B5EF4-FFF2-40B4-BE49-F238E27FC236}">
                    <a16:creationId xmlns:a16="http://schemas.microsoft.com/office/drawing/2014/main" id="{D6D46D6B-A56C-A747-1E68-F17DBAA5932E}"/>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270;p40">
                <a:extLst>
                  <a:ext uri="{FF2B5EF4-FFF2-40B4-BE49-F238E27FC236}">
                    <a16:creationId xmlns:a16="http://schemas.microsoft.com/office/drawing/2014/main" id="{0836136E-141D-86CE-7211-441E1B5FF6CF}"/>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271;p40">
                <a:extLst>
                  <a:ext uri="{FF2B5EF4-FFF2-40B4-BE49-F238E27FC236}">
                    <a16:creationId xmlns:a16="http://schemas.microsoft.com/office/drawing/2014/main" id="{0A4E40AA-2BBD-AD09-E3E3-E89E8203BF91}"/>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272;p40">
                <a:extLst>
                  <a:ext uri="{FF2B5EF4-FFF2-40B4-BE49-F238E27FC236}">
                    <a16:creationId xmlns:a16="http://schemas.microsoft.com/office/drawing/2014/main" id="{4AA1D42D-85B0-3D04-307A-B38B677C8A4E}"/>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273;p40">
                <a:extLst>
                  <a:ext uri="{FF2B5EF4-FFF2-40B4-BE49-F238E27FC236}">
                    <a16:creationId xmlns:a16="http://schemas.microsoft.com/office/drawing/2014/main" id="{56864A9A-7FDE-32EE-EAB9-E3AF8D531B12}"/>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274;p40">
                <a:extLst>
                  <a:ext uri="{FF2B5EF4-FFF2-40B4-BE49-F238E27FC236}">
                    <a16:creationId xmlns:a16="http://schemas.microsoft.com/office/drawing/2014/main" id="{6ED0F7D8-BCBF-AFCC-537F-3E59C7BC1A07}"/>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275;p40">
                <a:extLst>
                  <a:ext uri="{FF2B5EF4-FFF2-40B4-BE49-F238E27FC236}">
                    <a16:creationId xmlns:a16="http://schemas.microsoft.com/office/drawing/2014/main" id="{857C5D80-29A1-96B7-D527-EF4F42F28381}"/>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276;p40">
                <a:extLst>
                  <a:ext uri="{FF2B5EF4-FFF2-40B4-BE49-F238E27FC236}">
                    <a16:creationId xmlns:a16="http://schemas.microsoft.com/office/drawing/2014/main" id="{9C3B675B-9A83-BD42-EB18-071C197B6239}"/>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277;p40">
                <a:extLst>
                  <a:ext uri="{FF2B5EF4-FFF2-40B4-BE49-F238E27FC236}">
                    <a16:creationId xmlns:a16="http://schemas.microsoft.com/office/drawing/2014/main" id="{9DE7C780-AF7F-EB3E-3C23-7C66BB18882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278;p40">
                <a:extLst>
                  <a:ext uri="{FF2B5EF4-FFF2-40B4-BE49-F238E27FC236}">
                    <a16:creationId xmlns:a16="http://schemas.microsoft.com/office/drawing/2014/main" id="{1498983F-B54C-9290-BC2D-D344CBDCE65F}"/>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279;p40">
                <a:extLst>
                  <a:ext uri="{FF2B5EF4-FFF2-40B4-BE49-F238E27FC236}">
                    <a16:creationId xmlns:a16="http://schemas.microsoft.com/office/drawing/2014/main" id="{66050E91-46D8-FB4B-1070-10AA4F8E6357}"/>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280;p40">
                <a:extLst>
                  <a:ext uri="{FF2B5EF4-FFF2-40B4-BE49-F238E27FC236}">
                    <a16:creationId xmlns:a16="http://schemas.microsoft.com/office/drawing/2014/main" id="{37021E48-AE56-6B07-9BAF-8AC352A86EA0}"/>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281;p40">
                <a:extLst>
                  <a:ext uri="{FF2B5EF4-FFF2-40B4-BE49-F238E27FC236}">
                    <a16:creationId xmlns:a16="http://schemas.microsoft.com/office/drawing/2014/main" id="{FB55FEA1-58BE-FE43-DDB9-E44CC8F0B11E}"/>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282;p40">
                <a:extLst>
                  <a:ext uri="{FF2B5EF4-FFF2-40B4-BE49-F238E27FC236}">
                    <a16:creationId xmlns:a16="http://schemas.microsoft.com/office/drawing/2014/main" id="{6FE2762F-623E-B13E-A4BD-58A3814E2AAC}"/>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283;p40">
                <a:extLst>
                  <a:ext uri="{FF2B5EF4-FFF2-40B4-BE49-F238E27FC236}">
                    <a16:creationId xmlns:a16="http://schemas.microsoft.com/office/drawing/2014/main" id="{36100C13-003A-6112-01FA-EABEEA6B922E}"/>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84;p40">
                <a:extLst>
                  <a:ext uri="{FF2B5EF4-FFF2-40B4-BE49-F238E27FC236}">
                    <a16:creationId xmlns:a16="http://schemas.microsoft.com/office/drawing/2014/main" id="{2D596BE6-72AD-59F4-77AF-3FBF88AFF010}"/>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85;p40">
                <a:extLst>
                  <a:ext uri="{FF2B5EF4-FFF2-40B4-BE49-F238E27FC236}">
                    <a16:creationId xmlns:a16="http://schemas.microsoft.com/office/drawing/2014/main" id="{87342C3E-A46A-FCB4-9B3E-2D3DEA976CD3}"/>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286;p40">
                <a:extLst>
                  <a:ext uri="{FF2B5EF4-FFF2-40B4-BE49-F238E27FC236}">
                    <a16:creationId xmlns:a16="http://schemas.microsoft.com/office/drawing/2014/main" id="{D0767C9B-35B5-AE79-462A-DA879BAD47F9}"/>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287;p40">
                <a:extLst>
                  <a:ext uri="{FF2B5EF4-FFF2-40B4-BE49-F238E27FC236}">
                    <a16:creationId xmlns:a16="http://schemas.microsoft.com/office/drawing/2014/main" id="{E8F0F44A-80A0-2DC7-C8AA-A296D5237C66}"/>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288;p40">
                <a:extLst>
                  <a:ext uri="{FF2B5EF4-FFF2-40B4-BE49-F238E27FC236}">
                    <a16:creationId xmlns:a16="http://schemas.microsoft.com/office/drawing/2014/main" id="{7B04D37A-2616-A974-E37D-6122751C3935}"/>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289;p40">
                <a:extLst>
                  <a:ext uri="{FF2B5EF4-FFF2-40B4-BE49-F238E27FC236}">
                    <a16:creationId xmlns:a16="http://schemas.microsoft.com/office/drawing/2014/main" id="{0662C8FA-4E48-1CDF-A54A-D40E2C7FA0EB}"/>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290;p40">
                <a:extLst>
                  <a:ext uri="{FF2B5EF4-FFF2-40B4-BE49-F238E27FC236}">
                    <a16:creationId xmlns:a16="http://schemas.microsoft.com/office/drawing/2014/main" id="{A3713994-87A4-C387-5190-07F7F715FC2F}"/>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91;p40">
                <a:extLst>
                  <a:ext uri="{FF2B5EF4-FFF2-40B4-BE49-F238E27FC236}">
                    <a16:creationId xmlns:a16="http://schemas.microsoft.com/office/drawing/2014/main" id="{8B4F6073-046F-72A0-0522-941217DF496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292;p40">
                <a:extLst>
                  <a:ext uri="{FF2B5EF4-FFF2-40B4-BE49-F238E27FC236}">
                    <a16:creationId xmlns:a16="http://schemas.microsoft.com/office/drawing/2014/main" id="{78B53A4A-DE19-D232-3148-F5F3FC630AF5}"/>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293;p40">
                <a:extLst>
                  <a:ext uri="{FF2B5EF4-FFF2-40B4-BE49-F238E27FC236}">
                    <a16:creationId xmlns:a16="http://schemas.microsoft.com/office/drawing/2014/main" id="{615861AC-EDD3-B9C0-3D1B-6ADEA80DFB63}"/>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294;p40">
                <a:extLst>
                  <a:ext uri="{FF2B5EF4-FFF2-40B4-BE49-F238E27FC236}">
                    <a16:creationId xmlns:a16="http://schemas.microsoft.com/office/drawing/2014/main" id="{715C5FC0-ABE0-7BE0-E6C2-3F3DEA7632EB}"/>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295;p40">
                <a:extLst>
                  <a:ext uri="{FF2B5EF4-FFF2-40B4-BE49-F238E27FC236}">
                    <a16:creationId xmlns:a16="http://schemas.microsoft.com/office/drawing/2014/main" id="{A611BDA4-DC21-72D4-E86F-E831B8BCA209}"/>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296;p40">
                <a:extLst>
                  <a:ext uri="{FF2B5EF4-FFF2-40B4-BE49-F238E27FC236}">
                    <a16:creationId xmlns:a16="http://schemas.microsoft.com/office/drawing/2014/main" id="{47DADCCF-09F3-CFB2-F2FB-6C91428C5796}"/>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297;p40">
                <a:extLst>
                  <a:ext uri="{FF2B5EF4-FFF2-40B4-BE49-F238E27FC236}">
                    <a16:creationId xmlns:a16="http://schemas.microsoft.com/office/drawing/2014/main" id="{AE75B176-9BD5-4661-1348-AD5A8115867B}"/>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298;p40">
                <a:extLst>
                  <a:ext uri="{FF2B5EF4-FFF2-40B4-BE49-F238E27FC236}">
                    <a16:creationId xmlns:a16="http://schemas.microsoft.com/office/drawing/2014/main" id="{B70FA4DB-CEB4-E390-8731-55886CBE1F89}"/>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299;p40">
                <a:extLst>
                  <a:ext uri="{FF2B5EF4-FFF2-40B4-BE49-F238E27FC236}">
                    <a16:creationId xmlns:a16="http://schemas.microsoft.com/office/drawing/2014/main" id="{B6F182CD-2B59-F383-F525-CC693DB051B5}"/>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300;p40">
                <a:extLst>
                  <a:ext uri="{FF2B5EF4-FFF2-40B4-BE49-F238E27FC236}">
                    <a16:creationId xmlns:a16="http://schemas.microsoft.com/office/drawing/2014/main" id="{4CC786C1-4215-3A58-8661-AABC1A9F181C}"/>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301;p40">
                <a:extLst>
                  <a:ext uri="{FF2B5EF4-FFF2-40B4-BE49-F238E27FC236}">
                    <a16:creationId xmlns:a16="http://schemas.microsoft.com/office/drawing/2014/main" id="{103BA19C-648B-97B0-F6A1-B8BB2980572A}"/>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302;p40">
                <a:extLst>
                  <a:ext uri="{FF2B5EF4-FFF2-40B4-BE49-F238E27FC236}">
                    <a16:creationId xmlns:a16="http://schemas.microsoft.com/office/drawing/2014/main" id="{F6BD9237-82A2-22CA-675F-95641BF26A68}"/>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303;p40">
                <a:extLst>
                  <a:ext uri="{FF2B5EF4-FFF2-40B4-BE49-F238E27FC236}">
                    <a16:creationId xmlns:a16="http://schemas.microsoft.com/office/drawing/2014/main" id="{6833811C-2276-E74E-D9F2-0E6127B44DE6}"/>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304;p40">
                <a:extLst>
                  <a:ext uri="{FF2B5EF4-FFF2-40B4-BE49-F238E27FC236}">
                    <a16:creationId xmlns:a16="http://schemas.microsoft.com/office/drawing/2014/main" id="{70F25B79-0321-6E39-B711-809C3984CFC9}"/>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305;p40">
                <a:extLst>
                  <a:ext uri="{FF2B5EF4-FFF2-40B4-BE49-F238E27FC236}">
                    <a16:creationId xmlns:a16="http://schemas.microsoft.com/office/drawing/2014/main" id="{306EE96A-B350-37E4-57AD-E737B11A2962}"/>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306;p40">
                <a:extLst>
                  <a:ext uri="{FF2B5EF4-FFF2-40B4-BE49-F238E27FC236}">
                    <a16:creationId xmlns:a16="http://schemas.microsoft.com/office/drawing/2014/main" id="{9508A225-AA0E-04F3-736F-3A04C158C859}"/>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307;p40">
                <a:extLst>
                  <a:ext uri="{FF2B5EF4-FFF2-40B4-BE49-F238E27FC236}">
                    <a16:creationId xmlns:a16="http://schemas.microsoft.com/office/drawing/2014/main" id="{96F5316D-BFD6-8266-7B9E-30492CCFD4D8}"/>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308;p40">
                <a:extLst>
                  <a:ext uri="{FF2B5EF4-FFF2-40B4-BE49-F238E27FC236}">
                    <a16:creationId xmlns:a16="http://schemas.microsoft.com/office/drawing/2014/main" id="{D9C998D0-E775-A3DC-0B71-2545D7AFC035}"/>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309;p40">
                <a:extLst>
                  <a:ext uri="{FF2B5EF4-FFF2-40B4-BE49-F238E27FC236}">
                    <a16:creationId xmlns:a16="http://schemas.microsoft.com/office/drawing/2014/main" id="{28734EFE-F408-52C2-769A-30BEFAEFCDBA}"/>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310;p40">
                <a:extLst>
                  <a:ext uri="{FF2B5EF4-FFF2-40B4-BE49-F238E27FC236}">
                    <a16:creationId xmlns:a16="http://schemas.microsoft.com/office/drawing/2014/main" id="{FBADBEC3-794B-27B7-2788-C52BBB2E67FF}"/>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311;p40">
                <a:extLst>
                  <a:ext uri="{FF2B5EF4-FFF2-40B4-BE49-F238E27FC236}">
                    <a16:creationId xmlns:a16="http://schemas.microsoft.com/office/drawing/2014/main" id="{3CDC7563-40E9-869C-81EE-812A67AD5ED2}"/>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312;p40">
                <a:extLst>
                  <a:ext uri="{FF2B5EF4-FFF2-40B4-BE49-F238E27FC236}">
                    <a16:creationId xmlns:a16="http://schemas.microsoft.com/office/drawing/2014/main" id="{312E56F4-9340-3E26-7281-01FB1FB7C96C}"/>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313;p40">
                <a:extLst>
                  <a:ext uri="{FF2B5EF4-FFF2-40B4-BE49-F238E27FC236}">
                    <a16:creationId xmlns:a16="http://schemas.microsoft.com/office/drawing/2014/main" id="{C63BA7A3-6322-6CF5-205C-87A9B4DDDF53}"/>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314;p40">
                <a:extLst>
                  <a:ext uri="{FF2B5EF4-FFF2-40B4-BE49-F238E27FC236}">
                    <a16:creationId xmlns:a16="http://schemas.microsoft.com/office/drawing/2014/main" id="{4082502D-BAAA-EE97-C5F0-75B7833C7527}"/>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315;p40">
                <a:extLst>
                  <a:ext uri="{FF2B5EF4-FFF2-40B4-BE49-F238E27FC236}">
                    <a16:creationId xmlns:a16="http://schemas.microsoft.com/office/drawing/2014/main" id="{EF90A53C-B615-B210-1EC0-852C122D557D}"/>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316;p40">
                <a:extLst>
                  <a:ext uri="{FF2B5EF4-FFF2-40B4-BE49-F238E27FC236}">
                    <a16:creationId xmlns:a16="http://schemas.microsoft.com/office/drawing/2014/main" id="{953EB00D-FDC0-210D-D9EE-8D87E42E118D}"/>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317;p40">
                <a:extLst>
                  <a:ext uri="{FF2B5EF4-FFF2-40B4-BE49-F238E27FC236}">
                    <a16:creationId xmlns:a16="http://schemas.microsoft.com/office/drawing/2014/main" id="{731E90FE-45F6-845B-5267-5B02E5201FA9}"/>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TextBox 1">
            <a:extLst>
              <a:ext uri="{FF2B5EF4-FFF2-40B4-BE49-F238E27FC236}">
                <a16:creationId xmlns:a16="http://schemas.microsoft.com/office/drawing/2014/main" id="{D63FAF86-E192-4A45-B416-919E6AB449F3}"/>
              </a:ext>
            </a:extLst>
          </p:cNvPr>
          <p:cNvSpPr txBox="1"/>
          <p:nvPr/>
        </p:nvSpPr>
        <p:spPr>
          <a:xfrm>
            <a:off x="2206997" y="1896732"/>
            <a:ext cx="5012234" cy="1754326"/>
          </a:xfrm>
          <a:prstGeom prst="rect">
            <a:avLst/>
          </a:prstGeom>
          <a:noFill/>
        </p:spPr>
        <p:txBody>
          <a:bodyPr wrap="square" rtlCol="0">
            <a:spAutoFit/>
          </a:bodyPr>
          <a:lstStyle/>
          <a:p>
            <a:r>
              <a:rPr lang="en-US" sz="5400" dirty="0">
                <a:latin typeface="Times New Roman" panose="02020603050405020304" pitchFamily="18" charset="0"/>
                <a:cs typeface="Times New Roman" panose="02020603050405020304" pitchFamily="18" charset="0"/>
              </a:rPr>
              <a:t>V</a:t>
            </a:r>
            <a:r>
              <a:rPr lang="vi-VN" sz="5400" dirty="0">
                <a:latin typeface="Times New Roman" panose="02020603050405020304" pitchFamily="18" charset="0"/>
                <a:cs typeface="Times New Roman" panose="02020603050405020304" pitchFamily="18" charset="0"/>
              </a:rPr>
              <a:t>Ư</a:t>
            </a:r>
            <a:r>
              <a:rPr lang="en-US" sz="5400" dirty="0">
                <a:latin typeface="Times New Roman" panose="02020603050405020304" pitchFamily="18" charset="0"/>
                <a:cs typeface="Times New Roman" panose="02020603050405020304" pitchFamily="18" charset="0"/>
              </a:rPr>
              <a:t>ƠNG QUỐC NGỌT NGÀO</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3"/>
          <a:srcRect/>
          <a:stretch/>
        </p:blipFill>
        <p:spPr>
          <a:xfrm>
            <a:off x="-4289" y="7524"/>
            <a:ext cx="9144000" cy="5143500"/>
          </a:xfrm>
          <a:prstGeom prst="rect">
            <a:avLst/>
          </a:prstGeom>
        </p:spPr>
      </p:pic>
      <p:sp>
        <p:nvSpPr>
          <p:cNvPr id="19" name="3">
            <a:hlinkClick r:id="rId4" action="ppaction://hlinksldjump"/>
            <a:extLst>
              <a:ext uri="{FF2B5EF4-FFF2-40B4-BE49-F238E27FC236}">
                <a16:creationId xmlns:a16="http://schemas.microsoft.com/office/drawing/2014/main" id="{F81C330A-7604-C78D-44D7-B9EA85C8F0C4}"/>
              </a:ext>
            </a:extLst>
          </p:cNvPr>
          <p:cNvSpPr/>
          <p:nvPr/>
        </p:nvSpPr>
        <p:spPr>
          <a:xfrm>
            <a:off x="7115499" y="3316056"/>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5" action="ppaction://hlinksldjump"/>
            <a:extLst>
              <a:ext uri="{FF2B5EF4-FFF2-40B4-BE49-F238E27FC236}">
                <a16:creationId xmlns:a16="http://schemas.microsoft.com/office/drawing/2014/main" id="{962EB074-9D9B-159C-4B17-596C53EFBB9D}"/>
              </a:ext>
            </a:extLst>
          </p:cNvPr>
          <p:cNvSpPr/>
          <p:nvPr/>
        </p:nvSpPr>
        <p:spPr>
          <a:xfrm>
            <a:off x="184565" y="294503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21" name="5">
            <a:hlinkClick r:id="rId6" action="ppaction://hlinksldjump"/>
            <a:extLst>
              <a:ext uri="{FF2B5EF4-FFF2-40B4-BE49-F238E27FC236}">
                <a16:creationId xmlns:a16="http://schemas.microsoft.com/office/drawing/2014/main" id="{C8A2A044-EA0A-48CE-5F51-0269C4ED2F91}"/>
              </a:ext>
            </a:extLst>
          </p:cNvPr>
          <p:cNvSpPr/>
          <p:nvPr/>
        </p:nvSpPr>
        <p:spPr>
          <a:xfrm>
            <a:off x="3360085" y="2889336"/>
            <a:ext cx="731520" cy="731520"/>
          </a:xfrm>
          <a:prstGeom prst="wedgeRoundRectCallout">
            <a:avLst>
              <a:gd name="adj1" fmla="val -7083"/>
              <a:gd name="adj2" fmla="val -849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1.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 :</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751647" y="3365283"/>
            <a:ext cx="3991836" cy="1402094"/>
            <a:chOff x="431800" y="1938007"/>
            <a:chExt cx="3991836" cy="1402094"/>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5"/>
            <a:stretch>
              <a:fillRect/>
            </a:stretch>
          </p:blipFill>
          <p:spPr>
            <a:xfrm>
              <a:off x="3530541" y="1938007"/>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5"/>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880817" y="2022391"/>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5"/>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159226" y="1859583"/>
            <a:ext cx="3988498" cy="1507889"/>
            <a:chOff x="4558952" y="3368913"/>
            <a:chExt cx="3988498" cy="1507889"/>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5"/>
            <a:stretch>
              <a:fillRect/>
            </a:stretch>
          </p:blipFill>
          <p:spPr>
            <a:xfrm>
              <a:off x="4558952" y="3368913"/>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159503" y="3260945"/>
            <a:ext cx="1181293" cy="1282701"/>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8"/>
          <a:stretch>
            <a:fillRect/>
          </a:stretch>
        </p:blipFill>
        <p:spPr>
          <a:xfrm>
            <a:off x="-3549699" y="-1552603"/>
            <a:ext cx="1892397" cy="1060505"/>
          </a:xfrm>
          <a:prstGeom prst="rect">
            <a:avLst/>
          </a:prstGeom>
        </p:spPr>
      </p:pic>
      <p:pic>
        <p:nvPicPr>
          <p:cNvPr id="132" name="Picture 131">
            <a:hlinkClick r:id="rId9" action="ppaction://hlinksldjump"/>
            <a:extLst>
              <a:ext uri="{FF2B5EF4-FFF2-40B4-BE49-F238E27FC236}">
                <a16:creationId xmlns:a16="http://schemas.microsoft.com/office/drawing/2014/main" id="{5644A72B-DB3D-D84D-9431-9CD95A0CB306}"/>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
        <p:nvSpPr>
          <p:cNvPr id="2" name="Oval 1">
            <a:extLst>
              <a:ext uri="{FF2B5EF4-FFF2-40B4-BE49-F238E27FC236}">
                <a16:creationId xmlns:a16="http://schemas.microsoft.com/office/drawing/2014/main" id="{ED81D018-2C4D-4FF1-8752-909E03D58D96}"/>
              </a:ext>
            </a:extLst>
          </p:cNvPr>
          <p:cNvSpPr/>
          <p:nvPr/>
        </p:nvSpPr>
        <p:spPr>
          <a:xfrm>
            <a:off x="5400216" y="3793066"/>
            <a:ext cx="977462" cy="913924"/>
          </a:xfrm>
          <a:prstGeom prst="ellipse">
            <a:avLst/>
          </a:prstGeom>
          <a:solidFill>
            <a:schemeClr val="accent1">
              <a:alpha val="3000"/>
            </a:schemeClr>
          </a:solidFill>
          <a:ln w="57150" cmpd="sng">
            <a:gradFill>
              <a:gsLst>
                <a:gs pos="100000">
                  <a:schemeClr val="accent2">
                    <a:lumMod val="7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6">
            <a:extLst>
              <a:ext uri="{FF2B5EF4-FFF2-40B4-BE49-F238E27FC236}">
                <a16:creationId xmlns:a16="http://schemas.microsoft.com/office/drawing/2014/main" id="{CFED307A-CAD0-42DA-93FB-643CA7DF4BAD}"/>
              </a:ext>
            </a:extLst>
          </p:cNvPr>
          <p:cNvSpPr>
            <a:spLocks noChangeArrowheads="1"/>
          </p:cNvSpPr>
          <p:nvPr/>
        </p:nvSpPr>
        <p:spPr bwMode="auto">
          <a:xfrm rot="21456844">
            <a:off x="42574" y="85444"/>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a:solidFill>
                  <a:srgbClr val="9900FF"/>
                </a:solidFill>
                <a:latin typeface="Times New Roman" panose="02020603050405020304" pitchFamily="18" charset="0"/>
              </a:rPr>
              <a:t>0</a:t>
            </a:r>
          </a:p>
        </p:txBody>
      </p:sp>
      <p:sp>
        <p:nvSpPr>
          <p:cNvPr id="23" name="Oval 26">
            <a:extLst>
              <a:ext uri="{FF2B5EF4-FFF2-40B4-BE49-F238E27FC236}">
                <a16:creationId xmlns:a16="http://schemas.microsoft.com/office/drawing/2014/main" id="{B3050491-A2FA-41C8-8F79-668C67132C74}"/>
              </a:ext>
            </a:extLst>
          </p:cNvPr>
          <p:cNvSpPr>
            <a:spLocks noChangeArrowheads="1"/>
          </p:cNvSpPr>
          <p:nvPr/>
        </p:nvSpPr>
        <p:spPr bwMode="auto">
          <a:xfrm rot="21456844">
            <a:off x="34114" y="81977"/>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a:solidFill>
                  <a:srgbClr val="9900FF"/>
                </a:solidFill>
                <a:latin typeface="Times New Roman" panose="02020603050405020304" pitchFamily="18" charset="0"/>
              </a:rPr>
              <a:t>1</a:t>
            </a:r>
          </a:p>
        </p:txBody>
      </p:sp>
      <p:sp>
        <p:nvSpPr>
          <p:cNvPr id="24" name="Oval 26">
            <a:extLst>
              <a:ext uri="{FF2B5EF4-FFF2-40B4-BE49-F238E27FC236}">
                <a16:creationId xmlns:a16="http://schemas.microsoft.com/office/drawing/2014/main" id="{D9C9F94C-0AD0-48CA-BFC8-CB824C334C72}"/>
              </a:ext>
            </a:extLst>
          </p:cNvPr>
          <p:cNvSpPr>
            <a:spLocks noChangeArrowheads="1"/>
          </p:cNvSpPr>
          <p:nvPr/>
        </p:nvSpPr>
        <p:spPr bwMode="auto">
          <a:xfrm rot="21456844">
            <a:off x="34114" y="75286"/>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dirty="0">
                <a:solidFill>
                  <a:srgbClr val="9900FF"/>
                </a:solidFill>
                <a:latin typeface="Times New Roman" panose="02020603050405020304" pitchFamily="18" charset="0"/>
              </a:rPr>
              <a:t>2</a:t>
            </a:r>
          </a:p>
        </p:txBody>
      </p:sp>
      <p:sp>
        <p:nvSpPr>
          <p:cNvPr id="25" name="Oval 26">
            <a:extLst>
              <a:ext uri="{FF2B5EF4-FFF2-40B4-BE49-F238E27FC236}">
                <a16:creationId xmlns:a16="http://schemas.microsoft.com/office/drawing/2014/main" id="{B04BF72C-17F9-469F-A688-A13B32CDD3B1}"/>
              </a:ext>
            </a:extLst>
          </p:cNvPr>
          <p:cNvSpPr>
            <a:spLocks noChangeArrowheads="1"/>
          </p:cNvSpPr>
          <p:nvPr/>
        </p:nvSpPr>
        <p:spPr bwMode="auto">
          <a:xfrm rot="21456844">
            <a:off x="31629" y="84600"/>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dirty="0">
                <a:solidFill>
                  <a:srgbClr val="9900FF"/>
                </a:solidFill>
                <a:latin typeface="Times New Roman" panose="02020603050405020304" pitchFamily="18" charset="0"/>
              </a:rPr>
              <a:t>3</a:t>
            </a:r>
          </a:p>
        </p:txBody>
      </p:sp>
      <p:sp>
        <p:nvSpPr>
          <p:cNvPr id="26" name="Oval 25">
            <a:extLst>
              <a:ext uri="{FF2B5EF4-FFF2-40B4-BE49-F238E27FC236}">
                <a16:creationId xmlns:a16="http://schemas.microsoft.com/office/drawing/2014/main" id="{3CC29EB1-95B8-4804-95EC-5DDE48203D96}"/>
              </a:ext>
            </a:extLst>
          </p:cNvPr>
          <p:cNvSpPr>
            <a:spLocks noChangeArrowheads="1"/>
          </p:cNvSpPr>
          <p:nvPr/>
        </p:nvSpPr>
        <p:spPr bwMode="auto">
          <a:xfrm rot="21456844">
            <a:off x="31629" y="81978"/>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dirty="0">
                <a:solidFill>
                  <a:srgbClr val="9900FF"/>
                </a:solidFill>
                <a:latin typeface="Times New Roman" panose="02020603050405020304" pitchFamily="18" charset="0"/>
              </a:rPr>
              <a:t>4</a:t>
            </a:r>
          </a:p>
        </p:txBody>
      </p:sp>
      <p:sp>
        <p:nvSpPr>
          <p:cNvPr id="27" name="Oval 26">
            <a:extLst>
              <a:ext uri="{FF2B5EF4-FFF2-40B4-BE49-F238E27FC236}">
                <a16:creationId xmlns:a16="http://schemas.microsoft.com/office/drawing/2014/main" id="{2FF43996-2CE2-4A5D-8004-9C3BC77FB220}"/>
              </a:ext>
            </a:extLst>
          </p:cNvPr>
          <p:cNvSpPr>
            <a:spLocks noChangeArrowheads="1"/>
          </p:cNvSpPr>
          <p:nvPr/>
        </p:nvSpPr>
        <p:spPr bwMode="auto">
          <a:xfrm rot="21456844">
            <a:off x="42575" y="73944"/>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dirty="0">
                <a:solidFill>
                  <a:srgbClr val="9900FF"/>
                </a:solidFill>
                <a:latin typeface="Times New Roman" panose="02020603050405020304" pitchFamily="18" charset="0"/>
              </a:rPr>
              <a:t>5</a:t>
            </a:r>
          </a:p>
        </p:txBody>
      </p:sp>
    </p:spTree>
    <p:extLst>
      <p:ext uri="{BB962C8B-B14F-4D97-AF65-F5344CB8AC3E}">
        <p14:creationId xmlns:p14="http://schemas.microsoft.com/office/powerpoint/2010/main" val="38914539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2" presetClass="entr" presetSubtype="1"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additive="base">
                                        <p:cTn id="12" dur="1000" fill="hold"/>
                                        <p:tgtEl>
                                          <p:spTgt spid="49"/>
                                        </p:tgtEl>
                                        <p:attrNameLst>
                                          <p:attrName>ppt_x</p:attrName>
                                        </p:attrNameLst>
                                      </p:cBhvr>
                                      <p:tavLst>
                                        <p:tav tm="0">
                                          <p:val>
                                            <p:strVal val="#ppt_x"/>
                                          </p:val>
                                        </p:tav>
                                        <p:tav tm="100000">
                                          <p:val>
                                            <p:strVal val="#ppt_x"/>
                                          </p:val>
                                        </p:tav>
                                      </p:tavLst>
                                    </p:anim>
                                    <p:anim calcmode="lin" valueType="num">
                                      <p:cBhvr additive="base">
                                        <p:cTn id="13" dur="1000" fill="hold"/>
                                        <p:tgtEl>
                                          <p:spTgt spid="4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 calcmode="lin" valueType="num">
                                      <p:cBhvr additive="base">
                                        <p:cTn id="16" dur="1000" fill="hold"/>
                                        <p:tgtEl>
                                          <p:spTgt spid="48"/>
                                        </p:tgtEl>
                                        <p:attrNameLst>
                                          <p:attrName>ppt_x</p:attrName>
                                        </p:attrNameLst>
                                      </p:cBhvr>
                                      <p:tavLst>
                                        <p:tav tm="0">
                                          <p:val>
                                            <p:strVal val="#ppt_x"/>
                                          </p:val>
                                        </p:tav>
                                        <p:tav tm="100000">
                                          <p:val>
                                            <p:strVal val="#ppt_x"/>
                                          </p:val>
                                        </p:tav>
                                      </p:tavLst>
                                    </p:anim>
                                    <p:anim calcmode="lin" valueType="num">
                                      <p:cBhvr additive="base">
                                        <p:cTn id="17" dur="1000" fill="hold"/>
                                        <p:tgtEl>
                                          <p:spTgt spid="48"/>
                                        </p:tgtEl>
                                        <p:attrNameLst>
                                          <p:attrName>ppt_y</p:attrName>
                                        </p:attrNameLst>
                                      </p:cBhvr>
                                      <p:tavLst>
                                        <p:tav tm="0">
                                          <p:val>
                                            <p:strVal val="0-#ppt_h/2"/>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1000"/>
                                        <p:tgtEl>
                                          <p:spTgt spid="51"/>
                                        </p:tgtEl>
                                      </p:cBhvr>
                                    </p:animEffect>
                                    <p:anim calcmode="lin" valueType="num">
                                      <p:cBhvr>
                                        <p:cTn id="21" dur="1000" fill="hold"/>
                                        <p:tgtEl>
                                          <p:spTgt spid="51"/>
                                        </p:tgtEl>
                                        <p:attrNameLst>
                                          <p:attrName>ppt_x</p:attrName>
                                        </p:attrNameLst>
                                      </p:cBhvr>
                                      <p:tavLst>
                                        <p:tav tm="0">
                                          <p:val>
                                            <p:strVal val="#ppt_x"/>
                                          </p:val>
                                        </p:tav>
                                        <p:tav tm="100000">
                                          <p:val>
                                            <p:strVal val="#ppt_x"/>
                                          </p:val>
                                        </p:tav>
                                      </p:tavLst>
                                    </p:anim>
                                    <p:anim calcmode="lin" valueType="num">
                                      <p:cBhvr>
                                        <p:cTn id="22"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0" nodeType="clickEffect">
                                  <p:stCondLst>
                                    <p:cond delay="0"/>
                                  </p:stCondLst>
                                  <p:childTnLst>
                                    <p:anim calcmode="lin" valueType="num">
                                      <p:cBhvr>
                                        <p:cTn id="26" dur="1000"/>
                                        <p:tgtEl>
                                          <p:spTgt spid="27"/>
                                        </p:tgtEl>
                                        <p:attrNameLst>
                                          <p:attrName>ppt_w</p:attrName>
                                        </p:attrNameLst>
                                      </p:cBhvr>
                                      <p:tavLst>
                                        <p:tav tm="0">
                                          <p:val>
                                            <p:strVal val="ppt_w"/>
                                          </p:val>
                                        </p:tav>
                                        <p:tav tm="100000">
                                          <p:val>
                                            <p:fltVal val="0"/>
                                          </p:val>
                                        </p:tav>
                                      </p:tavLst>
                                    </p:anim>
                                    <p:anim calcmode="lin" valueType="num">
                                      <p:cBhvr>
                                        <p:cTn id="27" dur="1000"/>
                                        <p:tgtEl>
                                          <p:spTgt spid="27"/>
                                        </p:tgtEl>
                                        <p:attrNameLst>
                                          <p:attrName>ppt_h</p:attrName>
                                        </p:attrNameLst>
                                      </p:cBhvr>
                                      <p:tavLst>
                                        <p:tav tm="0">
                                          <p:val>
                                            <p:strVal val="ppt_h"/>
                                          </p:val>
                                        </p:tav>
                                        <p:tav tm="100000">
                                          <p:val>
                                            <p:fltVal val="0"/>
                                          </p:val>
                                        </p:tav>
                                      </p:tavLst>
                                    </p:anim>
                                    <p:animEffect transition="out" filter="fade">
                                      <p:cBhvr>
                                        <p:cTn id="28" dur="1000"/>
                                        <p:tgtEl>
                                          <p:spTgt spid="27"/>
                                        </p:tgtEl>
                                      </p:cBhvr>
                                    </p:animEffect>
                                    <p:set>
                                      <p:cBhvr>
                                        <p:cTn id="29"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3" name="cashreg.wav"/>
                                        </p:tgtEl>
                                      </p:cMediaNode>
                                    </p:audio>
                                  </p:subTnLst>
                                </p:cTn>
                              </p:par>
                            </p:childTnLst>
                          </p:cTn>
                        </p:par>
                        <p:par>
                          <p:cTn id="30" fill="hold">
                            <p:stCondLst>
                              <p:cond delay="1000"/>
                            </p:stCondLst>
                            <p:childTnLst>
                              <p:par>
                                <p:cTn id="31" presetID="53" presetClass="exit" presetSubtype="32" fill="hold" grpId="0" nodeType="afterEffect">
                                  <p:stCondLst>
                                    <p:cond delay="0"/>
                                  </p:stCondLst>
                                  <p:childTnLst>
                                    <p:anim calcmode="lin" valueType="num">
                                      <p:cBhvr>
                                        <p:cTn id="32" dur="1000"/>
                                        <p:tgtEl>
                                          <p:spTgt spid="26"/>
                                        </p:tgtEl>
                                        <p:attrNameLst>
                                          <p:attrName>ppt_w</p:attrName>
                                        </p:attrNameLst>
                                      </p:cBhvr>
                                      <p:tavLst>
                                        <p:tav tm="0">
                                          <p:val>
                                            <p:strVal val="ppt_w"/>
                                          </p:val>
                                        </p:tav>
                                        <p:tav tm="100000">
                                          <p:val>
                                            <p:fltVal val="0"/>
                                          </p:val>
                                        </p:tav>
                                      </p:tavLst>
                                    </p:anim>
                                    <p:anim calcmode="lin" valueType="num">
                                      <p:cBhvr>
                                        <p:cTn id="33" dur="1000"/>
                                        <p:tgtEl>
                                          <p:spTgt spid="26"/>
                                        </p:tgtEl>
                                        <p:attrNameLst>
                                          <p:attrName>ppt_h</p:attrName>
                                        </p:attrNameLst>
                                      </p:cBhvr>
                                      <p:tavLst>
                                        <p:tav tm="0">
                                          <p:val>
                                            <p:strVal val="ppt_h"/>
                                          </p:val>
                                        </p:tav>
                                        <p:tav tm="100000">
                                          <p:val>
                                            <p:fltVal val="0"/>
                                          </p:val>
                                        </p:tav>
                                      </p:tavLst>
                                    </p:anim>
                                    <p:animEffect transition="out" filter="fade">
                                      <p:cBhvr>
                                        <p:cTn id="34" dur="1000"/>
                                        <p:tgtEl>
                                          <p:spTgt spid="26"/>
                                        </p:tgtEl>
                                      </p:cBhvr>
                                    </p:animEffect>
                                    <p:set>
                                      <p:cBhvr>
                                        <p:cTn id="35"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3" name="cashreg.wav"/>
                                        </p:tgtEl>
                                      </p:cMediaNode>
                                    </p:audio>
                                  </p:subTnLst>
                                </p:cTn>
                              </p:par>
                            </p:childTnLst>
                          </p:cTn>
                        </p:par>
                        <p:par>
                          <p:cTn id="36" fill="hold">
                            <p:stCondLst>
                              <p:cond delay="2000"/>
                            </p:stCondLst>
                            <p:childTnLst>
                              <p:par>
                                <p:cTn id="37" presetID="53" presetClass="exit" presetSubtype="32" fill="hold" grpId="0" nodeType="afterEffect">
                                  <p:stCondLst>
                                    <p:cond delay="0"/>
                                  </p:stCondLst>
                                  <p:childTnLst>
                                    <p:anim calcmode="lin" valueType="num">
                                      <p:cBhvr>
                                        <p:cTn id="38" dur="1000"/>
                                        <p:tgtEl>
                                          <p:spTgt spid="25"/>
                                        </p:tgtEl>
                                        <p:attrNameLst>
                                          <p:attrName>ppt_w</p:attrName>
                                        </p:attrNameLst>
                                      </p:cBhvr>
                                      <p:tavLst>
                                        <p:tav tm="0">
                                          <p:val>
                                            <p:strVal val="ppt_w"/>
                                          </p:val>
                                        </p:tav>
                                        <p:tav tm="100000">
                                          <p:val>
                                            <p:fltVal val="0"/>
                                          </p:val>
                                        </p:tav>
                                      </p:tavLst>
                                    </p:anim>
                                    <p:anim calcmode="lin" valueType="num">
                                      <p:cBhvr>
                                        <p:cTn id="39" dur="1000"/>
                                        <p:tgtEl>
                                          <p:spTgt spid="25"/>
                                        </p:tgtEl>
                                        <p:attrNameLst>
                                          <p:attrName>ppt_h</p:attrName>
                                        </p:attrNameLst>
                                      </p:cBhvr>
                                      <p:tavLst>
                                        <p:tav tm="0">
                                          <p:val>
                                            <p:strVal val="ppt_h"/>
                                          </p:val>
                                        </p:tav>
                                        <p:tav tm="100000">
                                          <p:val>
                                            <p:fltVal val="0"/>
                                          </p:val>
                                        </p:tav>
                                      </p:tavLst>
                                    </p:anim>
                                    <p:animEffect transition="out" filter="fade">
                                      <p:cBhvr>
                                        <p:cTn id="40" dur="1000"/>
                                        <p:tgtEl>
                                          <p:spTgt spid="25"/>
                                        </p:tgtEl>
                                      </p:cBhvr>
                                    </p:animEffect>
                                    <p:set>
                                      <p:cBhvr>
                                        <p:cTn id="41"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3" name="cashreg.wav"/>
                                        </p:tgtEl>
                                      </p:cMediaNode>
                                    </p:audio>
                                  </p:subTnLst>
                                </p:cTn>
                              </p:par>
                            </p:childTnLst>
                          </p:cTn>
                        </p:par>
                        <p:par>
                          <p:cTn id="42" fill="hold">
                            <p:stCondLst>
                              <p:cond delay="3000"/>
                            </p:stCondLst>
                            <p:childTnLst>
                              <p:par>
                                <p:cTn id="43" presetID="53" presetClass="exit" presetSubtype="32" fill="hold" grpId="0" nodeType="afterEffect">
                                  <p:stCondLst>
                                    <p:cond delay="0"/>
                                  </p:stCondLst>
                                  <p:childTnLst>
                                    <p:anim calcmode="lin" valueType="num">
                                      <p:cBhvr>
                                        <p:cTn id="44" dur="1000"/>
                                        <p:tgtEl>
                                          <p:spTgt spid="24"/>
                                        </p:tgtEl>
                                        <p:attrNameLst>
                                          <p:attrName>ppt_w</p:attrName>
                                        </p:attrNameLst>
                                      </p:cBhvr>
                                      <p:tavLst>
                                        <p:tav tm="0">
                                          <p:val>
                                            <p:strVal val="ppt_w"/>
                                          </p:val>
                                        </p:tav>
                                        <p:tav tm="100000">
                                          <p:val>
                                            <p:fltVal val="0"/>
                                          </p:val>
                                        </p:tav>
                                      </p:tavLst>
                                    </p:anim>
                                    <p:anim calcmode="lin" valueType="num">
                                      <p:cBhvr>
                                        <p:cTn id="45" dur="1000"/>
                                        <p:tgtEl>
                                          <p:spTgt spid="24"/>
                                        </p:tgtEl>
                                        <p:attrNameLst>
                                          <p:attrName>ppt_h</p:attrName>
                                        </p:attrNameLst>
                                      </p:cBhvr>
                                      <p:tavLst>
                                        <p:tav tm="0">
                                          <p:val>
                                            <p:strVal val="ppt_h"/>
                                          </p:val>
                                        </p:tav>
                                        <p:tav tm="100000">
                                          <p:val>
                                            <p:fltVal val="0"/>
                                          </p:val>
                                        </p:tav>
                                      </p:tavLst>
                                    </p:anim>
                                    <p:animEffect transition="out" filter="fade">
                                      <p:cBhvr>
                                        <p:cTn id="46" dur="1000"/>
                                        <p:tgtEl>
                                          <p:spTgt spid="24"/>
                                        </p:tgtEl>
                                      </p:cBhvr>
                                    </p:animEffect>
                                    <p:set>
                                      <p:cBhvr>
                                        <p:cTn id="47"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cashreg.wav"/>
                                        </p:tgtEl>
                                      </p:cMediaNode>
                                    </p:audio>
                                  </p:subTnLst>
                                </p:cTn>
                              </p:par>
                            </p:childTnLst>
                          </p:cTn>
                        </p:par>
                        <p:par>
                          <p:cTn id="48" fill="hold">
                            <p:stCondLst>
                              <p:cond delay="4000"/>
                            </p:stCondLst>
                            <p:childTnLst>
                              <p:par>
                                <p:cTn id="49" presetID="53" presetClass="exit" presetSubtype="32" fill="hold" grpId="0" nodeType="afterEffect">
                                  <p:stCondLst>
                                    <p:cond delay="0"/>
                                  </p:stCondLst>
                                  <p:childTnLst>
                                    <p:anim calcmode="lin" valueType="num">
                                      <p:cBhvr>
                                        <p:cTn id="50" dur="1000"/>
                                        <p:tgtEl>
                                          <p:spTgt spid="23"/>
                                        </p:tgtEl>
                                        <p:attrNameLst>
                                          <p:attrName>ppt_w</p:attrName>
                                        </p:attrNameLst>
                                      </p:cBhvr>
                                      <p:tavLst>
                                        <p:tav tm="0">
                                          <p:val>
                                            <p:strVal val="ppt_w"/>
                                          </p:val>
                                        </p:tav>
                                        <p:tav tm="100000">
                                          <p:val>
                                            <p:fltVal val="0"/>
                                          </p:val>
                                        </p:tav>
                                      </p:tavLst>
                                    </p:anim>
                                    <p:anim calcmode="lin" valueType="num">
                                      <p:cBhvr>
                                        <p:cTn id="51" dur="1000"/>
                                        <p:tgtEl>
                                          <p:spTgt spid="23"/>
                                        </p:tgtEl>
                                        <p:attrNameLst>
                                          <p:attrName>ppt_h</p:attrName>
                                        </p:attrNameLst>
                                      </p:cBhvr>
                                      <p:tavLst>
                                        <p:tav tm="0">
                                          <p:val>
                                            <p:strVal val="ppt_h"/>
                                          </p:val>
                                        </p:tav>
                                        <p:tav tm="100000">
                                          <p:val>
                                            <p:fltVal val="0"/>
                                          </p:val>
                                        </p:tav>
                                      </p:tavLst>
                                    </p:anim>
                                    <p:animEffect transition="out" filter="fade">
                                      <p:cBhvr>
                                        <p:cTn id="52" dur="1000"/>
                                        <p:tgtEl>
                                          <p:spTgt spid="23"/>
                                        </p:tgtEl>
                                      </p:cBhvr>
                                    </p:animEffect>
                                    <p:set>
                                      <p:cBhvr>
                                        <p:cTn id="53"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cashreg.wav"/>
                                        </p:tgtEl>
                                      </p:cMediaNode>
                                    </p:audio>
                                  </p:subTnLst>
                                </p:cTn>
                              </p:par>
                            </p:childTnLst>
                          </p:cTn>
                        </p:par>
                        <p:par>
                          <p:cTn id="54" fill="hold">
                            <p:stCondLst>
                              <p:cond delay="5000"/>
                            </p:stCondLst>
                            <p:childTnLst>
                              <p:par>
                                <p:cTn id="55" presetID="53" presetClass="exit" presetSubtype="32" fill="hold" grpId="0" nodeType="afterEffect">
                                  <p:stCondLst>
                                    <p:cond delay="0"/>
                                  </p:stCondLst>
                                  <p:childTnLst>
                                    <p:anim calcmode="lin" valueType="num">
                                      <p:cBhvr>
                                        <p:cTn id="56" dur="500"/>
                                        <p:tgtEl>
                                          <p:spTgt spid="22"/>
                                        </p:tgtEl>
                                        <p:attrNameLst>
                                          <p:attrName>ppt_w</p:attrName>
                                        </p:attrNameLst>
                                      </p:cBhvr>
                                      <p:tavLst>
                                        <p:tav tm="0">
                                          <p:val>
                                            <p:strVal val="ppt_w"/>
                                          </p:val>
                                        </p:tav>
                                        <p:tav tm="100000">
                                          <p:val>
                                            <p:fltVal val="0"/>
                                          </p:val>
                                        </p:tav>
                                      </p:tavLst>
                                    </p:anim>
                                    <p:anim calcmode="lin" valueType="num">
                                      <p:cBhvr>
                                        <p:cTn id="57" dur="500"/>
                                        <p:tgtEl>
                                          <p:spTgt spid="22"/>
                                        </p:tgtEl>
                                        <p:attrNameLst>
                                          <p:attrName>ppt_h</p:attrName>
                                        </p:attrNameLst>
                                      </p:cBhvr>
                                      <p:tavLst>
                                        <p:tav tm="0">
                                          <p:val>
                                            <p:strVal val="ppt_h"/>
                                          </p:val>
                                        </p:tav>
                                        <p:tav tm="100000">
                                          <p:val>
                                            <p:fltVal val="0"/>
                                          </p:val>
                                        </p:tav>
                                      </p:tavLst>
                                    </p:anim>
                                    <p:animEffect transition="out" filter="fade">
                                      <p:cBhvr>
                                        <p:cTn id="58" dur="500"/>
                                        <p:tgtEl>
                                          <p:spTgt spid="22"/>
                                        </p:tgtEl>
                                      </p:cBhvr>
                                    </p:animEffect>
                                    <p:set>
                                      <p:cBhvr>
                                        <p:cTn id="59"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4" name="explode.wav"/>
                                        </p:tgtEl>
                                      </p:cMediaNode>
                                    </p:audio>
                                  </p:sub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barn(inVertical)">
                                      <p:cBhvr>
                                        <p:cTn id="64" dur="500"/>
                                        <p:tgtEl>
                                          <p:spTgt spid="2"/>
                                        </p:tgtEl>
                                      </p:cBhvr>
                                    </p:animEffect>
                                  </p:childTnLst>
                                </p:cTn>
                              </p:par>
                              <p:par>
                                <p:cTn id="65" presetID="16" presetClass="entr" presetSubtype="21"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barn(inVertical)">
                                      <p:cBhvr>
                                        <p:cTn id="6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3"/>
          <a:srcRect/>
          <a:stretch/>
        </p:blipFill>
        <p:spPr>
          <a:xfrm>
            <a:off x="0" y="-7524"/>
            <a:ext cx="9144000" cy="5143500"/>
          </a:xfrm>
          <a:prstGeom prst="rect">
            <a:avLst/>
          </a:prstGeom>
        </p:spPr>
      </p:pic>
      <p:pic>
        <p:nvPicPr>
          <p:cNvPr id="9" name="Picture 8">
            <a:extLst>
              <a:ext uri="{FF2B5EF4-FFF2-40B4-BE49-F238E27FC236}">
                <a16:creationId xmlns:a16="http://schemas.microsoft.com/office/drawing/2014/main" id="{B25E253D-455E-03B8-FFE4-3FA4A68DBA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69005" y="-93037"/>
            <a:ext cx="3117612" cy="2781057"/>
          </a:xfrm>
          <a:prstGeom prst="rect">
            <a:avLst/>
          </a:prstGeom>
        </p:spPr>
      </p:pic>
      <p:sp>
        <p:nvSpPr>
          <p:cNvPr id="19" name="3">
            <a:hlinkClick r:id="rId6" action="ppaction://hlinksldjump"/>
            <a:extLst>
              <a:ext uri="{FF2B5EF4-FFF2-40B4-BE49-F238E27FC236}">
                <a16:creationId xmlns:a16="http://schemas.microsoft.com/office/drawing/2014/main" id="{F81C330A-7604-C78D-44D7-B9EA85C8F0C4}"/>
              </a:ext>
            </a:extLst>
          </p:cNvPr>
          <p:cNvSpPr/>
          <p:nvPr/>
        </p:nvSpPr>
        <p:spPr>
          <a:xfrm>
            <a:off x="7115499" y="3316056"/>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7" action="ppaction://hlinksldjump"/>
            <a:extLst>
              <a:ext uri="{FF2B5EF4-FFF2-40B4-BE49-F238E27FC236}">
                <a16:creationId xmlns:a16="http://schemas.microsoft.com/office/drawing/2014/main" id="{962EB074-9D9B-159C-4B17-596C53EFBB9D}"/>
              </a:ext>
            </a:extLst>
          </p:cNvPr>
          <p:cNvSpPr/>
          <p:nvPr/>
        </p:nvSpPr>
        <p:spPr>
          <a:xfrm>
            <a:off x="184565" y="294503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21" name="5">
            <a:hlinkClick r:id="rId8" action="ppaction://hlinksldjump"/>
            <a:extLst>
              <a:ext uri="{FF2B5EF4-FFF2-40B4-BE49-F238E27FC236}">
                <a16:creationId xmlns:a16="http://schemas.microsoft.com/office/drawing/2014/main" id="{C8A2A044-EA0A-48CE-5F51-0269C4ED2F91}"/>
              </a:ext>
            </a:extLst>
          </p:cNvPr>
          <p:cNvSpPr/>
          <p:nvPr/>
        </p:nvSpPr>
        <p:spPr>
          <a:xfrm>
            <a:off x="2823378" y="4351569"/>
            <a:ext cx="944066" cy="784407"/>
          </a:xfrm>
          <a:prstGeom prst="wedgeRoundRectCallout">
            <a:avLst>
              <a:gd name="adj1" fmla="val 107935"/>
              <a:gd name="adj2" fmla="val -52213"/>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Tree>
    <p:extLst>
      <p:ext uri="{BB962C8B-B14F-4D97-AF65-F5344CB8AC3E}">
        <p14:creationId xmlns:p14="http://schemas.microsoft.com/office/powerpoint/2010/main" val="38512859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0"/>
                    </p:tgtEl>
                  </p:cond>
                </p:stCondLst>
                <p:endSync evt="end" delay="0">
                  <p:rtn val="all"/>
                </p:endSync>
                <p:childTnLst>
                  <p:par>
                    <p:cTn id="10" fill="hold">
                      <p:stCondLst>
                        <p:cond delay="0"/>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3809 0.62037 L 0.40642 0.46512 L 0.47291 0.3466 L 0.5908 0.41667 L 0.5908 0.5358 " pathEditMode="relative" rAng="0" ptsTypes="AAAAA">
                                      <p:cBhvr>
                                        <p:cTn id="13" dur="2000" fill="hold"/>
                                        <p:tgtEl>
                                          <p:spTgt spid="9"/>
                                        </p:tgtEl>
                                        <p:attrNameLst>
                                          <p:attrName>ppt_x</p:attrName>
                                          <p:attrName>ppt_y</p:attrName>
                                        </p:attrNameLst>
                                      </p:cBhvr>
                                      <p:rCtr x="10486" y="-13704"/>
                                    </p:animMotion>
                                  </p:child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543351" y="51516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2.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42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0,42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5"/>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4,2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5"/>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420</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5"/>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4,22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5"/>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18444"/>
            <a:ext cx="1181293" cy="1282701"/>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8"/>
          <a:stretch>
            <a:fillRect/>
          </a:stretch>
        </p:blipFill>
        <p:spPr>
          <a:xfrm>
            <a:off x="-3549699" y="-1552603"/>
            <a:ext cx="1892397" cy="1060505"/>
          </a:xfrm>
          <a:prstGeom prst="rect">
            <a:avLst/>
          </a:prstGeom>
        </p:spPr>
      </p:pic>
      <p:pic>
        <p:nvPicPr>
          <p:cNvPr id="133" name="Picture 132">
            <a:hlinkClick r:id="rId9" action="ppaction://hlinksldjump"/>
            <a:extLst>
              <a:ext uri="{FF2B5EF4-FFF2-40B4-BE49-F238E27FC236}">
                <a16:creationId xmlns:a16="http://schemas.microsoft.com/office/drawing/2014/main" id="{56543020-56CA-961E-5888-EB09975ED1A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
        <p:nvSpPr>
          <p:cNvPr id="132" name="Oval 131">
            <a:extLst>
              <a:ext uri="{FF2B5EF4-FFF2-40B4-BE49-F238E27FC236}">
                <a16:creationId xmlns:a16="http://schemas.microsoft.com/office/drawing/2014/main" id="{CCD8ECDF-946B-47FC-BE3C-7A9DBAE2CD15}"/>
              </a:ext>
            </a:extLst>
          </p:cNvPr>
          <p:cNvSpPr/>
          <p:nvPr/>
        </p:nvSpPr>
        <p:spPr>
          <a:xfrm>
            <a:off x="1164748" y="2319838"/>
            <a:ext cx="977462" cy="913924"/>
          </a:xfrm>
          <a:prstGeom prst="ellipse">
            <a:avLst/>
          </a:prstGeom>
          <a:solidFill>
            <a:schemeClr val="accent1">
              <a:alpha val="3000"/>
            </a:schemeClr>
          </a:solidFill>
          <a:ln w="57150" cmpd="sng">
            <a:gradFill>
              <a:gsLst>
                <a:gs pos="100000">
                  <a:schemeClr val="accent2">
                    <a:lumMod val="7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6">
            <a:extLst>
              <a:ext uri="{FF2B5EF4-FFF2-40B4-BE49-F238E27FC236}">
                <a16:creationId xmlns:a16="http://schemas.microsoft.com/office/drawing/2014/main" id="{A0D692C5-3DB5-4794-9124-794DC3842335}"/>
              </a:ext>
            </a:extLst>
          </p:cNvPr>
          <p:cNvSpPr>
            <a:spLocks noChangeArrowheads="1"/>
          </p:cNvSpPr>
          <p:nvPr/>
        </p:nvSpPr>
        <p:spPr bwMode="auto">
          <a:xfrm rot="21456844">
            <a:off x="158486" y="325771"/>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a:solidFill>
                  <a:srgbClr val="9900FF"/>
                </a:solidFill>
                <a:latin typeface="Times New Roman" panose="02020603050405020304" pitchFamily="18" charset="0"/>
              </a:rPr>
              <a:t>0</a:t>
            </a:r>
          </a:p>
        </p:txBody>
      </p:sp>
      <p:sp>
        <p:nvSpPr>
          <p:cNvPr id="23" name="Oval 26">
            <a:extLst>
              <a:ext uri="{FF2B5EF4-FFF2-40B4-BE49-F238E27FC236}">
                <a16:creationId xmlns:a16="http://schemas.microsoft.com/office/drawing/2014/main" id="{8AF69AC6-77C3-4C5E-9172-E71343E9A679}"/>
              </a:ext>
            </a:extLst>
          </p:cNvPr>
          <p:cNvSpPr>
            <a:spLocks noChangeArrowheads="1"/>
          </p:cNvSpPr>
          <p:nvPr/>
        </p:nvSpPr>
        <p:spPr bwMode="auto">
          <a:xfrm rot="21456844">
            <a:off x="158486" y="330328"/>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a:solidFill>
                  <a:srgbClr val="9900FF"/>
                </a:solidFill>
                <a:latin typeface="Times New Roman" panose="02020603050405020304" pitchFamily="18" charset="0"/>
              </a:rPr>
              <a:t>1</a:t>
            </a:r>
          </a:p>
        </p:txBody>
      </p:sp>
      <p:sp>
        <p:nvSpPr>
          <p:cNvPr id="24" name="Oval 26">
            <a:extLst>
              <a:ext uri="{FF2B5EF4-FFF2-40B4-BE49-F238E27FC236}">
                <a16:creationId xmlns:a16="http://schemas.microsoft.com/office/drawing/2014/main" id="{A2CFF241-5324-47D5-AB78-7A80FE04056D}"/>
              </a:ext>
            </a:extLst>
          </p:cNvPr>
          <p:cNvSpPr>
            <a:spLocks noChangeArrowheads="1"/>
          </p:cNvSpPr>
          <p:nvPr/>
        </p:nvSpPr>
        <p:spPr bwMode="auto">
          <a:xfrm rot="21456844">
            <a:off x="158488" y="311635"/>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a:solidFill>
                  <a:srgbClr val="9900FF"/>
                </a:solidFill>
                <a:latin typeface="Times New Roman" panose="02020603050405020304" pitchFamily="18" charset="0"/>
              </a:rPr>
              <a:t>2</a:t>
            </a:r>
          </a:p>
        </p:txBody>
      </p:sp>
      <p:sp>
        <p:nvSpPr>
          <p:cNvPr id="25" name="Oval 26">
            <a:extLst>
              <a:ext uri="{FF2B5EF4-FFF2-40B4-BE49-F238E27FC236}">
                <a16:creationId xmlns:a16="http://schemas.microsoft.com/office/drawing/2014/main" id="{CA2BC4AF-6633-4CD6-B934-CF1646D627AD}"/>
              </a:ext>
            </a:extLst>
          </p:cNvPr>
          <p:cNvSpPr>
            <a:spLocks noChangeArrowheads="1"/>
          </p:cNvSpPr>
          <p:nvPr/>
        </p:nvSpPr>
        <p:spPr bwMode="auto">
          <a:xfrm rot="21456844">
            <a:off x="158490" y="325771"/>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a:solidFill>
                  <a:srgbClr val="9900FF"/>
                </a:solidFill>
                <a:latin typeface="Times New Roman" panose="02020603050405020304" pitchFamily="18" charset="0"/>
              </a:rPr>
              <a:t>3</a:t>
            </a:r>
          </a:p>
        </p:txBody>
      </p:sp>
      <p:sp>
        <p:nvSpPr>
          <p:cNvPr id="26" name="Oval 25">
            <a:extLst>
              <a:ext uri="{FF2B5EF4-FFF2-40B4-BE49-F238E27FC236}">
                <a16:creationId xmlns:a16="http://schemas.microsoft.com/office/drawing/2014/main" id="{1B2752DF-FB90-4248-972A-FB31F5535380}"/>
              </a:ext>
            </a:extLst>
          </p:cNvPr>
          <p:cNvSpPr>
            <a:spLocks noChangeArrowheads="1"/>
          </p:cNvSpPr>
          <p:nvPr/>
        </p:nvSpPr>
        <p:spPr bwMode="auto">
          <a:xfrm rot="21456844">
            <a:off x="158486" y="330324"/>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a:solidFill>
                  <a:srgbClr val="9900FF"/>
                </a:solidFill>
                <a:latin typeface="Times New Roman" panose="02020603050405020304" pitchFamily="18" charset="0"/>
              </a:rPr>
              <a:t>4</a:t>
            </a:r>
          </a:p>
        </p:txBody>
      </p:sp>
      <p:sp>
        <p:nvSpPr>
          <p:cNvPr id="27" name="Oval 26">
            <a:extLst>
              <a:ext uri="{FF2B5EF4-FFF2-40B4-BE49-F238E27FC236}">
                <a16:creationId xmlns:a16="http://schemas.microsoft.com/office/drawing/2014/main" id="{26C0B5FD-52C8-42F4-9918-1D90047C147F}"/>
              </a:ext>
            </a:extLst>
          </p:cNvPr>
          <p:cNvSpPr>
            <a:spLocks noChangeArrowheads="1"/>
          </p:cNvSpPr>
          <p:nvPr/>
        </p:nvSpPr>
        <p:spPr bwMode="auto">
          <a:xfrm rot="21456844">
            <a:off x="152069" y="325771"/>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dirty="0">
                <a:solidFill>
                  <a:srgbClr val="9900FF"/>
                </a:solidFill>
                <a:latin typeface="Times New Roman" panose="02020603050405020304" pitchFamily="18" charset="0"/>
              </a:rPr>
              <a:t>5</a:t>
            </a:r>
          </a:p>
        </p:txBody>
      </p:sp>
    </p:spTree>
    <p:extLst>
      <p:ext uri="{BB962C8B-B14F-4D97-AF65-F5344CB8AC3E}">
        <p14:creationId xmlns:p14="http://schemas.microsoft.com/office/powerpoint/2010/main" val="7897102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0" nodeType="clickEffect">
                                  <p:stCondLst>
                                    <p:cond delay="0"/>
                                  </p:stCondLst>
                                  <p:childTnLst>
                                    <p:anim calcmode="lin" valueType="num">
                                      <p:cBhvr>
                                        <p:cTn id="24" dur="1000"/>
                                        <p:tgtEl>
                                          <p:spTgt spid="27"/>
                                        </p:tgtEl>
                                        <p:attrNameLst>
                                          <p:attrName>ppt_w</p:attrName>
                                        </p:attrNameLst>
                                      </p:cBhvr>
                                      <p:tavLst>
                                        <p:tav tm="0">
                                          <p:val>
                                            <p:strVal val="ppt_w"/>
                                          </p:val>
                                        </p:tav>
                                        <p:tav tm="100000">
                                          <p:val>
                                            <p:fltVal val="0"/>
                                          </p:val>
                                        </p:tav>
                                      </p:tavLst>
                                    </p:anim>
                                    <p:anim calcmode="lin" valueType="num">
                                      <p:cBhvr>
                                        <p:cTn id="25" dur="1000"/>
                                        <p:tgtEl>
                                          <p:spTgt spid="27"/>
                                        </p:tgtEl>
                                        <p:attrNameLst>
                                          <p:attrName>ppt_h</p:attrName>
                                        </p:attrNameLst>
                                      </p:cBhvr>
                                      <p:tavLst>
                                        <p:tav tm="0">
                                          <p:val>
                                            <p:strVal val="ppt_h"/>
                                          </p:val>
                                        </p:tav>
                                        <p:tav tm="100000">
                                          <p:val>
                                            <p:fltVal val="0"/>
                                          </p:val>
                                        </p:tav>
                                      </p:tavLst>
                                    </p:anim>
                                    <p:animEffect transition="out" filter="fade">
                                      <p:cBhvr>
                                        <p:cTn id="26" dur="1000"/>
                                        <p:tgtEl>
                                          <p:spTgt spid="27"/>
                                        </p:tgtEl>
                                      </p:cBhvr>
                                    </p:animEffect>
                                    <p:set>
                                      <p:cBhvr>
                                        <p:cTn id="27"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par>
                          <p:cTn id="28" fill="hold">
                            <p:stCondLst>
                              <p:cond delay="1000"/>
                            </p:stCondLst>
                            <p:childTnLst>
                              <p:par>
                                <p:cTn id="29" presetID="53" presetClass="exit" presetSubtype="32" fill="hold" grpId="0" nodeType="afterEffect">
                                  <p:stCondLst>
                                    <p:cond delay="0"/>
                                  </p:stCondLst>
                                  <p:childTnLst>
                                    <p:anim calcmode="lin" valueType="num">
                                      <p:cBhvr>
                                        <p:cTn id="30" dur="1000"/>
                                        <p:tgtEl>
                                          <p:spTgt spid="26"/>
                                        </p:tgtEl>
                                        <p:attrNameLst>
                                          <p:attrName>ppt_w</p:attrName>
                                        </p:attrNameLst>
                                      </p:cBhvr>
                                      <p:tavLst>
                                        <p:tav tm="0">
                                          <p:val>
                                            <p:strVal val="ppt_w"/>
                                          </p:val>
                                        </p:tav>
                                        <p:tav tm="100000">
                                          <p:val>
                                            <p:fltVal val="0"/>
                                          </p:val>
                                        </p:tav>
                                      </p:tavLst>
                                    </p:anim>
                                    <p:anim calcmode="lin" valueType="num">
                                      <p:cBhvr>
                                        <p:cTn id="31" dur="1000"/>
                                        <p:tgtEl>
                                          <p:spTgt spid="26"/>
                                        </p:tgtEl>
                                        <p:attrNameLst>
                                          <p:attrName>ppt_h</p:attrName>
                                        </p:attrNameLst>
                                      </p:cBhvr>
                                      <p:tavLst>
                                        <p:tav tm="0">
                                          <p:val>
                                            <p:strVal val="ppt_h"/>
                                          </p:val>
                                        </p:tav>
                                        <p:tav tm="100000">
                                          <p:val>
                                            <p:fltVal val="0"/>
                                          </p:val>
                                        </p:tav>
                                      </p:tavLst>
                                    </p:anim>
                                    <p:animEffect transition="out" filter="fade">
                                      <p:cBhvr>
                                        <p:cTn id="32" dur="1000"/>
                                        <p:tgtEl>
                                          <p:spTgt spid="26"/>
                                        </p:tgtEl>
                                      </p:cBhvr>
                                    </p:animEffect>
                                    <p:set>
                                      <p:cBhvr>
                                        <p:cTn id="33"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ashreg.wav"/>
                                        </p:tgtEl>
                                      </p:cMediaNode>
                                    </p:audio>
                                  </p:subTnLst>
                                </p:cTn>
                              </p:par>
                            </p:childTnLst>
                          </p:cTn>
                        </p:par>
                        <p:par>
                          <p:cTn id="34" fill="hold">
                            <p:stCondLst>
                              <p:cond delay="2000"/>
                            </p:stCondLst>
                            <p:childTnLst>
                              <p:par>
                                <p:cTn id="35" presetID="53" presetClass="exit" presetSubtype="32" fill="hold" grpId="0" nodeType="afterEffect">
                                  <p:stCondLst>
                                    <p:cond delay="0"/>
                                  </p:stCondLst>
                                  <p:childTnLst>
                                    <p:anim calcmode="lin" valueType="num">
                                      <p:cBhvr>
                                        <p:cTn id="36" dur="1000"/>
                                        <p:tgtEl>
                                          <p:spTgt spid="25"/>
                                        </p:tgtEl>
                                        <p:attrNameLst>
                                          <p:attrName>ppt_w</p:attrName>
                                        </p:attrNameLst>
                                      </p:cBhvr>
                                      <p:tavLst>
                                        <p:tav tm="0">
                                          <p:val>
                                            <p:strVal val="ppt_w"/>
                                          </p:val>
                                        </p:tav>
                                        <p:tav tm="100000">
                                          <p:val>
                                            <p:fltVal val="0"/>
                                          </p:val>
                                        </p:tav>
                                      </p:tavLst>
                                    </p:anim>
                                    <p:anim calcmode="lin" valueType="num">
                                      <p:cBhvr>
                                        <p:cTn id="37" dur="1000"/>
                                        <p:tgtEl>
                                          <p:spTgt spid="25"/>
                                        </p:tgtEl>
                                        <p:attrNameLst>
                                          <p:attrName>ppt_h</p:attrName>
                                        </p:attrNameLst>
                                      </p:cBhvr>
                                      <p:tavLst>
                                        <p:tav tm="0">
                                          <p:val>
                                            <p:strVal val="ppt_h"/>
                                          </p:val>
                                        </p:tav>
                                        <p:tav tm="100000">
                                          <p:val>
                                            <p:fltVal val="0"/>
                                          </p:val>
                                        </p:tav>
                                      </p:tavLst>
                                    </p:anim>
                                    <p:animEffect transition="out" filter="fade">
                                      <p:cBhvr>
                                        <p:cTn id="38" dur="1000"/>
                                        <p:tgtEl>
                                          <p:spTgt spid="25"/>
                                        </p:tgtEl>
                                      </p:cBhvr>
                                    </p:animEffect>
                                    <p:set>
                                      <p:cBhvr>
                                        <p:cTn id="39"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ashreg.wav"/>
                                        </p:tgtEl>
                                      </p:cMediaNode>
                                    </p:audio>
                                  </p:sub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1000"/>
                                        <p:tgtEl>
                                          <p:spTgt spid="24"/>
                                        </p:tgtEl>
                                        <p:attrNameLst>
                                          <p:attrName>ppt_w</p:attrName>
                                        </p:attrNameLst>
                                      </p:cBhvr>
                                      <p:tavLst>
                                        <p:tav tm="0">
                                          <p:val>
                                            <p:strVal val="ppt_w"/>
                                          </p:val>
                                        </p:tav>
                                        <p:tav tm="100000">
                                          <p:val>
                                            <p:fltVal val="0"/>
                                          </p:val>
                                        </p:tav>
                                      </p:tavLst>
                                    </p:anim>
                                    <p:anim calcmode="lin" valueType="num">
                                      <p:cBhvr>
                                        <p:cTn id="43" dur="1000"/>
                                        <p:tgtEl>
                                          <p:spTgt spid="24"/>
                                        </p:tgtEl>
                                        <p:attrNameLst>
                                          <p:attrName>ppt_h</p:attrName>
                                        </p:attrNameLst>
                                      </p:cBhvr>
                                      <p:tavLst>
                                        <p:tav tm="0">
                                          <p:val>
                                            <p:strVal val="ppt_h"/>
                                          </p:val>
                                        </p:tav>
                                        <p:tav tm="100000">
                                          <p:val>
                                            <p:fltVal val="0"/>
                                          </p:val>
                                        </p:tav>
                                      </p:tavLst>
                                    </p:anim>
                                    <p:animEffect transition="out" filter="fade">
                                      <p:cBhvr>
                                        <p:cTn id="44" dur="1000"/>
                                        <p:tgtEl>
                                          <p:spTgt spid="24"/>
                                        </p:tgtEl>
                                      </p:cBhvr>
                                    </p:animEffect>
                                    <p:set>
                                      <p:cBhvr>
                                        <p:cTn id="45"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ashreg.wav"/>
                                        </p:tgtEl>
                                      </p:cMediaNode>
                                    </p:audio>
                                  </p:subTnLst>
                                </p:cTn>
                              </p:par>
                            </p:childTnLst>
                          </p:cTn>
                        </p:par>
                        <p:par>
                          <p:cTn id="46" fill="hold">
                            <p:stCondLst>
                              <p:cond delay="4000"/>
                            </p:stCondLst>
                            <p:childTnLst>
                              <p:par>
                                <p:cTn id="47" presetID="53" presetClass="exit" presetSubtype="32" fill="hold" grpId="0" nodeType="afterEffect">
                                  <p:stCondLst>
                                    <p:cond delay="0"/>
                                  </p:stCondLst>
                                  <p:childTnLst>
                                    <p:anim calcmode="lin" valueType="num">
                                      <p:cBhvr>
                                        <p:cTn id="48" dur="1000"/>
                                        <p:tgtEl>
                                          <p:spTgt spid="23"/>
                                        </p:tgtEl>
                                        <p:attrNameLst>
                                          <p:attrName>ppt_w</p:attrName>
                                        </p:attrNameLst>
                                      </p:cBhvr>
                                      <p:tavLst>
                                        <p:tav tm="0">
                                          <p:val>
                                            <p:strVal val="ppt_w"/>
                                          </p:val>
                                        </p:tav>
                                        <p:tav tm="100000">
                                          <p:val>
                                            <p:fltVal val="0"/>
                                          </p:val>
                                        </p:tav>
                                      </p:tavLst>
                                    </p:anim>
                                    <p:anim calcmode="lin" valueType="num">
                                      <p:cBhvr>
                                        <p:cTn id="49" dur="1000"/>
                                        <p:tgtEl>
                                          <p:spTgt spid="23"/>
                                        </p:tgtEl>
                                        <p:attrNameLst>
                                          <p:attrName>ppt_h</p:attrName>
                                        </p:attrNameLst>
                                      </p:cBhvr>
                                      <p:tavLst>
                                        <p:tav tm="0">
                                          <p:val>
                                            <p:strVal val="ppt_h"/>
                                          </p:val>
                                        </p:tav>
                                        <p:tav tm="100000">
                                          <p:val>
                                            <p:fltVal val="0"/>
                                          </p:val>
                                        </p:tav>
                                      </p:tavLst>
                                    </p:anim>
                                    <p:animEffect transition="out" filter="fade">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par>
                          <p:cTn id="52" fill="hold">
                            <p:stCondLst>
                              <p:cond delay="5000"/>
                            </p:stCondLst>
                            <p:childTnLst>
                              <p:par>
                                <p:cTn id="53" presetID="53" presetClass="exit" presetSubtype="32" fill="hold" grpId="0" nodeType="afterEffect">
                                  <p:stCondLst>
                                    <p:cond delay="0"/>
                                  </p:stCondLst>
                                  <p:childTnLst>
                                    <p:anim calcmode="lin" valueType="num">
                                      <p:cBhvr>
                                        <p:cTn id="54" dur="500"/>
                                        <p:tgtEl>
                                          <p:spTgt spid="22"/>
                                        </p:tgtEl>
                                        <p:attrNameLst>
                                          <p:attrName>ppt_w</p:attrName>
                                        </p:attrNameLst>
                                      </p:cBhvr>
                                      <p:tavLst>
                                        <p:tav tm="0">
                                          <p:val>
                                            <p:strVal val="ppt_w"/>
                                          </p:val>
                                        </p:tav>
                                        <p:tav tm="100000">
                                          <p:val>
                                            <p:fltVal val="0"/>
                                          </p:val>
                                        </p:tav>
                                      </p:tavLst>
                                    </p:anim>
                                    <p:anim calcmode="lin" valueType="num">
                                      <p:cBhvr>
                                        <p:cTn id="55" dur="500"/>
                                        <p:tgtEl>
                                          <p:spTgt spid="22"/>
                                        </p:tgtEl>
                                        <p:attrNameLst>
                                          <p:attrName>ppt_h</p:attrName>
                                        </p:attrNameLst>
                                      </p:cBhvr>
                                      <p:tavLst>
                                        <p:tav tm="0">
                                          <p:val>
                                            <p:strVal val="ppt_h"/>
                                          </p:val>
                                        </p:tav>
                                        <p:tav tm="100000">
                                          <p:val>
                                            <p:fltVal val="0"/>
                                          </p:val>
                                        </p:tav>
                                      </p:tavLst>
                                    </p:anim>
                                    <p:animEffect transition="out" filter="fade">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4" name="explode.wav"/>
                                        </p:tgtEl>
                                      </p:cMediaNode>
                                    </p:audio>
                                  </p:sub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32"/>
                                        </p:tgtEl>
                                        <p:attrNameLst>
                                          <p:attrName>style.visibility</p:attrName>
                                        </p:attrNameLst>
                                      </p:cBhvr>
                                      <p:to>
                                        <p:strVal val="visible"/>
                                      </p:to>
                                    </p:set>
                                    <p:animEffect transition="in" filter="barn(inVertical)">
                                      <p:cBhvr>
                                        <p:cTn id="62" dur="500"/>
                                        <p:tgtEl>
                                          <p:spTgt spid="132"/>
                                        </p:tgtEl>
                                      </p:cBhvr>
                                    </p:animEffect>
                                  </p:childTnLst>
                                </p:cTn>
                              </p:par>
                              <p:par>
                                <p:cTn id="63" presetID="16" presetClass="entr" presetSubtype="21"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barn(inVertical)">
                                      <p:cBhvr>
                                        <p:cTn id="6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22" grpId="0" animBg="1"/>
      <p:bldP spid="23" grpId="0" animBg="1"/>
      <p:bldP spid="24" grpId="0" animBg="1"/>
      <p:bldP spid="25" grpId="0" animBg="1"/>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3"/>
          <a:srcRect/>
          <a:stretch/>
        </p:blipFill>
        <p:spPr>
          <a:xfrm>
            <a:off x="0" y="-7524"/>
            <a:ext cx="9144000" cy="5143500"/>
          </a:xfrm>
          <a:prstGeom prst="rect">
            <a:avLst/>
          </a:prstGeom>
        </p:spPr>
      </p:pic>
      <p:pic>
        <p:nvPicPr>
          <p:cNvPr id="9" name="Picture 8">
            <a:extLst>
              <a:ext uri="{FF2B5EF4-FFF2-40B4-BE49-F238E27FC236}">
                <a16:creationId xmlns:a16="http://schemas.microsoft.com/office/drawing/2014/main" id="{B25E253D-455E-03B8-FFE4-3FA4A68DBA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69005" y="-93037"/>
            <a:ext cx="3117612" cy="2781057"/>
          </a:xfrm>
          <a:prstGeom prst="rect">
            <a:avLst/>
          </a:prstGeom>
        </p:spPr>
      </p:pic>
      <p:sp>
        <p:nvSpPr>
          <p:cNvPr id="19" name="3">
            <a:hlinkClick r:id="rId6" action="ppaction://hlinksldjump"/>
            <a:extLst>
              <a:ext uri="{FF2B5EF4-FFF2-40B4-BE49-F238E27FC236}">
                <a16:creationId xmlns:a16="http://schemas.microsoft.com/office/drawing/2014/main" id="{F81C330A-7604-C78D-44D7-B9EA85C8F0C4}"/>
              </a:ext>
            </a:extLst>
          </p:cNvPr>
          <p:cNvSpPr/>
          <p:nvPr/>
        </p:nvSpPr>
        <p:spPr>
          <a:xfrm>
            <a:off x="7115499" y="3316056"/>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7" action="ppaction://hlinksldjump"/>
            <a:extLst>
              <a:ext uri="{FF2B5EF4-FFF2-40B4-BE49-F238E27FC236}">
                <a16:creationId xmlns:a16="http://schemas.microsoft.com/office/drawing/2014/main" id="{962EB074-9D9B-159C-4B17-596C53EFBB9D}"/>
              </a:ext>
            </a:extLst>
          </p:cNvPr>
          <p:cNvSpPr/>
          <p:nvPr/>
        </p:nvSpPr>
        <p:spPr>
          <a:xfrm>
            <a:off x="184565" y="294503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21" name="5">
            <a:hlinkClick r:id="rId8" action="ppaction://hlinksldjump"/>
            <a:extLst>
              <a:ext uri="{FF2B5EF4-FFF2-40B4-BE49-F238E27FC236}">
                <a16:creationId xmlns:a16="http://schemas.microsoft.com/office/drawing/2014/main" id="{C8A2A044-EA0A-48CE-5F51-0269C4ED2F91}"/>
              </a:ext>
            </a:extLst>
          </p:cNvPr>
          <p:cNvSpPr/>
          <p:nvPr/>
        </p:nvSpPr>
        <p:spPr>
          <a:xfrm>
            <a:off x="2823378" y="4351569"/>
            <a:ext cx="944066" cy="784407"/>
          </a:xfrm>
          <a:prstGeom prst="wedgeRoundRectCallout">
            <a:avLst>
              <a:gd name="adj1" fmla="val 107935"/>
              <a:gd name="adj2" fmla="val -52213"/>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Tree>
    <p:extLst>
      <p:ext uri="{BB962C8B-B14F-4D97-AF65-F5344CB8AC3E}">
        <p14:creationId xmlns:p14="http://schemas.microsoft.com/office/powerpoint/2010/main" val="41986591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path" presetSubtype="0" accel="50000" decel="50000" fill="hold" nodeType="clickEffect">
                                  <p:stCondLst>
                                    <p:cond delay="0"/>
                                  </p:stCondLst>
                                  <p:childTnLst>
                                    <p:animMotion origin="layout" path="M 0.16996 0.32809 L 0.23437 0.24568 C 0.24791 0.22747 0.26823 0.2179 0.28941 0.2179 C 0.31337 0.2179 0.33281 0.22747 0.34635 0.24568 L 0.41111 0.32809 " pathEditMode="relative" rAng="0" ptsTypes="AAAAA">
                                      <p:cBhvr>
                                        <p:cTn id="12" dur="2000" fill="hold"/>
                                        <p:tgtEl>
                                          <p:spTgt spid="9"/>
                                        </p:tgtEl>
                                        <p:attrNameLst>
                                          <p:attrName>ppt_x</p:attrName>
                                          <p:attrName>ppt_y</p:attrName>
                                        </p:attrNameLst>
                                      </p:cBhvr>
                                      <p:rCtr x="12049" y="-55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ambria" panose="02040503050406030204" pitchFamily="18" charset="0"/>
                <a:ea typeface="Cambria" panose="02040503050406030204" pitchFamily="18" charset="0"/>
              </a:rPr>
              <a:t>3.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3551107"/>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5"/>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325872" y="1944979"/>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5"/>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5"/>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5"/>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3522530"/>
            <a:ext cx="1181293" cy="1282701"/>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8"/>
          <a:stretch>
            <a:fillRect/>
          </a:stretch>
        </p:blipFill>
        <p:spPr>
          <a:xfrm>
            <a:off x="-3549699" y="-1552603"/>
            <a:ext cx="1892397" cy="1060505"/>
          </a:xfrm>
          <a:prstGeom prst="rect">
            <a:avLst/>
          </a:prstGeom>
        </p:spPr>
      </p:pic>
      <p:pic>
        <p:nvPicPr>
          <p:cNvPr id="117" name="Picture 116">
            <a:hlinkClick r:id="rId9" action="ppaction://hlinksldjump"/>
            <a:extLst>
              <a:ext uri="{FF2B5EF4-FFF2-40B4-BE49-F238E27FC236}">
                <a16:creationId xmlns:a16="http://schemas.microsoft.com/office/drawing/2014/main" id="{4DE23E13-0133-D287-BD65-746AB651F59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
        <p:nvSpPr>
          <p:cNvPr id="116" name="Oval 115">
            <a:extLst>
              <a:ext uri="{FF2B5EF4-FFF2-40B4-BE49-F238E27FC236}">
                <a16:creationId xmlns:a16="http://schemas.microsoft.com/office/drawing/2014/main" id="{B5DC6517-E137-45FA-8783-59A73B8E679F}"/>
              </a:ext>
            </a:extLst>
          </p:cNvPr>
          <p:cNvSpPr/>
          <p:nvPr/>
        </p:nvSpPr>
        <p:spPr>
          <a:xfrm>
            <a:off x="1189716" y="3900594"/>
            <a:ext cx="977462" cy="913924"/>
          </a:xfrm>
          <a:prstGeom prst="ellipse">
            <a:avLst/>
          </a:prstGeom>
          <a:solidFill>
            <a:schemeClr val="accent1">
              <a:alpha val="3000"/>
            </a:schemeClr>
          </a:solidFill>
          <a:ln w="57150" cmpd="sng">
            <a:gradFill>
              <a:gsLst>
                <a:gs pos="100000">
                  <a:schemeClr val="accent2">
                    <a:lumMod val="7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6">
            <a:extLst>
              <a:ext uri="{FF2B5EF4-FFF2-40B4-BE49-F238E27FC236}">
                <a16:creationId xmlns:a16="http://schemas.microsoft.com/office/drawing/2014/main" id="{F9119DD2-BB2E-4321-8C48-D4410C1848D2}"/>
              </a:ext>
            </a:extLst>
          </p:cNvPr>
          <p:cNvSpPr>
            <a:spLocks noChangeArrowheads="1"/>
          </p:cNvSpPr>
          <p:nvPr/>
        </p:nvSpPr>
        <p:spPr bwMode="auto">
          <a:xfrm rot="21456844">
            <a:off x="-147771" y="196304"/>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a:solidFill>
                  <a:srgbClr val="9900FF"/>
                </a:solidFill>
                <a:latin typeface="Times New Roman" panose="02020603050405020304" pitchFamily="18" charset="0"/>
              </a:rPr>
              <a:t>0</a:t>
            </a:r>
          </a:p>
        </p:txBody>
      </p:sp>
      <p:sp>
        <p:nvSpPr>
          <p:cNvPr id="23" name="Oval 26">
            <a:extLst>
              <a:ext uri="{FF2B5EF4-FFF2-40B4-BE49-F238E27FC236}">
                <a16:creationId xmlns:a16="http://schemas.microsoft.com/office/drawing/2014/main" id="{642A7228-5412-4084-A36C-1A0B80F7F66E}"/>
              </a:ext>
            </a:extLst>
          </p:cNvPr>
          <p:cNvSpPr>
            <a:spLocks noChangeArrowheads="1"/>
          </p:cNvSpPr>
          <p:nvPr/>
        </p:nvSpPr>
        <p:spPr bwMode="auto">
          <a:xfrm rot="21456844">
            <a:off x="-147771" y="200861"/>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a:solidFill>
                  <a:srgbClr val="9900FF"/>
                </a:solidFill>
                <a:latin typeface="Times New Roman" panose="02020603050405020304" pitchFamily="18" charset="0"/>
              </a:rPr>
              <a:t>1</a:t>
            </a:r>
          </a:p>
        </p:txBody>
      </p:sp>
      <p:sp>
        <p:nvSpPr>
          <p:cNvPr id="24" name="Oval 26">
            <a:extLst>
              <a:ext uri="{FF2B5EF4-FFF2-40B4-BE49-F238E27FC236}">
                <a16:creationId xmlns:a16="http://schemas.microsoft.com/office/drawing/2014/main" id="{E261BEEC-FBE6-4D22-A45C-1660760ADC7D}"/>
              </a:ext>
            </a:extLst>
          </p:cNvPr>
          <p:cNvSpPr>
            <a:spLocks noChangeArrowheads="1"/>
          </p:cNvSpPr>
          <p:nvPr/>
        </p:nvSpPr>
        <p:spPr bwMode="auto">
          <a:xfrm rot="21456844">
            <a:off x="-147769" y="182168"/>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a:solidFill>
                  <a:srgbClr val="9900FF"/>
                </a:solidFill>
                <a:latin typeface="Times New Roman" panose="02020603050405020304" pitchFamily="18" charset="0"/>
              </a:rPr>
              <a:t>2</a:t>
            </a:r>
          </a:p>
        </p:txBody>
      </p:sp>
      <p:sp>
        <p:nvSpPr>
          <p:cNvPr id="25" name="Oval 26">
            <a:extLst>
              <a:ext uri="{FF2B5EF4-FFF2-40B4-BE49-F238E27FC236}">
                <a16:creationId xmlns:a16="http://schemas.microsoft.com/office/drawing/2014/main" id="{CCF3C86B-8857-4733-AD8C-3C0A06328115}"/>
              </a:ext>
            </a:extLst>
          </p:cNvPr>
          <p:cNvSpPr>
            <a:spLocks noChangeArrowheads="1"/>
          </p:cNvSpPr>
          <p:nvPr/>
        </p:nvSpPr>
        <p:spPr bwMode="auto">
          <a:xfrm rot="21456844">
            <a:off x="-147767" y="196304"/>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a:solidFill>
                  <a:srgbClr val="9900FF"/>
                </a:solidFill>
                <a:latin typeface="Times New Roman" panose="02020603050405020304" pitchFamily="18" charset="0"/>
              </a:rPr>
              <a:t>3</a:t>
            </a:r>
          </a:p>
        </p:txBody>
      </p:sp>
      <p:sp>
        <p:nvSpPr>
          <p:cNvPr id="26" name="Oval 25">
            <a:extLst>
              <a:ext uri="{FF2B5EF4-FFF2-40B4-BE49-F238E27FC236}">
                <a16:creationId xmlns:a16="http://schemas.microsoft.com/office/drawing/2014/main" id="{16195D3E-4C36-45B1-9999-E70838DB46A6}"/>
              </a:ext>
            </a:extLst>
          </p:cNvPr>
          <p:cNvSpPr>
            <a:spLocks noChangeArrowheads="1"/>
          </p:cNvSpPr>
          <p:nvPr/>
        </p:nvSpPr>
        <p:spPr bwMode="auto">
          <a:xfrm rot="21456844">
            <a:off x="-147771" y="200857"/>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a:solidFill>
                  <a:srgbClr val="9900FF"/>
                </a:solidFill>
                <a:latin typeface="Times New Roman" panose="02020603050405020304" pitchFamily="18" charset="0"/>
              </a:rPr>
              <a:t>4</a:t>
            </a:r>
          </a:p>
        </p:txBody>
      </p:sp>
      <p:sp>
        <p:nvSpPr>
          <p:cNvPr id="27" name="Oval 26">
            <a:extLst>
              <a:ext uri="{FF2B5EF4-FFF2-40B4-BE49-F238E27FC236}">
                <a16:creationId xmlns:a16="http://schemas.microsoft.com/office/drawing/2014/main" id="{80155A96-C4CF-498B-8BDF-98157D17AC41}"/>
              </a:ext>
            </a:extLst>
          </p:cNvPr>
          <p:cNvSpPr>
            <a:spLocks noChangeArrowheads="1"/>
          </p:cNvSpPr>
          <p:nvPr/>
        </p:nvSpPr>
        <p:spPr bwMode="auto">
          <a:xfrm rot="21456844">
            <a:off x="-154188" y="196304"/>
            <a:ext cx="960120" cy="780099"/>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6300" b="1" dirty="0">
                <a:solidFill>
                  <a:srgbClr val="9900FF"/>
                </a:solidFill>
                <a:latin typeface="Times New Roman" panose="02020603050405020304" pitchFamily="18" charset="0"/>
              </a:rPr>
              <a:t>5</a:t>
            </a:r>
          </a:p>
        </p:txBody>
      </p:sp>
    </p:spTree>
    <p:extLst>
      <p:ext uri="{BB962C8B-B14F-4D97-AF65-F5344CB8AC3E}">
        <p14:creationId xmlns:p14="http://schemas.microsoft.com/office/powerpoint/2010/main" val="28594137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0" nodeType="clickEffect">
                                  <p:stCondLst>
                                    <p:cond delay="0"/>
                                  </p:stCondLst>
                                  <p:childTnLst>
                                    <p:anim calcmode="lin" valueType="num">
                                      <p:cBhvr>
                                        <p:cTn id="24" dur="1000"/>
                                        <p:tgtEl>
                                          <p:spTgt spid="27"/>
                                        </p:tgtEl>
                                        <p:attrNameLst>
                                          <p:attrName>ppt_w</p:attrName>
                                        </p:attrNameLst>
                                      </p:cBhvr>
                                      <p:tavLst>
                                        <p:tav tm="0">
                                          <p:val>
                                            <p:strVal val="ppt_w"/>
                                          </p:val>
                                        </p:tav>
                                        <p:tav tm="100000">
                                          <p:val>
                                            <p:fltVal val="0"/>
                                          </p:val>
                                        </p:tav>
                                      </p:tavLst>
                                    </p:anim>
                                    <p:anim calcmode="lin" valueType="num">
                                      <p:cBhvr>
                                        <p:cTn id="25" dur="1000"/>
                                        <p:tgtEl>
                                          <p:spTgt spid="27"/>
                                        </p:tgtEl>
                                        <p:attrNameLst>
                                          <p:attrName>ppt_h</p:attrName>
                                        </p:attrNameLst>
                                      </p:cBhvr>
                                      <p:tavLst>
                                        <p:tav tm="0">
                                          <p:val>
                                            <p:strVal val="ppt_h"/>
                                          </p:val>
                                        </p:tav>
                                        <p:tav tm="100000">
                                          <p:val>
                                            <p:fltVal val="0"/>
                                          </p:val>
                                        </p:tav>
                                      </p:tavLst>
                                    </p:anim>
                                    <p:animEffect transition="out" filter="fade">
                                      <p:cBhvr>
                                        <p:cTn id="26" dur="1000"/>
                                        <p:tgtEl>
                                          <p:spTgt spid="27"/>
                                        </p:tgtEl>
                                      </p:cBhvr>
                                    </p:animEffect>
                                    <p:set>
                                      <p:cBhvr>
                                        <p:cTn id="27"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par>
                          <p:cTn id="28" fill="hold">
                            <p:stCondLst>
                              <p:cond delay="1000"/>
                            </p:stCondLst>
                            <p:childTnLst>
                              <p:par>
                                <p:cTn id="29" presetID="53" presetClass="exit" presetSubtype="32" fill="hold" grpId="0" nodeType="afterEffect">
                                  <p:stCondLst>
                                    <p:cond delay="0"/>
                                  </p:stCondLst>
                                  <p:childTnLst>
                                    <p:anim calcmode="lin" valueType="num">
                                      <p:cBhvr>
                                        <p:cTn id="30" dur="1000"/>
                                        <p:tgtEl>
                                          <p:spTgt spid="26"/>
                                        </p:tgtEl>
                                        <p:attrNameLst>
                                          <p:attrName>ppt_w</p:attrName>
                                        </p:attrNameLst>
                                      </p:cBhvr>
                                      <p:tavLst>
                                        <p:tav tm="0">
                                          <p:val>
                                            <p:strVal val="ppt_w"/>
                                          </p:val>
                                        </p:tav>
                                        <p:tav tm="100000">
                                          <p:val>
                                            <p:fltVal val="0"/>
                                          </p:val>
                                        </p:tav>
                                      </p:tavLst>
                                    </p:anim>
                                    <p:anim calcmode="lin" valueType="num">
                                      <p:cBhvr>
                                        <p:cTn id="31" dur="1000"/>
                                        <p:tgtEl>
                                          <p:spTgt spid="26"/>
                                        </p:tgtEl>
                                        <p:attrNameLst>
                                          <p:attrName>ppt_h</p:attrName>
                                        </p:attrNameLst>
                                      </p:cBhvr>
                                      <p:tavLst>
                                        <p:tav tm="0">
                                          <p:val>
                                            <p:strVal val="ppt_h"/>
                                          </p:val>
                                        </p:tav>
                                        <p:tav tm="100000">
                                          <p:val>
                                            <p:fltVal val="0"/>
                                          </p:val>
                                        </p:tav>
                                      </p:tavLst>
                                    </p:anim>
                                    <p:animEffect transition="out" filter="fade">
                                      <p:cBhvr>
                                        <p:cTn id="32" dur="1000"/>
                                        <p:tgtEl>
                                          <p:spTgt spid="26"/>
                                        </p:tgtEl>
                                      </p:cBhvr>
                                    </p:animEffect>
                                    <p:set>
                                      <p:cBhvr>
                                        <p:cTn id="33"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ashreg.wav"/>
                                        </p:tgtEl>
                                      </p:cMediaNode>
                                    </p:audio>
                                  </p:subTnLst>
                                </p:cTn>
                              </p:par>
                            </p:childTnLst>
                          </p:cTn>
                        </p:par>
                        <p:par>
                          <p:cTn id="34" fill="hold">
                            <p:stCondLst>
                              <p:cond delay="2000"/>
                            </p:stCondLst>
                            <p:childTnLst>
                              <p:par>
                                <p:cTn id="35" presetID="53" presetClass="exit" presetSubtype="32" fill="hold" grpId="0" nodeType="afterEffect">
                                  <p:stCondLst>
                                    <p:cond delay="0"/>
                                  </p:stCondLst>
                                  <p:childTnLst>
                                    <p:anim calcmode="lin" valueType="num">
                                      <p:cBhvr>
                                        <p:cTn id="36" dur="1000"/>
                                        <p:tgtEl>
                                          <p:spTgt spid="25"/>
                                        </p:tgtEl>
                                        <p:attrNameLst>
                                          <p:attrName>ppt_w</p:attrName>
                                        </p:attrNameLst>
                                      </p:cBhvr>
                                      <p:tavLst>
                                        <p:tav tm="0">
                                          <p:val>
                                            <p:strVal val="ppt_w"/>
                                          </p:val>
                                        </p:tav>
                                        <p:tav tm="100000">
                                          <p:val>
                                            <p:fltVal val="0"/>
                                          </p:val>
                                        </p:tav>
                                      </p:tavLst>
                                    </p:anim>
                                    <p:anim calcmode="lin" valueType="num">
                                      <p:cBhvr>
                                        <p:cTn id="37" dur="1000"/>
                                        <p:tgtEl>
                                          <p:spTgt spid="25"/>
                                        </p:tgtEl>
                                        <p:attrNameLst>
                                          <p:attrName>ppt_h</p:attrName>
                                        </p:attrNameLst>
                                      </p:cBhvr>
                                      <p:tavLst>
                                        <p:tav tm="0">
                                          <p:val>
                                            <p:strVal val="ppt_h"/>
                                          </p:val>
                                        </p:tav>
                                        <p:tav tm="100000">
                                          <p:val>
                                            <p:fltVal val="0"/>
                                          </p:val>
                                        </p:tav>
                                      </p:tavLst>
                                    </p:anim>
                                    <p:animEffect transition="out" filter="fade">
                                      <p:cBhvr>
                                        <p:cTn id="38" dur="1000"/>
                                        <p:tgtEl>
                                          <p:spTgt spid="25"/>
                                        </p:tgtEl>
                                      </p:cBhvr>
                                    </p:animEffect>
                                    <p:set>
                                      <p:cBhvr>
                                        <p:cTn id="39"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ashreg.wav"/>
                                        </p:tgtEl>
                                      </p:cMediaNode>
                                    </p:audio>
                                  </p:sub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1000"/>
                                        <p:tgtEl>
                                          <p:spTgt spid="24"/>
                                        </p:tgtEl>
                                        <p:attrNameLst>
                                          <p:attrName>ppt_w</p:attrName>
                                        </p:attrNameLst>
                                      </p:cBhvr>
                                      <p:tavLst>
                                        <p:tav tm="0">
                                          <p:val>
                                            <p:strVal val="ppt_w"/>
                                          </p:val>
                                        </p:tav>
                                        <p:tav tm="100000">
                                          <p:val>
                                            <p:fltVal val="0"/>
                                          </p:val>
                                        </p:tav>
                                      </p:tavLst>
                                    </p:anim>
                                    <p:anim calcmode="lin" valueType="num">
                                      <p:cBhvr>
                                        <p:cTn id="43" dur="1000"/>
                                        <p:tgtEl>
                                          <p:spTgt spid="24"/>
                                        </p:tgtEl>
                                        <p:attrNameLst>
                                          <p:attrName>ppt_h</p:attrName>
                                        </p:attrNameLst>
                                      </p:cBhvr>
                                      <p:tavLst>
                                        <p:tav tm="0">
                                          <p:val>
                                            <p:strVal val="ppt_h"/>
                                          </p:val>
                                        </p:tav>
                                        <p:tav tm="100000">
                                          <p:val>
                                            <p:fltVal val="0"/>
                                          </p:val>
                                        </p:tav>
                                      </p:tavLst>
                                    </p:anim>
                                    <p:animEffect transition="out" filter="fade">
                                      <p:cBhvr>
                                        <p:cTn id="44" dur="1000"/>
                                        <p:tgtEl>
                                          <p:spTgt spid="24"/>
                                        </p:tgtEl>
                                      </p:cBhvr>
                                    </p:animEffect>
                                    <p:set>
                                      <p:cBhvr>
                                        <p:cTn id="45"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ashreg.wav"/>
                                        </p:tgtEl>
                                      </p:cMediaNode>
                                    </p:audio>
                                  </p:subTnLst>
                                </p:cTn>
                              </p:par>
                            </p:childTnLst>
                          </p:cTn>
                        </p:par>
                        <p:par>
                          <p:cTn id="46" fill="hold">
                            <p:stCondLst>
                              <p:cond delay="4000"/>
                            </p:stCondLst>
                            <p:childTnLst>
                              <p:par>
                                <p:cTn id="47" presetID="53" presetClass="exit" presetSubtype="32" fill="hold" grpId="0" nodeType="afterEffect">
                                  <p:stCondLst>
                                    <p:cond delay="0"/>
                                  </p:stCondLst>
                                  <p:childTnLst>
                                    <p:anim calcmode="lin" valueType="num">
                                      <p:cBhvr>
                                        <p:cTn id="48" dur="1000"/>
                                        <p:tgtEl>
                                          <p:spTgt spid="23"/>
                                        </p:tgtEl>
                                        <p:attrNameLst>
                                          <p:attrName>ppt_w</p:attrName>
                                        </p:attrNameLst>
                                      </p:cBhvr>
                                      <p:tavLst>
                                        <p:tav tm="0">
                                          <p:val>
                                            <p:strVal val="ppt_w"/>
                                          </p:val>
                                        </p:tav>
                                        <p:tav tm="100000">
                                          <p:val>
                                            <p:fltVal val="0"/>
                                          </p:val>
                                        </p:tav>
                                      </p:tavLst>
                                    </p:anim>
                                    <p:anim calcmode="lin" valueType="num">
                                      <p:cBhvr>
                                        <p:cTn id="49" dur="1000"/>
                                        <p:tgtEl>
                                          <p:spTgt spid="23"/>
                                        </p:tgtEl>
                                        <p:attrNameLst>
                                          <p:attrName>ppt_h</p:attrName>
                                        </p:attrNameLst>
                                      </p:cBhvr>
                                      <p:tavLst>
                                        <p:tav tm="0">
                                          <p:val>
                                            <p:strVal val="ppt_h"/>
                                          </p:val>
                                        </p:tav>
                                        <p:tav tm="100000">
                                          <p:val>
                                            <p:fltVal val="0"/>
                                          </p:val>
                                        </p:tav>
                                      </p:tavLst>
                                    </p:anim>
                                    <p:animEffect transition="out" filter="fade">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par>
                          <p:cTn id="52" fill="hold">
                            <p:stCondLst>
                              <p:cond delay="5000"/>
                            </p:stCondLst>
                            <p:childTnLst>
                              <p:par>
                                <p:cTn id="53" presetID="53" presetClass="exit" presetSubtype="32" fill="hold" grpId="0" nodeType="afterEffect">
                                  <p:stCondLst>
                                    <p:cond delay="0"/>
                                  </p:stCondLst>
                                  <p:childTnLst>
                                    <p:anim calcmode="lin" valueType="num">
                                      <p:cBhvr>
                                        <p:cTn id="54" dur="500"/>
                                        <p:tgtEl>
                                          <p:spTgt spid="22"/>
                                        </p:tgtEl>
                                        <p:attrNameLst>
                                          <p:attrName>ppt_w</p:attrName>
                                        </p:attrNameLst>
                                      </p:cBhvr>
                                      <p:tavLst>
                                        <p:tav tm="0">
                                          <p:val>
                                            <p:strVal val="ppt_w"/>
                                          </p:val>
                                        </p:tav>
                                        <p:tav tm="100000">
                                          <p:val>
                                            <p:fltVal val="0"/>
                                          </p:val>
                                        </p:tav>
                                      </p:tavLst>
                                    </p:anim>
                                    <p:anim calcmode="lin" valueType="num">
                                      <p:cBhvr>
                                        <p:cTn id="55" dur="500"/>
                                        <p:tgtEl>
                                          <p:spTgt spid="22"/>
                                        </p:tgtEl>
                                        <p:attrNameLst>
                                          <p:attrName>ppt_h</p:attrName>
                                        </p:attrNameLst>
                                      </p:cBhvr>
                                      <p:tavLst>
                                        <p:tav tm="0">
                                          <p:val>
                                            <p:strVal val="ppt_h"/>
                                          </p:val>
                                        </p:tav>
                                        <p:tav tm="100000">
                                          <p:val>
                                            <p:fltVal val="0"/>
                                          </p:val>
                                        </p:tav>
                                      </p:tavLst>
                                    </p:anim>
                                    <p:animEffect transition="out" filter="fade">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4" name="explode.wav"/>
                                        </p:tgtEl>
                                      </p:cMediaNode>
                                    </p:audio>
                                  </p:sub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16"/>
                                        </p:tgtEl>
                                        <p:attrNameLst>
                                          <p:attrName>style.visibility</p:attrName>
                                        </p:attrNameLst>
                                      </p:cBhvr>
                                      <p:to>
                                        <p:strVal val="visible"/>
                                      </p:to>
                                    </p:set>
                                    <p:animEffect transition="in" filter="barn(inVertical)">
                                      <p:cBhvr>
                                        <p:cTn id="62" dur="500"/>
                                        <p:tgtEl>
                                          <p:spTgt spid="116"/>
                                        </p:tgtEl>
                                      </p:cBhvr>
                                    </p:animEffect>
                                  </p:childTnLst>
                                </p:cTn>
                              </p:par>
                              <p:par>
                                <p:cTn id="63" presetID="16" presetClass="entr" presetSubtype="21"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barn(inVertical)">
                                      <p:cBhvr>
                                        <p:cTn id="6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22" grpId="0" animBg="1"/>
      <p:bldP spid="23" grpId="0" animBg="1"/>
      <p:bldP spid="24" grpId="0" animBg="1"/>
      <p:bldP spid="25" grpId="0" animBg="1"/>
      <p:bldP spid="26"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1335</TotalTime>
  <Words>1363</Words>
  <Application>Microsoft Office PowerPoint</Application>
  <PresentationFormat>On-screen Show (16:9)</PresentationFormat>
  <Paragraphs>204</Paragraphs>
  <Slides>26</Slides>
  <Notes>21</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26</vt:i4>
      </vt:variant>
    </vt:vector>
  </HeadingPairs>
  <TitlesOfParts>
    <vt:vector size="44" baseType="lpstr">
      <vt:lpstr>等线</vt:lpstr>
      <vt:lpstr>微软雅黑</vt:lpstr>
      <vt:lpstr>#9Slide03 AmpleSoft Bold</vt:lpstr>
      <vt:lpstr>#9Slide07 Bungee</vt:lpstr>
      <vt:lpstr>#9Slide07 SVNBango</vt:lpstr>
      <vt:lpstr>Arial</vt:lpstr>
      <vt:lpstr>Bowlby One</vt:lpstr>
      <vt:lpstr>Calibri</vt:lpstr>
      <vt:lpstr>Cambria</vt:lpstr>
      <vt:lpstr>Open Sans</vt:lpstr>
      <vt:lpstr>SVN-A Love Of Thunder</vt:lpstr>
      <vt:lpstr>SVN-Gretoon</vt:lpstr>
      <vt:lpstr>Times New Roman</vt:lpstr>
      <vt:lpstr>UTM Neo Sans Intel</vt:lpstr>
      <vt:lpstr>Summer Pool Party MK Plan by Slidesgo</vt:lpstr>
      <vt:lpstr>Office 主题​​</vt:lpstr>
      <vt:lpstr>1_Office 主题​​</vt:lpstr>
      <vt:lpstr>2_Office 主题​​</vt:lpstr>
      <vt:lpstr>PowerPoint Presentation</vt:lpstr>
      <vt:lpstr>PowerPoint Presentation</vt:lpstr>
      <vt:lpstr>PowerPoint Presentation</vt:lpstr>
      <vt:lpstr>PowerPoint Presentation</vt:lpstr>
      <vt:lpstr>1. Số thích hợp viết vào chỗ chấm của 215 cm = ...  m là :</vt:lpstr>
      <vt:lpstr>PowerPoint Presentation</vt:lpstr>
      <vt:lpstr>2. Số thích hợp viết vào chỗ chấm của 42 cm = ... m là:</vt:lpstr>
      <vt:lpstr>PowerPoint Presentation</vt:lpstr>
      <vt:lpstr>3. Số thích hợp viết vào chỗ chấm của  215 cm + 42 cm = ... cm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creator>haoho</dc:creator>
  <cp:keywords>Hương Thảo 0972115126</cp:keywords>
  <cp:lastModifiedBy>Administrator</cp:lastModifiedBy>
  <cp:revision>108</cp:revision>
  <dcterms:modified xsi:type="dcterms:W3CDTF">2024-11-27T02:24:49Z</dcterms:modified>
</cp:coreProperties>
</file>