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09" r:id="rId3"/>
  </p:sldMasterIdLst>
  <p:notesMasterIdLst>
    <p:notesMasterId r:id="rId31"/>
  </p:notesMasterIdLst>
  <p:sldIdLst>
    <p:sldId id="284" r:id="rId4"/>
    <p:sldId id="278" r:id="rId5"/>
    <p:sldId id="279" r:id="rId6"/>
    <p:sldId id="298" r:id="rId7"/>
    <p:sldId id="286" r:id="rId8"/>
    <p:sldId id="299" r:id="rId9"/>
    <p:sldId id="287" r:id="rId10"/>
    <p:sldId id="300" r:id="rId11"/>
    <p:sldId id="293" r:id="rId12"/>
    <p:sldId id="296" r:id="rId13"/>
    <p:sldId id="281" r:id="rId14"/>
    <p:sldId id="283" r:id="rId15"/>
    <p:sldId id="292" r:id="rId16"/>
    <p:sldId id="264" r:id="rId17"/>
    <p:sldId id="265" r:id="rId18"/>
    <p:sldId id="289" r:id="rId19"/>
    <p:sldId id="308" r:id="rId20"/>
    <p:sldId id="309" r:id="rId21"/>
    <p:sldId id="310" r:id="rId22"/>
    <p:sldId id="290" r:id="rId23"/>
    <p:sldId id="295" r:id="rId24"/>
    <p:sldId id="294" r:id="rId25"/>
    <p:sldId id="301" r:id="rId26"/>
    <p:sldId id="302" r:id="rId27"/>
    <p:sldId id="306" r:id="rId28"/>
    <p:sldId id="307" r:id="rId29"/>
    <p:sldId id="303"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558" autoAdjust="0"/>
  </p:normalViewPr>
  <p:slideViewPr>
    <p:cSldViewPr>
      <p:cViewPr varScale="1">
        <p:scale>
          <a:sx n="89" d="100"/>
          <a:sy n="89" d="100"/>
        </p:scale>
        <p:origin x="77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12/28/2024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12/28/2024</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AC91E5F-9BD5-49A2-BB11-37556073DA36}"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751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C91E5F-9BD5-49A2-BB11-37556073DA36}"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35964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882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C91E5F-9BD5-49A2-BB11-37556073DA36}"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71226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C91E5F-9BD5-49A2-BB11-37556073DA36}" type="datetimeFigureOut">
              <a:rPr lang="en-US" smtClean="0"/>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940468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C91E5F-9BD5-49A2-BB11-37556073DA36}" type="datetimeFigureOut">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31189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18208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4881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96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C91E5F-9BD5-49A2-BB11-37556073DA36}"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91380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C91E5F-9BD5-49A2-BB11-37556073DA36}"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0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12/28/2024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1BE415F-6626-4C31-E2B9-6CEF909C03D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12/28/2024</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1B20E726-FD03-466F-9721-AC55DE5DFC07}" type="datetimeFigureOut">
              <a:rPr lang="en-US" smtClean="0"/>
              <a:t>12/28/2024</a:t>
            </a:fld>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112C1FC-DE18-4737-9098-26654523E3C6}" type="slidenum">
              <a:rPr lang="en-US" smtClean="0"/>
              <a:t>‹#›</a:t>
            </a:fld>
            <a:endParaRPr 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round pink label with white text and a black background&#10;&#10;Description automatically generated">
            <a:extLst>
              <a:ext uri="{FF2B5EF4-FFF2-40B4-BE49-F238E27FC236}">
                <a16:creationId xmlns:a16="http://schemas.microsoft.com/office/drawing/2014/main" id="{D89D555D-82C5-210C-CE41-3850EA72BA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39550645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18" Type="http://schemas.openxmlformats.org/officeDocument/2006/relationships/image" Target="../media/image25.png"/><Relationship Id="rId3" Type="http://schemas.openxmlformats.org/officeDocument/2006/relationships/slideLayout" Target="../slideLayouts/slideLayout30.xml"/><Relationship Id="rId21" Type="http://schemas.openxmlformats.org/officeDocument/2006/relationships/image" Target="../media/image28.png"/><Relationship Id="rId7" Type="http://schemas.openxmlformats.org/officeDocument/2006/relationships/slide" Target="slide7.xml"/><Relationship Id="rId12" Type="http://schemas.openxmlformats.org/officeDocument/2006/relationships/image" Target="../media/image20.GIF"/><Relationship Id="rId17"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media/image17.png"/><Relationship Id="rId20" Type="http://schemas.openxmlformats.org/officeDocument/2006/relationships/image" Target="../media/image27.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slide" Target="slide11.xml"/><Relationship Id="rId10" Type="http://schemas.openxmlformats.org/officeDocument/2006/relationships/image" Target="../media/image15.png"/><Relationship Id="rId19" Type="http://schemas.openxmlformats.org/officeDocument/2006/relationships/image" Target="../media/image26.png"/><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image" Target="../media/image30.GIF"/></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10" Type="http://schemas.microsoft.com/office/2007/relationships/hdphoto" Target="../media/hdphoto4.wdp"/><Relationship Id="rId4" Type="http://schemas.openxmlformats.org/officeDocument/2006/relationships/image" Target="../media/image31.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slideLayout" Target="../slideLayouts/slideLayout30.xml"/><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slide" Target="slide3.xml"/><Relationship Id="rId15" Type="http://schemas.openxmlformats.org/officeDocument/2006/relationships/image" Target="../media/image18.png"/><Relationship Id="rId10"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14.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12.xml"/><Relationship Id="rId5" Type="http://schemas.openxmlformats.org/officeDocument/2006/relationships/image" Target="../media/image45.gif"/><Relationship Id="rId4" Type="http://schemas.openxmlformats.org/officeDocument/2006/relationships/image" Target="../media/image44.gif"/></Relationships>
</file>

<file path=ppt/slides/_rels/slide2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4.wav"/></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0.gi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1.xml"/><Relationship Id="rId18" Type="http://schemas.openxmlformats.org/officeDocument/2006/relationships/image" Target="../media/image23.png"/><Relationship Id="rId3" Type="http://schemas.openxmlformats.org/officeDocument/2006/relationships/slideLayout" Target="../slideLayouts/slideLayout30.xml"/><Relationship Id="rId7" Type="http://schemas.openxmlformats.org/officeDocument/2006/relationships/slide" Target="slide7.xml"/><Relationship Id="rId12" Type="http://schemas.openxmlformats.org/officeDocument/2006/relationships/image" Target="../media/image20.GIF"/><Relationship Id="rId17"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21.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18" Type="http://schemas.openxmlformats.org/officeDocument/2006/relationships/image" Target="../media/image26.png"/><Relationship Id="rId3" Type="http://schemas.openxmlformats.org/officeDocument/2006/relationships/slideLayout" Target="../slideLayouts/slideLayout30.xml"/><Relationship Id="rId7" Type="http://schemas.openxmlformats.org/officeDocument/2006/relationships/slide" Target="slide7.xml"/><Relationship Id="rId12" Type="http://schemas.openxmlformats.org/officeDocument/2006/relationships/image" Target="../media/image20.GIF"/><Relationship Id="rId17"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8.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30.GIF"/><Relationship Id="rId5" Type="http://schemas.microsoft.com/office/2007/relationships/hdphoto" Target="../media/hdphoto1.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18" Type="http://schemas.openxmlformats.org/officeDocument/2006/relationships/image" Target="../media/image26.png"/><Relationship Id="rId3" Type="http://schemas.openxmlformats.org/officeDocument/2006/relationships/slideLayout" Target="../slideLayouts/slideLayout30.xml"/><Relationship Id="rId7" Type="http://schemas.openxmlformats.org/officeDocument/2006/relationships/slide" Target="slide7.xml"/><Relationship Id="rId12" Type="http://schemas.openxmlformats.org/officeDocument/2006/relationships/image" Target="../media/image20.GIF"/><Relationship Id="rId17"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8.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20.GIF"/><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3" name="Picture 2">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4" name="Picture 3">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5" name="Picture 4">
            <a:hlinkClick r:id="rId9" action="ppaction://hlinksldjump"/>
          </p:cNvPr>
          <p:cNvPicPr>
            <a:picLocks noChangeAspect="1"/>
          </p:cNvPicPr>
          <p:nvPr/>
        </p:nvPicPr>
        <p:blipFill rotWithShape="1">
          <a:blip r:embed="rId11">
            <a:extLst>
              <a:ext uri="{BEBA8EAE-BF5A-486C-A8C5-ECC9F3942E4B}">
                <a14:imgProps xmlns:a14="http://schemas.microsoft.com/office/drawing/2010/main">
                  <a14:imgLayer r:embed="rId6">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7" name="Picture 6"/>
          <p:cNvPicPr>
            <a:picLocks noChangeAspect="1"/>
          </p:cNvPicPr>
          <p:nvPr/>
        </p:nvPicPr>
        <p:blipFill>
          <a:blip r:embed="rId12"/>
          <a:stretch>
            <a:fillRect/>
          </a:stretch>
        </p:blipFill>
        <p:spPr>
          <a:xfrm>
            <a:off x="800100" y="685800"/>
            <a:ext cx="857250" cy="2143125"/>
          </a:xfrm>
          <a:prstGeom prst="rect">
            <a:avLst/>
          </a:prstGeom>
        </p:spPr>
      </p:pic>
      <p:pic>
        <p:nvPicPr>
          <p:cNvPr id="8" name="Picture 7"/>
          <p:cNvPicPr>
            <a:picLocks noChangeAspect="1"/>
          </p:cNvPicPr>
          <p:nvPr/>
        </p:nvPicPr>
        <p:blipFill>
          <a:blip r:embed="rId13"/>
          <a:stretch>
            <a:fillRect/>
          </a:stretch>
        </p:blipFill>
        <p:spPr>
          <a:xfrm>
            <a:off x="7709807" y="353615"/>
            <a:ext cx="1007269" cy="1007269"/>
          </a:xfrm>
          <a:prstGeom prst="rect">
            <a:avLst/>
          </a:prstGeom>
        </p:spPr>
      </p:pic>
      <p:pic>
        <p:nvPicPr>
          <p:cNvPr id="9" name="Picture 8"/>
          <p:cNvPicPr>
            <a:picLocks noChangeAspect="1"/>
          </p:cNvPicPr>
          <p:nvPr/>
        </p:nvPicPr>
        <p:blipFill>
          <a:blip r:embed="rId14"/>
          <a:stretch>
            <a:fillRect/>
          </a:stretch>
        </p:blipFill>
        <p:spPr>
          <a:xfrm>
            <a:off x="3692530" y="2562688"/>
            <a:ext cx="901691" cy="901691"/>
          </a:xfrm>
          <a:prstGeom prst="rect">
            <a:avLst/>
          </a:prstGeom>
        </p:spPr>
      </p:pic>
      <p:pic>
        <p:nvPicPr>
          <p:cNvPr id="11" name="Picture 10"/>
          <p:cNvPicPr>
            <a:picLocks noChangeAspect="1"/>
          </p:cNvPicPr>
          <p:nvPr/>
        </p:nvPicPr>
        <p:blipFill>
          <a:blip r:embed="rId13"/>
          <a:stretch>
            <a:fillRect/>
          </a:stretch>
        </p:blipFill>
        <p:spPr>
          <a:xfrm>
            <a:off x="2623457" y="182166"/>
            <a:ext cx="1007269" cy="1007269"/>
          </a:xfrm>
          <a:prstGeom prst="rect">
            <a:avLst/>
          </a:prstGeom>
        </p:spPr>
      </p:pic>
      <p:pic>
        <p:nvPicPr>
          <p:cNvPr id="12" name="Picture 2" descr="Mushroom Red Cartoons - Free vector graphic on Pixabay">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13"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955411" y="371474"/>
            <a:ext cx="457200" cy="457200"/>
          </a:xfrm>
          <a:prstGeom prst="rect">
            <a:avLst/>
          </a:prstGeom>
        </p:spPr>
      </p:pic>
      <p:pic>
        <p:nvPicPr>
          <p:cNvPr id="16" name="Picture 15"/>
          <p:cNvPicPr>
            <a:picLocks noChangeAspect="1"/>
          </p:cNvPicPr>
          <p:nvPr/>
        </p:nvPicPr>
        <p:blipFill>
          <a:blip r:embed="rId18"/>
          <a:stretch>
            <a:fillRect/>
          </a:stretch>
        </p:blipFill>
        <p:spPr>
          <a:xfrm>
            <a:off x="497441" y="4061824"/>
            <a:ext cx="823031" cy="963251"/>
          </a:xfrm>
          <a:prstGeom prst="rect">
            <a:avLst/>
          </a:prstGeom>
        </p:spPr>
      </p:pic>
      <p:pic>
        <p:nvPicPr>
          <p:cNvPr id="17" name="Picture 16"/>
          <p:cNvPicPr>
            <a:picLocks noChangeAspect="1"/>
          </p:cNvPicPr>
          <p:nvPr/>
        </p:nvPicPr>
        <p:blipFill>
          <a:blip r:embed="rId19"/>
          <a:stretch>
            <a:fillRect/>
          </a:stretch>
        </p:blipFill>
        <p:spPr>
          <a:xfrm>
            <a:off x="2251770" y="2246299"/>
            <a:ext cx="823031" cy="963251"/>
          </a:xfrm>
          <a:prstGeom prst="rect">
            <a:avLst/>
          </a:prstGeom>
        </p:spPr>
      </p:pic>
      <p:pic>
        <p:nvPicPr>
          <p:cNvPr id="18" name="Picture 17"/>
          <p:cNvPicPr>
            <a:picLocks noChangeAspect="1"/>
          </p:cNvPicPr>
          <p:nvPr/>
        </p:nvPicPr>
        <p:blipFill>
          <a:blip r:embed="rId20"/>
          <a:stretch>
            <a:fillRect/>
          </a:stretch>
        </p:blipFill>
        <p:spPr>
          <a:xfrm>
            <a:off x="7452833" y="2623763"/>
            <a:ext cx="823031" cy="963251"/>
          </a:xfrm>
          <a:prstGeom prst="rect">
            <a:avLst/>
          </a:prstGeom>
        </p:spPr>
      </p:pic>
      <p:pic>
        <p:nvPicPr>
          <p:cNvPr id="19" name="Picture 18"/>
          <p:cNvPicPr>
            <a:picLocks noChangeAspect="1"/>
          </p:cNvPicPr>
          <p:nvPr/>
        </p:nvPicPr>
        <p:blipFill>
          <a:blip r:embed="rId21"/>
          <a:stretch>
            <a:fillRect/>
          </a:stretch>
        </p:blipFill>
        <p:spPr>
          <a:xfrm>
            <a:off x="3074801" y="4266414"/>
            <a:ext cx="823031" cy="963251"/>
          </a:xfrm>
          <a:prstGeom prst="rect">
            <a:avLst/>
          </a:prstGeom>
        </p:spPr>
      </p:pic>
    </p:spTree>
    <p:extLst>
      <p:ext uri="{BB962C8B-B14F-4D97-AF65-F5344CB8AC3E}">
        <p14:creationId xmlns:p14="http://schemas.microsoft.com/office/powerpoint/2010/main" val="10473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par>
                                <p:cTn id="29" presetID="1" presetClass="mediacall" presetSubtype="0" fill="hold" nodeType="withEffect">
                                  <p:stCondLst>
                                    <p:cond delay="0"/>
                                  </p:stCondLst>
                                  <p:childTnLst>
                                    <p:cmd type="call" cmd="playFrom(0.0)">
                                      <p:cBhvr>
                                        <p:cTn id="30" dur="3552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audio>
              <p:cMediaNode vol="15000">
                <p:cTn id="67" repeatCount="indefinite" fill="hold" display="0">
                  <p:stCondLst>
                    <p:cond delay="indefinite"/>
                  </p:stCondLst>
                  <p:endCondLst>
                    <p:cond evt="onStopAudio" delay="0">
                      <p:tgtEl>
                        <p:sldTgt/>
                      </p:tgtEl>
                    </p:cond>
                    <p:cond evt="onNext"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147971"/>
            <a:ext cx="85344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5845" y="971905"/>
            <a:ext cx="8163710" cy="646331"/>
          </a:xfrm>
          <a:prstGeom prst="rect">
            <a:avLst/>
          </a:prstGeom>
          <a:noFill/>
        </p:spPr>
        <p:txBody>
          <a:bodyPr wrap="none" rtlCol="0">
            <a:spAutoFit/>
          </a:bodyPr>
          <a:lstStyle/>
          <a:p>
            <a:r>
              <a:rPr lang="en-US" sz="3600" dirty="0" smtClean="0">
                <a:latin typeface="Cambria" panose="02040503050406030204" pitchFamily="18" charset="0"/>
              </a:rPr>
              <a:t>BÀI 30: ÔN TẬP SỐ THẬP PHÂN (TIẾT 1)</a:t>
            </a:r>
            <a:endParaRPr lang="vi-VN" sz="3600" dirty="0">
              <a:latin typeface="Cambria" panose="02040503050406030204" pitchFamily="18" charset="0"/>
            </a:endParaRPr>
          </a:p>
        </p:txBody>
      </p:sp>
    </p:spTree>
    <p:extLst>
      <p:ext uri="{BB962C8B-B14F-4D97-AF65-F5344CB8AC3E}">
        <p14:creationId xmlns:p14="http://schemas.microsoft.com/office/powerpoint/2010/main" val="2130114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ừng Xanh Tươi Phim Hoạt Hình Mất Yếu Tố Nền Thỏ, Tươi, Màu Xanh Lá, Rừ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B9EB54-A0AA-4EA3-ADF3-32B2446659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22960"/>
            <a:ext cx="7259705" cy="893139"/>
          </a:xfrm>
          <a:prstGeom prst="rect">
            <a:avLst/>
          </a:prstGeom>
        </p:spPr>
      </p:pic>
      <p:sp>
        <p:nvSpPr>
          <p:cNvPr id="6" name="Rectangle: Rounded Corners 8">
            <a:extLst>
              <a:ext uri="{FF2B5EF4-FFF2-40B4-BE49-F238E27FC236}">
                <a16:creationId xmlns:a16="http://schemas.microsoft.com/office/drawing/2014/main" id="{9B3C070F-1197-4E8D-B880-81AC26C36C6C}"/>
              </a:ext>
            </a:extLst>
          </p:cNvPr>
          <p:cNvSpPr/>
          <p:nvPr/>
        </p:nvSpPr>
        <p:spPr>
          <a:xfrm>
            <a:off x="166774" y="1188028"/>
            <a:ext cx="8748626" cy="3955472"/>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1648" y="1310988"/>
            <a:ext cx="7239000"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a:latin typeface="Cambria" panose="02040503050406030204" pitchFamily="18" charset="0"/>
                <a:ea typeface="Cambria" panose="02040503050406030204" pitchFamily="18" charset="0"/>
                <a:cs typeface="#9Slide03 Arima Madurai Black" pitchFamily="2" charset="0"/>
              </a:rPr>
              <a:t>Đ</a:t>
            </a:r>
            <a:r>
              <a:rPr lang="vi-VN" sz="3600" dirty="0">
                <a:latin typeface="Cambria" panose="02040503050406030204" pitchFamily="18" charset="0"/>
                <a:ea typeface="Cambria" panose="02040503050406030204" pitchFamily="18" charset="0"/>
                <a:cs typeface="#9Slide03 Arima Madurai Black" pitchFamily="2" charset="0"/>
              </a:rPr>
              <a:t>ọc, viết được số thập phân. </a:t>
            </a:r>
            <a:endParaRPr lang="en-US" sz="3600" dirty="0">
              <a:latin typeface="Cambria" panose="02040503050406030204" pitchFamily="18" charset="0"/>
              <a:ea typeface="Cambria" panose="02040503050406030204" pitchFamily="18" charset="0"/>
              <a:cs typeface="#9Slide03 Arima Madurai Black" pitchFamily="2" charset="0"/>
            </a:endParaRPr>
          </a:p>
        </p:txBody>
      </p:sp>
      <p:sp>
        <p:nvSpPr>
          <p:cNvPr id="8" name="TextBox 7"/>
          <p:cNvSpPr txBox="1"/>
          <p:nvPr/>
        </p:nvSpPr>
        <p:spPr>
          <a:xfrm>
            <a:off x="371648" y="1727180"/>
            <a:ext cx="8595707" cy="3416320"/>
          </a:xfrm>
          <a:prstGeom prst="rect">
            <a:avLst/>
          </a:prstGeom>
          <a:noFill/>
        </p:spPr>
        <p:txBody>
          <a:bodyPr wrap="square" rtlCol="0">
            <a:spAutoFit/>
          </a:bodyPr>
          <a:lstStyle/>
          <a:p>
            <a:pPr marL="342900" indent="-342900">
              <a:buFont typeface="Arial" panose="020B0604020202020204" pitchFamily="34" charset="0"/>
              <a:buChar char="•"/>
            </a:pPr>
            <a:r>
              <a:rPr lang="en-US" sz="3600" dirty="0">
                <a:latin typeface="Cambria" panose="02040503050406030204" pitchFamily="18" charset="0"/>
                <a:ea typeface="Cambria" panose="02040503050406030204" pitchFamily="18" charset="0"/>
                <a:cs typeface="#9Slide03 Arima Madurai Black" pitchFamily="2" charset="0"/>
              </a:rPr>
              <a:t>T</a:t>
            </a:r>
            <a:r>
              <a:rPr lang="vi-VN" sz="3600" dirty="0">
                <a:latin typeface="Cambria" panose="02040503050406030204" pitchFamily="18" charset="0"/>
                <a:ea typeface="Cambria" panose="02040503050406030204" pitchFamily="18" charset="0"/>
                <a:cs typeface="#9Slide03 Arima Madurai Black" pitchFamily="2" charset="0"/>
              </a:rPr>
              <a:t>hực hiện được việc chuyển đổi đơn vị đo có liên quan tới số thập phân. Xác định được các hàng phần mười, hàng phần trăm, hàng phần nghìn trong số thập phân; xác định được phần nguyên, phần thập phân của một số thập phân.</a:t>
            </a:r>
            <a:endParaRPr lang="en-US" sz="3600" dirty="0">
              <a:latin typeface="Cambria" panose="02040503050406030204" pitchFamily="18" charset="0"/>
              <a:ea typeface="Cambria" panose="02040503050406030204" pitchFamily="18" charset="0"/>
              <a:cs typeface="#9Slide03 Arima Madurai Black" pitchFamily="2" charset="0"/>
            </a:endParaRPr>
          </a:p>
        </p:txBody>
      </p:sp>
      <p:pic>
        <p:nvPicPr>
          <p:cNvPr id="9" name="Picture 8">
            <a:extLst>
              <a:ext uri="{FF2B5EF4-FFF2-40B4-BE49-F238E27FC236}">
                <a16:creationId xmlns:a16="http://schemas.microsoft.com/office/drawing/2014/main" id="{B2331760-790F-4696-A524-A2A7A5F48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64508"/>
            <a:ext cx="1690774" cy="2428416"/>
          </a:xfrm>
          <a:prstGeom prst="rect">
            <a:avLst/>
          </a:prstGeom>
        </p:spPr>
      </p:pic>
      <p:pic>
        <p:nvPicPr>
          <p:cNvPr id="10" name="Picture 9">
            <a:extLst>
              <a:ext uri="{FF2B5EF4-FFF2-40B4-BE49-F238E27FC236}">
                <a16:creationId xmlns:a16="http://schemas.microsoft.com/office/drawing/2014/main" id="{0E6E234E-4B0A-7F51-09BB-8636DC0AB741}"/>
              </a:ext>
            </a:extLst>
          </p:cNvPr>
          <p:cNvPicPr>
            <a:picLocks noChangeAspect="1"/>
          </p:cNvPicPr>
          <p:nvPr/>
        </p:nvPicPr>
        <p:blipFill>
          <a:blip r:embed="rId5"/>
          <a:stretch>
            <a:fillRect/>
          </a:stretch>
        </p:blipFill>
        <p:spPr>
          <a:xfrm>
            <a:off x="2133600" y="133351"/>
            <a:ext cx="4773582" cy="1066800"/>
          </a:xfrm>
          <a:prstGeom prst="rect">
            <a:avLst/>
          </a:prstGeom>
        </p:spPr>
      </p:pic>
    </p:spTree>
    <p:extLst>
      <p:ext uri="{BB962C8B-B14F-4D97-AF65-F5344CB8AC3E}">
        <p14:creationId xmlns:p14="http://schemas.microsoft.com/office/powerpoint/2010/main" val="44716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49846E-6 L 1.1658 0.01789 " pathEditMode="relative" rAng="0" ptsTypes="AA">
                                      <p:cBhvr>
                                        <p:cTn id="6" dur="3500" fill="hold"/>
                                        <p:tgtEl>
                                          <p:spTgt spid="9"/>
                                        </p:tgtEl>
                                        <p:attrNameLst>
                                          <p:attrName>ppt_x</p:attrName>
                                          <p:attrName>ppt_y</p:attrName>
                                        </p:attrNameLst>
                                      </p:cBhvr>
                                      <p:rCtr x="58281" y="895"/>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x-none"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x-none"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18051" y="1416627"/>
            <a:ext cx="8229600" cy="321252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828800" y="1970403"/>
            <a:ext cx="2819400" cy="5234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1981200" y="3354780"/>
            <a:ext cx="1641764" cy="5885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195455" y="3380650"/>
            <a:ext cx="838200" cy="5368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390900" y="2076450"/>
            <a:ext cx="32385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x-none"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3046988"/>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a:t>
            </a:r>
            <a:r>
              <a:rPr lang="en-US" sz="3200" dirty="0" smtClean="0">
                <a:effectLst/>
                <a:latin typeface="Cambria" panose="02040503050406030204" pitchFamily="18" charset="0"/>
                <a:ea typeface="Cambria" panose="02040503050406030204" pitchFamily="18" charset="0"/>
              </a:rPr>
              <a:t>    m</a:t>
            </a:r>
            <a:endParaRPr lang="en-US" sz="3200"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dirty="0" smtClean="0">
                <a:effectLst/>
                <a:latin typeface="Cambria" panose="02040503050406030204" pitchFamily="18" charset="0"/>
                <a:ea typeface="Cambria" panose="02040503050406030204" pitchFamily="18" charset="0"/>
              </a:rPr>
              <a:t>      l</a:t>
            </a:r>
            <a:endParaRPr lang="en-US" sz="3200"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a:t>
            </a:r>
            <a:r>
              <a:rPr lang="en-US" sz="3200" dirty="0" smtClean="0">
                <a:effectLst/>
                <a:latin typeface="Cambria" panose="02040503050406030204" pitchFamily="18" charset="0"/>
                <a:ea typeface="Cambria" panose="02040503050406030204" pitchFamily="18" charset="0"/>
              </a:rPr>
              <a:t>     kg</a:t>
            </a:r>
            <a:endParaRPr lang="en-US" sz="3200" dirty="0">
              <a:effectLst/>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1295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1447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1066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252844" y="1142269"/>
            <a:ext cx="8662555" cy="3785652"/>
          </a:xfrm>
          <a:prstGeom prst="rect">
            <a:avLst/>
          </a:prstGeom>
          <a:noFill/>
        </p:spPr>
        <p:txBody>
          <a:bodyPr wrap="square" rtlCol="0">
            <a:spAutoFit/>
          </a:bodyPr>
          <a:lstStyle/>
          <a:p>
            <a:pPr marL="514350" lvl="0" indent="-514350">
              <a:lnSpc>
                <a:spcPct val="200000"/>
              </a:lnSpc>
              <a:buAutoNum type="alphaLcParenR"/>
            </a:pPr>
            <a:r>
              <a:rPr lang="en-US" sz="3000" dirty="0" err="1">
                <a:solidFill>
                  <a:prstClr val="black"/>
                </a:solidFill>
                <a:latin typeface="Cambria" panose="02040503050406030204" pitchFamily="18" charset="0"/>
                <a:ea typeface="Cambria" panose="02040503050406030204" pitchFamily="18" charset="0"/>
              </a:rPr>
              <a:t>Chữ</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3 </a:t>
            </a:r>
            <a:r>
              <a:rPr lang="en-US" sz="3000" dirty="0" err="1">
                <a:solidFill>
                  <a:prstClr val="black"/>
                </a:solidFill>
                <a:latin typeface="Cambria" panose="02040503050406030204" pitchFamily="18" charset="0"/>
                <a:ea typeface="Cambria" panose="02040503050406030204" pitchFamily="18" charset="0"/>
              </a:rPr>
              <a:t>trong</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2,03 </a:t>
            </a:r>
            <a:r>
              <a:rPr lang="en-US" sz="3000" dirty="0" err="1">
                <a:solidFill>
                  <a:prstClr val="black"/>
                </a:solidFill>
                <a:latin typeface="Cambria" panose="02040503050406030204" pitchFamily="18" charset="0"/>
                <a:ea typeface="Cambria" panose="02040503050406030204" pitchFamily="18" charset="0"/>
              </a:rPr>
              <a:t>thuộc</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hàng</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phần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trăm</a:t>
            </a:r>
            <a:endParaRPr lang="en-US" sz="30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3000" dirty="0" err="1">
                <a:solidFill>
                  <a:prstClr val="black"/>
                </a:solidFill>
                <a:latin typeface="Cambria" panose="02040503050406030204" pitchFamily="18" charset="0"/>
                <a:ea typeface="Cambria" panose="02040503050406030204" pitchFamily="18" charset="0"/>
              </a:rPr>
              <a:t>Chữ</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3 </a:t>
            </a:r>
            <a:r>
              <a:rPr lang="en-US" sz="3000" dirty="0" err="1">
                <a:solidFill>
                  <a:prstClr val="black"/>
                </a:solidFill>
                <a:latin typeface="Cambria" panose="02040503050406030204" pitchFamily="18" charset="0"/>
                <a:ea typeface="Cambria" panose="02040503050406030204" pitchFamily="18" charset="0"/>
              </a:rPr>
              <a:t>trong</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109,37 </a:t>
            </a:r>
            <a:r>
              <a:rPr lang="en-US" sz="3000" dirty="0" err="1">
                <a:solidFill>
                  <a:prstClr val="black"/>
                </a:solidFill>
                <a:latin typeface="Cambria" panose="02040503050406030204" pitchFamily="18" charset="0"/>
                <a:ea typeface="Cambria" panose="02040503050406030204" pitchFamily="18" charset="0"/>
              </a:rPr>
              <a:t>thuộc</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hàng</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chục</a:t>
            </a:r>
            <a:endParaRPr lang="en-US" sz="3000" dirty="0">
              <a:solidFill>
                <a:prstClr val="black"/>
              </a:solidFill>
              <a:latin typeface="Cambria" panose="02040503050406030204" pitchFamily="18" charset="0"/>
              <a:ea typeface="Cambria" panose="02040503050406030204" pitchFamily="18" charset="0"/>
            </a:endParaRPr>
          </a:p>
          <a:p>
            <a:pPr lvl="0">
              <a:lnSpc>
                <a:spcPct val="200000"/>
              </a:lnSpc>
            </a:pPr>
            <a:r>
              <a:rPr lang="en-US" sz="3000" dirty="0">
                <a:solidFill>
                  <a:prstClr val="black"/>
                </a:solidFill>
                <a:latin typeface="Cambria" panose="02040503050406030204" pitchFamily="18" charset="0"/>
                <a:ea typeface="Cambria" panose="02040503050406030204" pitchFamily="18" charset="0"/>
              </a:rPr>
              <a:t>c</a:t>
            </a:r>
            <a:r>
              <a:rPr lang="en-US" sz="3000" dirty="0" smtClean="0">
                <a:solidFill>
                  <a:prstClr val="black"/>
                </a:solidFill>
                <a:latin typeface="Cambria" panose="02040503050406030204" pitchFamily="18" charset="0"/>
                <a:ea typeface="Cambria" panose="02040503050406030204" pitchFamily="18" charset="0"/>
              </a:rPr>
              <a:t>) Chữ </a:t>
            </a:r>
            <a:r>
              <a:rPr lang="en-US" sz="3000" dirty="0">
                <a:solidFill>
                  <a:prstClr val="black"/>
                </a:solidFill>
                <a:latin typeface="Cambria" panose="02040503050406030204" pitchFamily="18" charset="0"/>
                <a:ea typeface="Cambria" panose="02040503050406030204" pitchFamily="18" charset="0"/>
              </a:rPr>
              <a:t>số 3 trong số 98,213 thuộc hàng </a:t>
            </a:r>
            <a:r>
              <a:rPr lang="en-US" sz="3000" dirty="0" smtClean="0">
                <a:solidFill>
                  <a:prstClr val="black"/>
                </a:solidFill>
                <a:latin typeface="Cambria" panose="02040503050406030204" pitchFamily="18" charset="0"/>
                <a:ea typeface="Cambria" panose="02040503050406030204" pitchFamily="18" charset="0"/>
              </a:rPr>
              <a:t>phần</a:t>
            </a:r>
          </a:p>
          <a:p>
            <a:pPr lvl="0">
              <a:lnSpc>
                <a:spcPct val="200000"/>
              </a:lnSpc>
            </a:pPr>
            <a:r>
              <a:rPr lang="en-US" sz="3000" dirty="0" smtClean="0">
                <a:solidFill>
                  <a:prstClr val="black"/>
                </a:solidFill>
                <a:latin typeface="Cambria" panose="02040503050406030204" pitchFamily="18" charset="0"/>
                <a:ea typeface="Cambria" panose="02040503050406030204" pitchFamily="18" charset="0"/>
              </a:rPr>
              <a:t>       nghìn</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8244320" y="1507148"/>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8203623" y="2378152"/>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2133600" y="41719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9A15F072-4B50-C387-08C9-4B08F1A66234}"/>
              </a:ext>
            </a:extLst>
          </p:cNvPr>
          <p:cNvSpPr txBox="1"/>
          <p:nvPr/>
        </p:nvSpPr>
        <p:spPr>
          <a:xfrm>
            <a:off x="318654" y="782646"/>
            <a:ext cx="8662555" cy="3785652"/>
          </a:xfrm>
          <a:prstGeom prst="rect">
            <a:avLst/>
          </a:prstGeom>
          <a:noFill/>
        </p:spPr>
        <p:txBody>
          <a:bodyPr wrap="square" rtlCol="0">
            <a:spAutoFit/>
          </a:bodyPr>
          <a:lstStyle/>
          <a:p>
            <a:pPr marL="514350" lvl="0" indent="-514350">
              <a:lnSpc>
                <a:spcPct val="200000"/>
              </a:lnSpc>
              <a:buAutoNum type="alphaLcParenR"/>
            </a:pPr>
            <a:r>
              <a:rPr lang="en-US" sz="4000" dirty="0">
                <a:solidFill>
                  <a:prstClr val="black"/>
                </a:solidFill>
                <a:latin typeface="Cambria" panose="02040503050406030204" pitchFamily="18" charset="0"/>
                <a:ea typeface="Cambria" panose="02040503050406030204" pitchFamily="18" charset="0"/>
              </a:rPr>
              <a:t>Chữ số 3 trong số 2,03 thuộc </a:t>
            </a:r>
            <a:r>
              <a:rPr lang="en-US" sz="4000" dirty="0" smtClean="0">
                <a:solidFill>
                  <a:prstClr val="black"/>
                </a:solidFill>
                <a:latin typeface="Cambria" panose="02040503050406030204" pitchFamily="18" charset="0"/>
                <a:ea typeface="Cambria" panose="02040503050406030204" pitchFamily="18" charset="0"/>
              </a:rPr>
              <a:t>hàng </a:t>
            </a:r>
            <a:r>
              <a:rPr lang="en-US" sz="4000" dirty="0">
                <a:solidFill>
                  <a:prstClr val="black"/>
                </a:solidFill>
                <a:latin typeface="Cambria" panose="02040503050406030204" pitchFamily="18" charset="0"/>
                <a:ea typeface="Cambria" panose="02040503050406030204" pitchFamily="18" charset="0"/>
              </a:rPr>
              <a:t>phần </a:t>
            </a:r>
            <a:r>
              <a:rPr lang="en-US" sz="4000" dirty="0" smtClean="0">
                <a:solidFill>
                  <a:prstClr val="black"/>
                </a:solidFill>
                <a:latin typeface="Cambria" panose="02040503050406030204" pitchFamily="18" charset="0"/>
                <a:ea typeface="Cambria" panose="02040503050406030204" pitchFamily="18" charset="0"/>
              </a:rPr>
              <a:t>trăm</a:t>
            </a:r>
          </a:p>
          <a:p>
            <a:pPr lvl="0">
              <a:lnSpc>
                <a:spcPct val="200000"/>
              </a:lnSpc>
            </a:pPr>
            <a:endParaRPr lang="en-US" sz="4000" dirty="0">
              <a:solidFill>
                <a:prstClr val="black"/>
              </a:solidFill>
              <a:latin typeface="Cambria" panose="02040503050406030204" pitchFamily="18" charset="0"/>
              <a:ea typeface="Cambria" panose="02040503050406030204" pitchFamily="18" charset="0"/>
            </a:endParaRPr>
          </a:p>
        </p:txBody>
      </p:sp>
      <p:sp>
        <p:nvSpPr>
          <p:cNvPr id="7" name="Rectangle: Rounded Corners 3">
            <a:extLst>
              <a:ext uri="{FF2B5EF4-FFF2-40B4-BE49-F238E27FC236}">
                <a16:creationId xmlns:a16="http://schemas.microsoft.com/office/drawing/2014/main" id="{8828C22F-5CA1-18D2-D15F-E747DB0091FF}"/>
              </a:ext>
            </a:extLst>
          </p:cNvPr>
          <p:cNvSpPr/>
          <p:nvPr/>
        </p:nvSpPr>
        <p:spPr>
          <a:xfrm>
            <a:off x="3429000" y="2495550"/>
            <a:ext cx="762000" cy="532187"/>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10">
            <a:extLst>
              <a:ext uri="{FF2B5EF4-FFF2-40B4-BE49-F238E27FC236}">
                <a16:creationId xmlns:a16="http://schemas.microsoft.com/office/drawing/2014/main" id="{207E82FC-D70C-970B-A51C-3DE367D2E87E}"/>
              </a:ext>
            </a:extLst>
          </p:cNvPr>
          <p:cNvSpPr/>
          <p:nvPr/>
        </p:nvSpPr>
        <p:spPr>
          <a:xfrm>
            <a:off x="3429000" y="2495550"/>
            <a:ext cx="762000" cy="52352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27650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9A15F072-4B50-C387-08C9-4B08F1A66234}"/>
              </a:ext>
            </a:extLst>
          </p:cNvPr>
          <p:cNvSpPr txBox="1"/>
          <p:nvPr/>
        </p:nvSpPr>
        <p:spPr>
          <a:xfrm>
            <a:off x="457201" y="1116747"/>
            <a:ext cx="8458200" cy="3477875"/>
          </a:xfrm>
          <a:prstGeom prst="rect">
            <a:avLst/>
          </a:prstGeom>
          <a:noFill/>
        </p:spPr>
        <p:txBody>
          <a:bodyPr wrap="square" rtlCol="0">
            <a:spAutoFit/>
          </a:bodyPr>
          <a:lstStyle/>
          <a:p>
            <a:pPr lvl="0">
              <a:lnSpc>
                <a:spcPct val="200000"/>
              </a:lnSpc>
            </a:pPr>
            <a:r>
              <a:rPr lang="en-US" sz="4000" dirty="0">
                <a:solidFill>
                  <a:prstClr val="black"/>
                </a:solidFill>
                <a:latin typeface="Cambria" panose="02040503050406030204" pitchFamily="18" charset="0"/>
                <a:ea typeface="Cambria" panose="02040503050406030204" pitchFamily="18" charset="0"/>
              </a:rPr>
              <a:t>b</a:t>
            </a:r>
            <a:r>
              <a:rPr lang="en-US" sz="4000" dirty="0" smtClean="0">
                <a:solidFill>
                  <a:prstClr val="black"/>
                </a:solidFill>
                <a:latin typeface="Cambria" panose="02040503050406030204" pitchFamily="18" charset="0"/>
                <a:ea typeface="Cambria" panose="02040503050406030204" pitchFamily="18" charset="0"/>
              </a:rPr>
              <a:t>) Chữ </a:t>
            </a:r>
            <a:r>
              <a:rPr lang="en-US" sz="4000" dirty="0">
                <a:solidFill>
                  <a:prstClr val="black"/>
                </a:solidFill>
                <a:latin typeface="Cambria" panose="02040503050406030204" pitchFamily="18" charset="0"/>
                <a:ea typeface="Cambria" panose="02040503050406030204" pitchFamily="18" charset="0"/>
              </a:rPr>
              <a:t>số 3 trong số 109,37 thuộc hàng chục</a:t>
            </a:r>
          </a:p>
          <a:p>
            <a:pPr lvl="0">
              <a:lnSpc>
                <a:spcPct val="200000"/>
              </a:lnSpc>
            </a:pP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Rectangle: Rounded Corners 4">
            <a:extLst>
              <a:ext uri="{FF2B5EF4-FFF2-40B4-BE49-F238E27FC236}">
                <a16:creationId xmlns:a16="http://schemas.microsoft.com/office/drawing/2014/main" id="{3015BC43-D8E9-19AA-6CDF-70FE4C13DD47}"/>
              </a:ext>
            </a:extLst>
          </p:cNvPr>
          <p:cNvSpPr/>
          <p:nvPr/>
        </p:nvSpPr>
        <p:spPr>
          <a:xfrm>
            <a:off x="3124200" y="2800350"/>
            <a:ext cx="762000" cy="512534"/>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1">
            <a:extLst>
              <a:ext uri="{FF2B5EF4-FFF2-40B4-BE49-F238E27FC236}">
                <a16:creationId xmlns:a16="http://schemas.microsoft.com/office/drawing/2014/main" id="{38424360-0D63-5C8E-E2C0-8305A987B1F0}"/>
              </a:ext>
            </a:extLst>
          </p:cNvPr>
          <p:cNvSpPr/>
          <p:nvPr/>
        </p:nvSpPr>
        <p:spPr>
          <a:xfrm>
            <a:off x="3124200" y="2800350"/>
            <a:ext cx="762000" cy="512534"/>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Tree>
    <p:extLst>
      <p:ext uri="{BB962C8B-B14F-4D97-AF65-F5344CB8AC3E}">
        <p14:creationId xmlns:p14="http://schemas.microsoft.com/office/powerpoint/2010/main" val="2254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x-none"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9A15F072-4B50-C387-08C9-4B08F1A66234}"/>
              </a:ext>
            </a:extLst>
          </p:cNvPr>
          <p:cNvSpPr txBox="1"/>
          <p:nvPr/>
        </p:nvSpPr>
        <p:spPr>
          <a:xfrm>
            <a:off x="228600" y="1119156"/>
            <a:ext cx="9043556" cy="2363404"/>
          </a:xfrm>
          <a:prstGeom prst="rect">
            <a:avLst/>
          </a:prstGeom>
          <a:noFill/>
        </p:spPr>
        <p:txBody>
          <a:bodyPr wrap="square" rtlCol="0">
            <a:spAutoFit/>
          </a:bodyPr>
          <a:lstStyle/>
          <a:p>
            <a:pPr lvl="0">
              <a:lnSpc>
                <a:spcPct val="200000"/>
              </a:lnSpc>
            </a:pPr>
            <a:r>
              <a:rPr lang="en-US" sz="4000" dirty="0" smtClean="0">
                <a:solidFill>
                  <a:prstClr val="black"/>
                </a:solidFill>
                <a:latin typeface="Cambria" panose="02040503050406030204" pitchFamily="18" charset="0"/>
                <a:ea typeface="Cambria" panose="02040503050406030204" pitchFamily="18" charset="0"/>
              </a:rPr>
              <a:t>c) Chữ </a:t>
            </a:r>
            <a:r>
              <a:rPr lang="en-US" sz="4000" dirty="0">
                <a:solidFill>
                  <a:prstClr val="black"/>
                </a:solidFill>
                <a:latin typeface="Cambria" panose="02040503050406030204" pitchFamily="18" charset="0"/>
                <a:ea typeface="Cambria" panose="02040503050406030204" pitchFamily="18" charset="0"/>
              </a:rPr>
              <a:t>số 3 trong số 98,213 thuộc hàng </a:t>
            </a:r>
            <a:r>
              <a:rPr lang="en-US" sz="4000" dirty="0" smtClean="0">
                <a:solidFill>
                  <a:prstClr val="black"/>
                </a:solidFill>
                <a:latin typeface="Cambria" panose="02040503050406030204" pitchFamily="18" charset="0"/>
                <a:ea typeface="Cambria" panose="02040503050406030204" pitchFamily="18" charset="0"/>
              </a:rPr>
              <a:t>phần nghìn</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Rectangle: Rounded Corners 9">
            <a:extLst>
              <a:ext uri="{FF2B5EF4-FFF2-40B4-BE49-F238E27FC236}">
                <a16:creationId xmlns:a16="http://schemas.microsoft.com/office/drawing/2014/main" id="{DDAD921A-27CF-4EC2-7ABC-C590ED071C25}"/>
              </a:ext>
            </a:extLst>
          </p:cNvPr>
          <p:cNvSpPr/>
          <p:nvPr/>
        </p:nvSpPr>
        <p:spPr>
          <a:xfrm>
            <a:off x="2971800" y="2800350"/>
            <a:ext cx="762000" cy="54372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2" name="Rectangle: Rounded Corners 12">
            <a:extLst>
              <a:ext uri="{FF2B5EF4-FFF2-40B4-BE49-F238E27FC236}">
                <a16:creationId xmlns:a16="http://schemas.microsoft.com/office/drawing/2014/main" id="{7255E8A4-4D7D-5A00-171D-68D97F58E6F8}"/>
              </a:ext>
            </a:extLst>
          </p:cNvPr>
          <p:cNvSpPr/>
          <p:nvPr/>
        </p:nvSpPr>
        <p:spPr>
          <a:xfrm>
            <a:off x="2982190" y="2800350"/>
            <a:ext cx="751609" cy="54372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258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7">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0" action="ppaction://hlinksldjump"/>
          </p:cNvPr>
          <p:cNvPicPr>
            <a:picLocks noChangeAspect="1"/>
          </p:cNvPicPr>
          <p:nvPr/>
        </p:nvPicPr>
        <p:blipFill rotWithShape="1">
          <a:blip r:embed="rId12">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026" name="Picture 2" descr="Mushroom Red Cartoons - Free vector graphic on Pixabay">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955411" y="371474"/>
            <a:ext cx="457200" cy="457200"/>
          </a:xfrm>
          <a:prstGeom prst="rect">
            <a:avLst/>
          </a:prstGeom>
        </p:spPr>
      </p:pic>
      <p:sp>
        <p:nvSpPr>
          <p:cNvPr id="4" name="TextBox 3"/>
          <p:cNvSpPr txBox="1"/>
          <p:nvPr/>
        </p:nvSpPr>
        <p:spPr>
          <a:xfrm>
            <a:off x="914400" y="4481"/>
            <a:ext cx="7543800" cy="830997"/>
          </a:xfrm>
          <a:prstGeom prst="rect">
            <a:avLst/>
          </a:prstGeom>
          <a:solidFill>
            <a:schemeClr val="bg1"/>
          </a:solidFill>
        </p:spPr>
        <p:txBody>
          <a:bodyPr wrap="square" rtlCol="0">
            <a:spAutoFit/>
          </a:bodyPr>
          <a:lstStyle/>
          <a:p>
            <a:r>
              <a:rPr lang="en-US" sz="4800" dirty="0" smtClean="0">
                <a:solidFill>
                  <a:srgbClr val="FF0000"/>
                </a:solidFill>
                <a:latin typeface="Cambria" panose="02040503050406030204" pitchFamily="18" charset="0"/>
              </a:rPr>
              <a:t>Trò chơi: Phép thuật cô tiên</a:t>
            </a:r>
            <a:endParaRPr lang="vi-VN" sz="4800" dirty="0">
              <a:solidFill>
                <a:srgbClr val="FF0000"/>
              </a:solidFill>
              <a:latin typeface="Cambria" panose="02040503050406030204" pitchFamily="18" charset="0"/>
            </a:endParaRPr>
          </a:p>
        </p:txBody>
      </p:sp>
      <p:sp>
        <p:nvSpPr>
          <p:cNvPr id="3" name="TextBox 2"/>
          <p:cNvSpPr txBox="1"/>
          <p:nvPr/>
        </p:nvSpPr>
        <p:spPr>
          <a:xfrm>
            <a:off x="743687" y="4060370"/>
            <a:ext cx="458780" cy="646331"/>
          </a:xfrm>
          <a:prstGeom prst="rect">
            <a:avLst/>
          </a:prstGeom>
          <a:noFill/>
        </p:spPr>
        <p:txBody>
          <a:bodyPr wrap="none" rtlCol="0">
            <a:spAutoFit/>
          </a:bodyPr>
          <a:lstStyle/>
          <a:p>
            <a:r>
              <a:rPr lang="en-US" sz="3600" b="1" dirty="0" smtClean="0">
                <a:solidFill>
                  <a:srgbClr val="FF0000"/>
                </a:solidFill>
                <a:latin typeface="Cambria" panose="02040503050406030204" pitchFamily="18" charset="0"/>
              </a:rPr>
              <a:t>1</a:t>
            </a:r>
            <a:endParaRPr lang="vi-VN" sz="3600" b="1" dirty="0">
              <a:solidFill>
                <a:srgbClr val="FF0000"/>
              </a:solidFill>
              <a:latin typeface="Cambria" panose="02040503050406030204" pitchFamily="18" charset="0"/>
            </a:endParaRPr>
          </a:p>
        </p:txBody>
      </p:sp>
      <p:sp>
        <p:nvSpPr>
          <p:cNvPr id="20" name="TextBox 19"/>
          <p:cNvSpPr txBox="1"/>
          <p:nvPr/>
        </p:nvSpPr>
        <p:spPr>
          <a:xfrm>
            <a:off x="2394067" y="2305049"/>
            <a:ext cx="458780" cy="646331"/>
          </a:xfrm>
          <a:prstGeom prst="rect">
            <a:avLst/>
          </a:prstGeom>
          <a:noFill/>
        </p:spPr>
        <p:txBody>
          <a:bodyPr wrap="none" rtlCol="0">
            <a:spAutoFit/>
          </a:bodyPr>
          <a:lstStyle/>
          <a:p>
            <a:r>
              <a:rPr lang="en-US" sz="3600" b="1" dirty="0" smtClean="0">
                <a:solidFill>
                  <a:srgbClr val="FF0000"/>
                </a:solidFill>
                <a:latin typeface="Cambria" panose="02040503050406030204" pitchFamily="18" charset="0"/>
              </a:rPr>
              <a:t>2</a:t>
            </a:r>
            <a:endParaRPr lang="vi-VN" sz="3600" b="1" dirty="0">
              <a:solidFill>
                <a:srgbClr val="FF0000"/>
              </a:solidFill>
              <a:latin typeface="Cambria" panose="02040503050406030204" pitchFamily="18" charset="0"/>
            </a:endParaRPr>
          </a:p>
        </p:txBody>
      </p:sp>
      <p:sp>
        <p:nvSpPr>
          <p:cNvPr id="21" name="TextBox 20"/>
          <p:cNvSpPr txBox="1"/>
          <p:nvPr/>
        </p:nvSpPr>
        <p:spPr>
          <a:xfrm>
            <a:off x="7527471" y="2628214"/>
            <a:ext cx="458780" cy="646331"/>
          </a:xfrm>
          <a:prstGeom prst="rect">
            <a:avLst/>
          </a:prstGeom>
          <a:noFill/>
        </p:spPr>
        <p:txBody>
          <a:bodyPr wrap="none" rtlCol="0">
            <a:spAutoFit/>
          </a:bodyPr>
          <a:lstStyle/>
          <a:p>
            <a:r>
              <a:rPr lang="en-US" sz="3600" b="1" dirty="0" smtClean="0">
                <a:solidFill>
                  <a:srgbClr val="FF0000"/>
                </a:solidFill>
                <a:latin typeface="Cambria" panose="02040503050406030204" pitchFamily="18" charset="0"/>
              </a:rPr>
              <a:t>3</a:t>
            </a:r>
            <a:endParaRPr lang="vi-VN" sz="3600" b="1" dirty="0">
              <a:solidFill>
                <a:srgbClr val="FF0000"/>
              </a:solidFill>
              <a:latin typeface="Cambria" panose="02040503050406030204" pitchFamily="18" charset="0"/>
            </a:endParaRPr>
          </a:p>
        </p:txBody>
      </p:sp>
      <p:sp>
        <p:nvSpPr>
          <p:cNvPr id="22" name="TextBox 21"/>
          <p:cNvSpPr txBox="1"/>
          <p:nvPr/>
        </p:nvSpPr>
        <p:spPr>
          <a:xfrm>
            <a:off x="3476406" y="4450219"/>
            <a:ext cx="458780" cy="646331"/>
          </a:xfrm>
          <a:prstGeom prst="rect">
            <a:avLst/>
          </a:prstGeom>
          <a:noFill/>
        </p:spPr>
        <p:txBody>
          <a:bodyPr wrap="none" rtlCol="0">
            <a:spAutoFit/>
          </a:bodyPr>
          <a:lstStyle/>
          <a:p>
            <a:r>
              <a:rPr lang="en-US" sz="3600" b="1" dirty="0">
                <a:solidFill>
                  <a:srgbClr val="FF0000"/>
                </a:solidFill>
                <a:latin typeface="Cambria" panose="02040503050406030204" pitchFamily="18" charset="0"/>
              </a:rPr>
              <a:t>4</a:t>
            </a:r>
            <a:endParaRPr lang="vi-VN" sz="3600" b="1" dirty="0">
              <a:solidFill>
                <a:srgbClr val="FF0000"/>
              </a:solidFill>
              <a:latin typeface="Cambria" panose="02040503050406030204" pitchFamily="18" charset="0"/>
            </a:endParaRPr>
          </a:p>
        </p:txBody>
      </p:sp>
      <p:pic>
        <p:nvPicPr>
          <p:cNvPr id="23"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982200" y="377413"/>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1" presetClass="mediacall" presetSubtype="0" fill="hold" nodeType="withEffect">
                                  <p:stCondLst>
                                    <p:cond delay="0"/>
                                  </p:stCondLst>
                                  <p:childTnLst>
                                    <p:cmd type="call" cmd="playFrom(0.0)">
                                      <p:cBhvr>
                                        <p:cTn id="30" dur="35526" fill="hold"/>
                                        <p:tgtEl>
                                          <p:spTgt spid="2"/>
                                        </p:tgtEl>
                                      </p:cBhvr>
                                    </p:cmd>
                                  </p:childTnLst>
                                </p:cTn>
                              </p:par>
                            </p:childTnLst>
                          </p:cTn>
                        </p:par>
                      </p:childTnLst>
                    </p:cTn>
                  </p:par>
                  <p:par>
                    <p:cTn id="31" fill="hold">
                      <p:stCondLst>
                        <p:cond delay="indefinite"/>
                      </p:stCondLst>
                      <p:childTnLst>
                        <p:par>
                          <p:cTn id="32" fill="hold">
                            <p:stCondLst>
                              <p:cond delay="0"/>
                            </p:stCondLst>
                            <p:childTnLst>
                              <p:par>
                                <p:cTn id="33" presetID="3" presetClass="mediacall" presetSubtype="0" fill="hold" nodeType="clickEffect">
                                  <p:stCondLst>
                                    <p:cond delay="0"/>
                                  </p:stCondLst>
                                  <p:childTnLst>
                                    <p:cmd type="call" cmd="stop">
                                      <p:cBhvr>
                                        <p:cTn id="34"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audio>
              <p:cMediaNode vol="15000">
                <p:cTn id="59" repeatCount="indefinite" fill="hold" display="0">
                  <p:stCondLst>
                    <p:cond delay="indefinite"/>
                  </p:stCondLst>
                  <p:endCondLst>
                    <p:cond evt="onStopAudio" delay="0">
                      <p:tgtEl>
                        <p:sldTgt/>
                      </p:tgtEl>
                    </p:cond>
                    <p:cond evt="onNext" delay="0">
                      <p:tgtEl>
                        <p:sldTgt/>
                      </p:tgtEl>
                    </p:cond>
                  </p:endCondLst>
                </p:cTn>
                <p:tgtEl>
                  <p:spTgt spid="2"/>
                </p:tgtEl>
              </p:cMediaNode>
            </p:audio>
            <p:audio>
              <p:cMediaNode vol="15000">
                <p:cTn id="60" repeatCount="indefinite" fill="hold" display="0">
                  <p:stCondLst>
                    <p:cond delay="indefinite"/>
                  </p:stCondLst>
                  <p:endCondLst>
                    <p:cond evt="onStopAudio" delay="0">
                      <p:tgtEl>
                        <p:sldTgt/>
                      </p:tgtEl>
                    </p:cond>
                    <p:cond evt="onNext" delay="0">
                      <p:tgtEl>
                        <p:sldTgt/>
                      </p:tgtEl>
                    </p:cond>
                  </p:endCondLst>
                </p:cTn>
                <p:tgtEl>
                  <p:spTgt spid="2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x-non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815882"/>
          </a:xfrm>
          <a:prstGeom prst="rect">
            <a:avLst/>
          </a:prstGeom>
          <a:noFill/>
        </p:spPr>
        <p:txBody>
          <a:bodyPr wrap="square" rtlCol="0">
            <a:spAutoFit/>
          </a:bodyPr>
          <a:lstStyle/>
          <a:p>
            <a:pPr lvl="0" algn="just">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362309" y="3284609"/>
            <a:ext cx="4983624" cy="646331"/>
          </a:xfrm>
          <a:prstGeom prst="rect">
            <a:avLst/>
          </a:prstGeom>
          <a:noFill/>
        </p:spPr>
        <p:txBody>
          <a:bodyPr wrap="square" rtlCol="0">
            <a:spAutoFit/>
          </a:bodyPr>
          <a:lstStyle/>
          <a:p>
            <a:r>
              <a:rPr lang="it-IT" sz="3600" dirty="0" smtClean="0">
                <a:solidFill>
                  <a:srgbClr val="FF0000"/>
                </a:solidFill>
                <a:latin typeface="Cambria" panose="02040503050406030204" pitchFamily="18" charset="0"/>
                <a:ea typeface="Cambria" panose="02040503050406030204" pitchFamily="18" charset="0"/>
              </a:rPr>
              <a:t>+ </a:t>
            </a:r>
            <a:r>
              <a:rPr lang="it-IT" sz="3600" dirty="0">
                <a:solidFill>
                  <a:srgbClr val="FF0000"/>
                </a:solidFill>
                <a:latin typeface="Cambria" panose="02040503050406030204" pitchFamily="18" charset="0"/>
                <a:ea typeface="Cambria" panose="02040503050406030204" pitchFamily="18" charset="0"/>
              </a:rPr>
              <a:t>Rô-bốt: 90 cm = 0,9 m</a:t>
            </a:r>
          </a:p>
        </p:txBody>
      </p:sp>
      <p:sp>
        <p:nvSpPr>
          <p:cNvPr id="4" name="TextBox 3"/>
          <p:cNvSpPr txBox="1"/>
          <p:nvPr/>
        </p:nvSpPr>
        <p:spPr>
          <a:xfrm>
            <a:off x="362309" y="2124870"/>
            <a:ext cx="4750018" cy="646331"/>
          </a:xfrm>
          <a:prstGeom prst="rect">
            <a:avLst/>
          </a:prstGeom>
          <a:noFill/>
        </p:spPr>
        <p:txBody>
          <a:bodyPr wrap="none" rtlCol="0">
            <a:spAutoFit/>
          </a:bodyPr>
          <a:lstStyle/>
          <a:p>
            <a:r>
              <a:rPr lang="it-IT" sz="3600" dirty="0">
                <a:solidFill>
                  <a:srgbClr val="FF0000"/>
                </a:solidFill>
                <a:latin typeface="Cambria" panose="02040503050406030204" pitchFamily="18" charset="0"/>
                <a:ea typeface="Cambria" panose="02040503050406030204" pitchFamily="18" charset="0"/>
              </a:rPr>
              <a:t>+ Mai: 156 cm = 1,56 </a:t>
            </a:r>
            <a:r>
              <a:rPr lang="it-IT" sz="3600" dirty="0" smtClean="0">
                <a:solidFill>
                  <a:srgbClr val="FF0000"/>
                </a:solidFill>
                <a:latin typeface="Cambria" panose="02040503050406030204" pitchFamily="18" charset="0"/>
                <a:ea typeface="Cambria" panose="02040503050406030204" pitchFamily="18" charset="0"/>
              </a:rPr>
              <a:t>m</a:t>
            </a:r>
            <a:endParaRPr lang="it-IT" sz="3600" dirty="0">
              <a:solidFill>
                <a:srgbClr val="FF0000"/>
              </a:solidFill>
              <a:latin typeface="Cambria" panose="02040503050406030204" pitchFamily="18" charset="0"/>
              <a:ea typeface="Cambria" panose="02040503050406030204" pitchFamily="18" charset="0"/>
            </a:endParaRPr>
          </a:p>
        </p:txBody>
      </p:sp>
      <p:sp>
        <p:nvSpPr>
          <p:cNvPr id="10" name="TextBox 9"/>
          <p:cNvSpPr txBox="1"/>
          <p:nvPr/>
        </p:nvSpPr>
        <p:spPr>
          <a:xfrm>
            <a:off x="362309" y="2658143"/>
            <a:ext cx="4624984" cy="646331"/>
          </a:xfrm>
          <a:prstGeom prst="rect">
            <a:avLst/>
          </a:prstGeom>
          <a:noFill/>
        </p:spPr>
        <p:txBody>
          <a:bodyPr wrap="none" rtlCol="0">
            <a:spAutoFit/>
          </a:bodyPr>
          <a:lstStyle/>
          <a:p>
            <a:r>
              <a:rPr lang="it-IT" sz="3600" dirty="0">
                <a:solidFill>
                  <a:srgbClr val="FF0000"/>
                </a:solidFill>
                <a:latin typeface="Cambria" panose="02040503050406030204" pitchFamily="18" charset="0"/>
                <a:ea typeface="Cambria" panose="02040503050406030204" pitchFamily="18" charset="0"/>
              </a:rPr>
              <a:t>+ Mi:  125 cm = 1,25 </a:t>
            </a:r>
            <a:r>
              <a:rPr lang="it-IT" sz="3600" dirty="0" smtClean="0">
                <a:solidFill>
                  <a:srgbClr val="FF0000"/>
                </a:solidFill>
                <a:latin typeface="Cambria" panose="02040503050406030204" pitchFamily="18" charset="0"/>
                <a:ea typeface="Cambria" panose="02040503050406030204" pitchFamily="18" charset="0"/>
              </a:rPr>
              <a:t>m</a:t>
            </a:r>
            <a:endParaRPr lang="it-IT"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5"/>
          <p:cNvSpPr>
            <a:spLocks noChangeArrowheads="1"/>
          </p:cNvSpPr>
          <p:nvPr/>
        </p:nvSpPr>
        <p:spPr bwMode="auto">
          <a:xfrm>
            <a:off x="49213" y="582613"/>
            <a:ext cx="90884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B19C8"/>
                </a:solidFill>
                <a:effectLst/>
                <a:uLnTx/>
                <a:uFillTx/>
                <a:latin typeface="Times New Roman" pitchFamily="18" charset="0"/>
                <a:ea typeface="Arial Unicode MS" pitchFamily="34" charset="-128"/>
                <a:cs typeface="Times New Roman" pitchFamily="18" charset="0"/>
              </a:rPr>
              <a:t>  </a:t>
            </a:r>
          </a:p>
        </p:txBody>
      </p:sp>
      <p:pic>
        <p:nvPicPr>
          <p:cNvPr id="4" name="Picture 6" descr="G:\anh slide\3d32f70c95e441d566402754a5fc6f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05000" y="830263"/>
            <a:ext cx="5638800" cy="1902674"/>
          </a:xfrm>
          <a:prstGeom prst="rect">
            <a:avLst/>
          </a:prstGeom>
          <a:noFill/>
        </p:spPr>
        <p:txBody>
          <a:bodyPr wrap="none">
            <a:prstTxWarp prst="textChevr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Arial" pitchFamily="34" charset="0"/>
                <a:ea typeface="+mn-ea"/>
                <a:cs typeface="+mn-cs"/>
              </a:rPr>
              <a:t>Trò</a:t>
            </a:r>
            <a:r>
              <a:rPr kumimoji="0" lang="en-US" sz="5400" b="1" i="0" u="none" strike="noStrike" kern="1200" cap="none" spc="0" normalizeH="0" noProof="0" dirty="0" smtClean="0">
                <a:ln w="1905"/>
                <a:solidFill>
                  <a:srgbClr val="FF0000"/>
                </a:solidFill>
                <a:effectLst>
                  <a:innerShdw blurRad="69850" dist="43180" dir="5400000">
                    <a:srgbClr val="000000">
                      <a:alpha val="65000"/>
                    </a:srgbClr>
                  </a:innerShdw>
                </a:effectLst>
                <a:uLnTx/>
                <a:uFillTx/>
                <a:latin typeface="Arial" pitchFamily="34" charset="0"/>
                <a:ea typeface="+mn-ea"/>
                <a:cs typeface="+mn-cs"/>
              </a:rPr>
              <a:t> chơi: Ai nhanh hơn?</a:t>
            </a:r>
            <a:endParaRPr kumimoji="0" lang="en-US" sz="54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itchFamily="34" charset="0"/>
              <a:ea typeface="+mn-ea"/>
              <a:cs typeface="+mn-cs"/>
            </a:endParaRPr>
          </a:p>
        </p:txBody>
      </p:sp>
      <p:pic>
        <p:nvPicPr>
          <p:cNvPr id="6" name="Picture 3" descr="Bellcoll">
            <a:extLst>
              <a:ext uri="{FF2B5EF4-FFF2-40B4-BE49-F238E27FC236}">
                <a16:creationId xmlns:a16="http://schemas.microsoft.com/office/drawing/2014/main" id="{7A93AFEA-DE04-456A-B2AF-2011AC17BA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403608">
            <a:off x="3712369" y="3781587"/>
            <a:ext cx="171926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tree">
            <a:extLst>
              <a:ext uri="{FF2B5EF4-FFF2-40B4-BE49-F238E27FC236}">
                <a16:creationId xmlns:a16="http://schemas.microsoft.com/office/drawing/2014/main" id="{FCD9EC96-EE95-4F5C-B0EE-CB427CBC15F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53084" y="5369882"/>
            <a:ext cx="1638116"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se19">
            <a:extLst>
              <a:ext uri="{FF2B5EF4-FFF2-40B4-BE49-F238E27FC236}">
                <a16:creationId xmlns:a16="http://schemas.microsoft.com/office/drawing/2014/main" id="{53522C24-91A7-4D5B-AEF0-DA441A9748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59757" y="5649913"/>
            <a:ext cx="133184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305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1"/>
          <p:cNvSpPr>
            <a:spLocks noChangeArrowheads="1"/>
          </p:cNvSpPr>
          <p:nvPr/>
        </p:nvSpPr>
        <p:spPr bwMode="auto">
          <a:xfrm>
            <a:off x="0" y="1"/>
            <a:ext cx="9144000" cy="127339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Câu</a:t>
            </a:r>
            <a:r>
              <a:rPr kumimoji="0" lang="en-US" altLang="en-US" sz="4000" b="1" i="0" u="none" strike="noStrike" kern="1200" cap="none" spc="0" normalizeH="0" noProof="0" dirty="0" smtClean="0">
                <a:ln>
                  <a:noFill/>
                </a:ln>
                <a:solidFill>
                  <a:srgbClr val="FFFF00"/>
                </a:solidFill>
                <a:effectLst/>
                <a:uLnTx/>
                <a:uFillTx/>
                <a:latin typeface="Cambria" panose="02040503050406030204" pitchFamily="18" charset="0"/>
                <a:cs typeface="Arial" panose="020B0604020202020204" pitchFamily="34" charset="0"/>
              </a:rPr>
              <a:t> 1:</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 </a:t>
            </a:r>
            <a:r>
              <a:rPr lang="en-US" sz="4000" b="1" dirty="0">
                <a:solidFill>
                  <a:srgbClr val="FFFF00"/>
                </a:solidFill>
                <a:latin typeface="Cambria" panose="02040503050406030204" pitchFamily="18" charset="0"/>
                <a:cs typeface="Arial" panose="020B0604020202020204" pitchFamily="34" charset="0"/>
              </a:rPr>
              <a:t>Hai phẩy không </a:t>
            </a:r>
            <a:r>
              <a:rPr lang="en-US" sz="4000" b="1" dirty="0" err="1">
                <a:solidFill>
                  <a:srgbClr val="FFFF00"/>
                </a:solidFill>
                <a:latin typeface="Cambria" panose="02040503050406030204" pitchFamily="18" charset="0"/>
                <a:cs typeface="Arial" panose="020B0604020202020204" pitchFamily="34" charset="0"/>
              </a:rPr>
              <a:t>không</a:t>
            </a:r>
            <a:r>
              <a:rPr lang="en-US" sz="4000" b="1" dirty="0">
                <a:solidFill>
                  <a:srgbClr val="FFFF00"/>
                </a:solidFill>
                <a:latin typeface="Cambria" panose="02040503050406030204" pitchFamily="18" charset="0"/>
                <a:cs typeface="Arial" panose="020B0604020202020204" pitchFamily="34" charset="0"/>
              </a:rPr>
              <a:t> t</a:t>
            </a:r>
            <a:r>
              <a:rPr lang="en-US" sz="4000" b="1" dirty="0" smtClean="0">
                <a:solidFill>
                  <a:srgbClr val="FFFF00"/>
                </a:solidFill>
                <a:latin typeface="Cambria" panose="02040503050406030204" pitchFamily="18" charset="0"/>
                <a:cs typeface="Arial" panose="020B0604020202020204" pitchFamily="34" charset="0"/>
              </a:rPr>
              <a:t>ám</a:t>
            </a:r>
            <a:r>
              <a:rPr lang="en-US" sz="4000" b="1" baseline="30000" dirty="0" smtClean="0">
                <a:solidFill>
                  <a:srgbClr val="FFFF00"/>
                </a:solidFill>
                <a:latin typeface="Cambria" panose="02040503050406030204" pitchFamily="18" charset="0"/>
                <a:cs typeface="Arial" panose="020B0604020202020204" pitchFamily="34" charset="0"/>
              </a:rPr>
              <a:t> </a:t>
            </a:r>
          </a:p>
          <a:p>
            <a:pPr eaLnBrk="1" hangingPunct="1">
              <a:defRPr/>
            </a:pPr>
            <a:r>
              <a:rPr lang="en-US" altLang="en-US" sz="4000" b="1" dirty="0" smtClean="0">
                <a:solidFill>
                  <a:srgbClr val="FFFF00"/>
                </a:solidFill>
                <a:latin typeface="Cambria" panose="02040503050406030204" pitchFamily="18" charset="0"/>
                <a:cs typeface="Arial" panose="020B0604020202020204" pitchFamily="34" charset="0"/>
              </a:rPr>
              <a:t>  được viết </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là</a:t>
            </a:r>
            <a:r>
              <a:rPr kumimoji="0" lang="en-US" altLang="en-US" sz="4000" b="1"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 </a:t>
            </a:r>
          </a:p>
        </p:txBody>
      </p:sp>
      <p:sp>
        <p:nvSpPr>
          <p:cNvPr id="7" name="AutoShape 51"/>
          <p:cNvSpPr>
            <a:spLocks noChangeArrowheads="1"/>
          </p:cNvSpPr>
          <p:nvPr/>
        </p:nvSpPr>
        <p:spPr bwMode="auto">
          <a:xfrm>
            <a:off x="1935739" y="1628345"/>
            <a:ext cx="5843588" cy="749300"/>
          </a:xfrm>
          <a:prstGeom prst="roundRect">
            <a:avLst>
              <a:gd name="adj" fmla="val 16667"/>
            </a:avLst>
          </a:prstGeom>
          <a:solidFill>
            <a:srgbClr val="7030A0"/>
          </a:solidFill>
          <a:ln w="9525">
            <a:noFill/>
            <a:round/>
            <a:headEnd/>
            <a:tailEnd/>
          </a:ln>
        </p:spPr>
        <p:txBody>
          <a:bodyPr wrap="none" anchor="ctr"/>
          <a:lstStyle/>
          <a:p>
            <a:pPr lvl="0" algn="ctr" eaLnBrk="0" hangingPunct="0">
              <a:defRPr/>
            </a:pPr>
            <a:r>
              <a:rPr lang="en-US" sz="4400" b="1" dirty="0" smtClean="0">
                <a:solidFill>
                  <a:srgbClr val="FFFF00"/>
                </a:solidFill>
                <a:latin typeface="Cambria" panose="02040503050406030204" pitchFamily="18" charset="0"/>
                <a:cs typeface="Arial" panose="020B0604020202020204" pitchFamily="34" charset="0"/>
              </a:rPr>
              <a:t>2,08</a:t>
            </a:r>
            <a:endParaRPr kumimoji="0" lang="en-US" sz="4400" b="0" i="0" u="none" strike="noStrike" kern="1200" cap="none" spc="0" normalizeH="0" baseline="30000" noProof="0" dirty="0">
              <a:ln>
                <a:noFill/>
              </a:ln>
              <a:solidFill>
                <a:srgbClr val="FFFF00"/>
              </a:solidFill>
              <a:effectLst/>
              <a:uLnTx/>
              <a:uFillTx/>
              <a:latin typeface="Cambria" panose="02040503050406030204" pitchFamily="18" charset="0"/>
              <a:cs typeface="Arial" charset="0"/>
            </a:endParaRPr>
          </a:p>
        </p:txBody>
      </p:sp>
      <p:pic>
        <p:nvPicPr>
          <p:cNvPr id="8" name="Picture 7"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4" y="161668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hlinkHover r:id="" action="ppaction://noaction" highlightClick="1">
              <a:snd r:embed="rId8" name="cached_combo42.wav"/>
            </a:hlinkHover>
          </p:cNvPr>
          <p:cNvSpPr>
            <a:spLocks noChangeArrowheads="1"/>
          </p:cNvSpPr>
          <p:nvPr/>
        </p:nvSpPr>
        <p:spPr bwMode="auto">
          <a:xfrm>
            <a:off x="573879" y="1739719"/>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0" name="WordArt 226"/>
          <p:cNvSpPr>
            <a:spLocks noChangeArrowheads="1" noChangeShapeType="1" noTextEdit="1"/>
          </p:cNvSpPr>
          <p:nvPr/>
        </p:nvSpPr>
        <p:spPr bwMode="auto">
          <a:xfrm>
            <a:off x="703305" y="1807410"/>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A</a:t>
            </a:r>
          </a:p>
        </p:txBody>
      </p:sp>
      <p:sp>
        <p:nvSpPr>
          <p:cNvPr id="11" name="AutoShape 51"/>
          <p:cNvSpPr>
            <a:spLocks noChangeArrowheads="1"/>
          </p:cNvSpPr>
          <p:nvPr/>
        </p:nvSpPr>
        <p:spPr bwMode="auto">
          <a:xfrm>
            <a:off x="1949086" y="2713012"/>
            <a:ext cx="5830242" cy="749300"/>
          </a:xfrm>
          <a:prstGeom prst="roundRect">
            <a:avLst>
              <a:gd name="adj" fmla="val 16667"/>
            </a:avLst>
          </a:prstGeom>
          <a:solidFill>
            <a:srgbClr val="00B050"/>
          </a:solid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0" algn="ctr">
              <a:defRPr/>
            </a:pPr>
            <a:r>
              <a:rPr lang="en-US" altLang="en-US" sz="4400" b="1" noProof="0" dirty="0" smtClean="0">
                <a:solidFill>
                  <a:srgbClr val="FFFF00"/>
                </a:solidFill>
                <a:latin typeface="Cambria" panose="02040503050406030204" pitchFamily="18" charset="0"/>
                <a:cs typeface="Arial" panose="020B0604020202020204" pitchFamily="34" charset="0"/>
              </a:rPr>
              <a:t>2,008</a:t>
            </a:r>
            <a:endParaRPr kumimoji="0" lang="en-US" altLang="en-US" sz="4400" b="1" i="0" u="none" strike="noStrike" kern="1200" cap="none" spc="0" normalizeH="0" baseline="30000" noProof="0" dirty="0">
              <a:ln>
                <a:noFill/>
              </a:ln>
              <a:solidFill>
                <a:srgbClr val="FFFF00"/>
              </a:solidFill>
              <a:effectLst/>
              <a:uLnTx/>
              <a:uFillTx/>
              <a:latin typeface="Cambria" panose="02040503050406030204" pitchFamily="18" charset="0"/>
              <a:cs typeface="Arial" panose="020B0604020202020204" pitchFamily="34" charset="0"/>
            </a:endParaRPr>
          </a:p>
        </p:txBody>
      </p:sp>
      <p:pic>
        <p:nvPicPr>
          <p:cNvPr id="12"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3" y="2716101"/>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573878" y="285839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4" name="WordArt 226"/>
          <p:cNvSpPr>
            <a:spLocks noChangeArrowheads="1" noChangeShapeType="1" noTextEdit="1"/>
          </p:cNvSpPr>
          <p:nvPr/>
        </p:nvSpPr>
        <p:spPr bwMode="auto">
          <a:xfrm>
            <a:off x="768327" y="2971105"/>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B</a:t>
            </a:r>
          </a:p>
        </p:txBody>
      </p:sp>
      <p:sp>
        <p:nvSpPr>
          <p:cNvPr id="15" name="AutoShape 51"/>
          <p:cNvSpPr>
            <a:spLocks noChangeArrowheads="1"/>
          </p:cNvSpPr>
          <p:nvPr/>
        </p:nvSpPr>
        <p:spPr bwMode="auto">
          <a:xfrm>
            <a:off x="1928303" y="3791725"/>
            <a:ext cx="5943600" cy="749300"/>
          </a:xfrm>
          <a:prstGeom prst="roundRect">
            <a:avLst>
              <a:gd name="adj" fmla="val 16667"/>
            </a:avLst>
          </a:prstGeom>
          <a:solidFill>
            <a:srgbClr val="00B0F0"/>
          </a:solidFill>
          <a:ln>
            <a:noFill/>
          </a:ln>
        </p:spPr>
        <p:txBody>
          <a:bodyPr wrap="none" anchor="ctr"/>
          <a:lstStyle/>
          <a:p>
            <a:pPr lvl="0" algn="ctr" eaLnBrk="0" hangingPunct="0">
              <a:defRPr/>
            </a:pPr>
            <a:r>
              <a:rPr lang="en-US" sz="4400" b="1" dirty="0" smtClean="0">
                <a:solidFill>
                  <a:srgbClr val="FFFF00"/>
                </a:solidFill>
                <a:latin typeface="Cambria" panose="02040503050406030204" pitchFamily="18" charset="0"/>
                <a:cs typeface="Arial" panose="020B0604020202020204" pitchFamily="34" charset="0"/>
              </a:rPr>
              <a:t>2,8</a:t>
            </a:r>
            <a:endParaRPr kumimoji="0" lang="en-US" sz="4400" b="1" i="0" u="none" strike="noStrike" kern="1200" cap="none" spc="0" normalizeH="0" baseline="30000" noProof="0" dirty="0">
              <a:ln>
                <a:noFill/>
              </a:ln>
              <a:solidFill>
                <a:srgbClr val="FFFF00"/>
              </a:solidFill>
              <a:effectLst>
                <a:outerShdw blurRad="38100" dist="38100" dir="2700000" algn="tl">
                  <a:srgbClr val="000000"/>
                </a:outerShdw>
              </a:effectLst>
              <a:uLnTx/>
              <a:uFillTx/>
              <a:latin typeface="Cambria" panose="02040503050406030204" pitchFamily="18" charset="0"/>
              <a:cs typeface="Arial" charset="0"/>
            </a:endParaRPr>
          </a:p>
        </p:txBody>
      </p:sp>
      <p:pic>
        <p:nvPicPr>
          <p:cNvPr id="16"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3" y="3773488"/>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59">
            <a:hlinkHover r:id="" action="ppaction://noaction" highlightClick="1">
              <a:snd r:embed="rId8" name="cached_combo42.wav"/>
            </a:hlinkHover>
          </p:cNvPr>
          <p:cNvSpPr>
            <a:spLocks noChangeArrowheads="1"/>
          </p:cNvSpPr>
          <p:nvPr/>
        </p:nvSpPr>
        <p:spPr bwMode="auto">
          <a:xfrm>
            <a:off x="550416" y="39365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8" name="WordArt 226"/>
          <p:cNvSpPr>
            <a:spLocks noChangeArrowheads="1" noChangeShapeType="1" noTextEdit="1"/>
          </p:cNvSpPr>
          <p:nvPr/>
        </p:nvSpPr>
        <p:spPr bwMode="auto">
          <a:xfrm>
            <a:off x="703305" y="4007056"/>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c</a:t>
            </a:r>
          </a:p>
        </p:txBody>
      </p:sp>
      <p:sp>
        <p:nvSpPr>
          <p:cNvPr id="21" name="WordArt 33"/>
          <p:cNvSpPr>
            <a:spLocks noChangeArrowheads="1" noChangeShapeType="1" noTextEdit="1"/>
          </p:cNvSpPr>
          <p:nvPr/>
        </p:nvSpPr>
        <p:spPr bwMode="auto">
          <a:xfrm>
            <a:off x="7869109" y="2351966"/>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0</a:t>
            </a:r>
          </a:p>
        </p:txBody>
      </p:sp>
      <p:sp>
        <p:nvSpPr>
          <p:cNvPr id="22" name="WordArt 34"/>
          <p:cNvSpPr>
            <a:spLocks noChangeArrowheads="1" noChangeShapeType="1" noTextEdit="1"/>
          </p:cNvSpPr>
          <p:nvPr/>
        </p:nvSpPr>
        <p:spPr bwMode="auto">
          <a:xfrm>
            <a:off x="7878041" y="2330247"/>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1</a:t>
            </a:r>
          </a:p>
        </p:txBody>
      </p:sp>
      <p:grpSp>
        <p:nvGrpSpPr>
          <p:cNvPr id="32" name="Group 49"/>
          <p:cNvGrpSpPr>
            <a:grpSpLocks/>
          </p:cNvGrpSpPr>
          <p:nvPr/>
        </p:nvGrpSpPr>
        <p:grpSpPr bwMode="auto">
          <a:xfrm>
            <a:off x="7772400" y="3773488"/>
            <a:ext cx="1447800" cy="1179512"/>
            <a:chOff x="4320" y="2928"/>
            <a:chExt cx="1104" cy="1104"/>
          </a:xfrm>
        </p:grpSpPr>
        <p:sp>
          <p:nvSpPr>
            <p:cNvPr id="33"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34"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Franklin Gothic Book"/>
                  <a:ea typeface="+mn-ea"/>
                  <a:cs typeface="Times New Roman" panose="02020603050405020304" pitchFamily="18" charset="0"/>
                </a:rPr>
                <a:t>Hết giờ</a:t>
              </a:r>
            </a:p>
          </p:txBody>
        </p:sp>
      </p:grpSp>
      <p:sp>
        <p:nvSpPr>
          <p:cNvPr id="23" name="WordArt 34"/>
          <p:cNvSpPr>
            <a:spLocks noChangeArrowheads="1" noChangeShapeType="1" noTextEdit="1"/>
          </p:cNvSpPr>
          <p:nvPr/>
        </p:nvSpPr>
        <p:spPr bwMode="auto">
          <a:xfrm>
            <a:off x="7896927" y="2326879"/>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cs typeface="Arial" charset="0"/>
              </a:rPr>
              <a:t>2</a:t>
            </a:r>
            <a:endPar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endParaRPr>
          </a:p>
        </p:txBody>
      </p:sp>
      <p:sp>
        <p:nvSpPr>
          <p:cNvPr id="24" name="WordArt 36"/>
          <p:cNvSpPr>
            <a:spLocks noChangeArrowheads="1" noChangeShapeType="1" noTextEdit="1"/>
          </p:cNvSpPr>
          <p:nvPr/>
        </p:nvSpPr>
        <p:spPr bwMode="auto">
          <a:xfrm>
            <a:off x="7887787" y="2323511"/>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3</a:t>
            </a:r>
          </a:p>
        </p:txBody>
      </p:sp>
      <p:sp>
        <p:nvSpPr>
          <p:cNvPr id="25" name="WordArt 37"/>
          <p:cNvSpPr>
            <a:spLocks noChangeArrowheads="1" noChangeShapeType="1" noTextEdit="1"/>
          </p:cNvSpPr>
          <p:nvPr/>
        </p:nvSpPr>
        <p:spPr bwMode="auto">
          <a:xfrm>
            <a:off x="7874991" y="2330247"/>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4</a:t>
            </a:r>
          </a:p>
        </p:txBody>
      </p:sp>
      <p:sp>
        <p:nvSpPr>
          <p:cNvPr id="26" name="WordArt 38"/>
          <p:cNvSpPr>
            <a:spLocks noChangeArrowheads="1" noChangeShapeType="1" noTextEdit="1"/>
          </p:cNvSpPr>
          <p:nvPr/>
        </p:nvSpPr>
        <p:spPr bwMode="auto">
          <a:xfrm>
            <a:off x="7876516" y="23301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5</a:t>
            </a:r>
          </a:p>
        </p:txBody>
      </p:sp>
    </p:spTree>
    <p:extLst>
      <p:ext uri="{BB962C8B-B14F-4D97-AF65-F5344CB8AC3E}">
        <p14:creationId xmlns:p14="http://schemas.microsoft.com/office/powerpoint/2010/main" val="14917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9" presetID="5" presetClass="entr" presetSubtype="10" fill="hold" nodeType="with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3" name="Chimes 3-CL (2).wav"/>
                                        </p:tgtEl>
                                      </p:cMediaNode>
                                    </p:audio>
                                  </p:subTnLst>
                                </p:cTn>
                              </p:par>
                              <p:par>
                                <p:cTn id="12" presetID="5" presetClass="entr" presetSubtype="10" fill="hold" grpId="0" nodeType="with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grpId="0" nodeType="withEffect">
                                  <p:stCondLst>
                                    <p:cond delay="200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22" presetClass="entr" presetSubtype="8" fill="hold" nodeType="withEffect">
                                  <p:stCondLst>
                                    <p:cond delay="2000"/>
                                  </p:stCondLst>
                                  <p:iterate type="lt">
                                    <p:tmPct val="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5" presetClass="entr" presetSubtype="10" fill="hold" nodeType="withEffect">
                                  <p:stCondLst>
                                    <p:cond delay="300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3-CL (2).wav"/>
                                        </p:tgtEl>
                                      </p:cMediaNode>
                                    </p:audio>
                                  </p:subTnLst>
                                </p:cTn>
                              </p:par>
                              <p:par>
                                <p:cTn id="24" presetID="5" presetClass="entr" presetSubtype="10" fill="hold" grpId="0" nodeType="withEffect">
                                  <p:stCondLst>
                                    <p:cond delay="300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par>
                                <p:cTn id="27" presetID="5" presetClass="entr" presetSubtype="10" fill="hold" grpId="0" nodeType="withEffect">
                                  <p:stCondLst>
                                    <p:cond delay="300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par>
                                <p:cTn id="30" presetID="22" presetClass="entr" presetSubtype="8" fill="hold" nodeType="withEffect">
                                  <p:stCondLst>
                                    <p:cond delay="3000"/>
                                  </p:stCondLst>
                                  <p:iterate type="lt">
                                    <p:tmPct val="0"/>
                                  </p:iterate>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5" presetClass="entr" presetSubtype="10" fill="hold" nodeType="withEffect">
                                  <p:stCondLst>
                                    <p:cond delay="400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4000"/>
                                  </p:stCondLst>
                                  <p:childTnLst>
                                    <p:set>
                                      <p:cBhvr>
                                        <p:cTn id="37" dur="1" fill="hold">
                                          <p:stCondLst>
                                            <p:cond delay="0"/>
                                          </p:stCondLst>
                                        </p:cTn>
                                        <p:tgtEl>
                                          <p:spTgt spid="17"/>
                                        </p:tgtEl>
                                        <p:attrNameLst>
                                          <p:attrName>style.visibility</p:attrName>
                                        </p:attrNameLst>
                                      </p:cBhvr>
                                      <p:to>
                                        <p:strVal val="visible"/>
                                      </p:to>
                                    </p:set>
                                    <p:animEffect transition="in" filter="checkerboard(across)">
                                      <p:cBhvr>
                                        <p:cTn id="38" dur="500"/>
                                        <p:tgtEl>
                                          <p:spTgt spid="17"/>
                                        </p:tgtEl>
                                      </p:cBhvr>
                                    </p:animEffect>
                                  </p:childTnLst>
                                </p:cTn>
                              </p:par>
                              <p:par>
                                <p:cTn id="39" presetID="5" presetClass="entr" presetSubtype="10" fill="hold" grpId="0" nodeType="withEffect">
                                  <p:stCondLst>
                                    <p:cond delay="4000"/>
                                  </p:stCondLst>
                                  <p:childTnLst>
                                    <p:set>
                                      <p:cBhvr>
                                        <p:cTn id="40" dur="1" fill="hold">
                                          <p:stCondLst>
                                            <p:cond delay="0"/>
                                          </p:stCondLst>
                                        </p:cTn>
                                        <p:tgtEl>
                                          <p:spTgt spid="18"/>
                                        </p:tgtEl>
                                        <p:attrNameLst>
                                          <p:attrName>style.visibility</p:attrName>
                                        </p:attrNameLst>
                                      </p:cBhvr>
                                      <p:to>
                                        <p:strVal val="visible"/>
                                      </p:to>
                                    </p:set>
                                    <p:animEffect transition="in" filter="checkerboard(across)">
                                      <p:cBhvr>
                                        <p:cTn id="41" dur="500"/>
                                        <p:tgtEl>
                                          <p:spTgt spid="18"/>
                                        </p:tgtEl>
                                      </p:cBhvr>
                                    </p:animEffect>
                                  </p:childTnLst>
                                </p:cTn>
                              </p:par>
                              <p:par>
                                <p:cTn id="42" presetID="22" presetClass="entr" presetSubtype="8" fill="hold" nodeType="withEffect">
                                  <p:stCondLst>
                                    <p:cond delay="400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4500"/>
                            </p:stCondLst>
                            <p:childTnLst>
                              <p:par>
                                <p:cTn id="46" presetID="9"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par>
                          <p:cTn id="49" fill="hold">
                            <p:stCondLst>
                              <p:cond delay="5000"/>
                            </p:stCondLst>
                            <p:childTnLst>
                              <p:par>
                                <p:cTn id="50" presetID="53" presetClass="exit" presetSubtype="0" fill="hold" grpId="1" nodeType="afterEffect">
                                  <p:stCondLst>
                                    <p:cond delay="0"/>
                                  </p:stCondLst>
                                  <p:childTnLst>
                                    <p:anim calcmode="lin" valueType="num">
                                      <p:cBhvr>
                                        <p:cTn id="51" dur="500"/>
                                        <p:tgtEl>
                                          <p:spTgt spid="26"/>
                                        </p:tgtEl>
                                        <p:attrNameLst>
                                          <p:attrName>ppt_w</p:attrName>
                                        </p:attrNameLst>
                                      </p:cBhvr>
                                      <p:tavLst>
                                        <p:tav tm="0">
                                          <p:val>
                                            <p:strVal val="ppt_w"/>
                                          </p:val>
                                        </p:tav>
                                        <p:tav tm="100000">
                                          <p:val>
                                            <p:fltVal val="0"/>
                                          </p:val>
                                        </p:tav>
                                      </p:tavLst>
                                    </p:anim>
                                    <p:anim calcmode="lin" valueType="num">
                                      <p:cBhvr>
                                        <p:cTn id="52" dur="500"/>
                                        <p:tgtEl>
                                          <p:spTgt spid="26"/>
                                        </p:tgtEl>
                                        <p:attrNameLst>
                                          <p:attrName>ppt_h</p:attrName>
                                        </p:attrNameLst>
                                      </p:cBhvr>
                                      <p:tavLst>
                                        <p:tav tm="0">
                                          <p:val>
                                            <p:strVal val="ppt_h"/>
                                          </p:val>
                                        </p:tav>
                                        <p:tav tm="100000">
                                          <p:val>
                                            <p:fltVal val="0"/>
                                          </p:val>
                                        </p:tav>
                                      </p:tavLst>
                                    </p:anim>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childTnLst>
                          </p:cTn>
                        </p:par>
                        <p:par>
                          <p:cTn id="55" fill="hold">
                            <p:stCondLst>
                              <p:cond delay="5500"/>
                            </p:stCondLst>
                            <p:childTnLst>
                              <p:par>
                                <p:cTn id="56" presetID="9"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500"/>
                                        <p:tgtEl>
                                          <p:spTgt spid="25"/>
                                        </p:tgtEl>
                                      </p:cBhvr>
                                    </p:animEffect>
                                  </p:childTnLst>
                                  <p:subTnLst>
                                    <p:audio>
                                      <p:cMediaNode>
                                        <p:cTn display="0" masterRel="sameClick">
                                          <p:stCondLst>
                                            <p:cond evt="begin" delay="0">
                                              <p:tn val="56"/>
                                            </p:cond>
                                          </p:stCondLst>
                                          <p:endCondLst>
                                            <p:cond evt="onStopAudio" delay="0">
                                              <p:tgtEl>
                                                <p:sldTgt/>
                                              </p:tgtEl>
                                            </p:cond>
                                          </p:endCondLst>
                                        </p:cTn>
                                        <p:tgtEl>
                                          <p:sndTgt r:embed="rId4" name="camera.wav"/>
                                        </p:tgtEl>
                                      </p:cMediaNode>
                                    </p:audio>
                                  </p:subTnLst>
                                </p:cTn>
                              </p:par>
                            </p:childTnLst>
                          </p:cTn>
                        </p:par>
                        <p:par>
                          <p:cTn id="59" fill="hold">
                            <p:stCondLst>
                              <p:cond delay="6000"/>
                            </p:stCondLst>
                            <p:childTnLst>
                              <p:par>
                                <p:cTn id="60" presetID="53" presetClass="exit" presetSubtype="0" fill="hold" grpId="1" nodeType="afterEffect">
                                  <p:stCondLst>
                                    <p:cond delay="0"/>
                                  </p:stCondLst>
                                  <p:childTnLst>
                                    <p:anim calcmode="lin" valueType="num">
                                      <p:cBhvr>
                                        <p:cTn id="61" dur="500"/>
                                        <p:tgtEl>
                                          <p:spTgt spid="25"/>
                                        </p:tgtEl>
                                        <p:attrNameLst>
                                          <p:attrName>ppt_w</p:attrName>
                                        </p:attrNameLst>
                                      </p:cBhvr>
                                      <p:tavLst>
                                        <p:tav tm="0">
                                          <p:val>
                                            <p:strVal val="ppt_w"/>
                                          </p:val>
                                        </p:tav>
                                        <p:tav tm="100000">
                                          <p:val>
                                            <p:fltVal val="0"/>
                                          </p:val>
                                        </p:tav>
                                      </p:tavLst>
                                    </p:anim>
                                    <p:anim calcmode="lin" valueType="num">
                                      <p:cBhvr>
                                        <p:cTn id="62" dur="500"/>
                                        <p:tgtEl>
                                          <p:spTgt spid="25"/>
                                        </p:tgtEl>
                                        <p:attrNameLst>
                                          <p:attrName>ppt_h</p:attrName>
                                        </p:attrNameLst>
                                      </p:cBhvr>
                                      <p:tavLst>
                                        <p:tav tm="0">
                                          <p:val>
                                            <p:strVal val="ppt_h"/>
                                          </p:val>
                                        </p:tav>
                                        <p:tav tm="100000">
                                          <p:val>
                                            <p:fltVal val="0"/>
                                          </p:val>
                                        </p:tav>
                                      </p:tavLst>
                                    </p:anim>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par>
                          <p:cTn id="65" fill="hold">
                            <p:stCondLst>
                              <p:cond delay="6500"/>
                            </p:stCondLst>
                            <p:childTnLst>
                              <p:par>
                                <p:cTn id="66" presetID="9"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500"/>
                                        <p:tgtEl>
                                          <p:spTgt spid="24"/>
                                        </p:tgtEl>
                                      </p:cBhvr>
                                    </p:animEffect>
                                  </p:childTnLst>
                                  <p:subTnLst>
                                    <p:audio>
                                      <p:cMediaNode>
                                        <p:cTn display="0" masterRel="sameClick">
                                          <p:stCondLst>
                                            <p:cond evt="begin" delay="0">
                                              <p:tn val="66"/>
                                            </p:cond>
                                          </p:stCondLst>
                                          <p:endCondLst>
                                            <p:cond evt="onStopAudio" delay="0">
                                              <p:tgtEl>
                                                <p:sldTgt/>
                                              </p:tgtEl>
                                            </p:cond>
                                          </p:endCondLst>
                                        </p:cTn>
                                        <p:tgtEl>
                                          <p:sndTgt r:embed="rId4" name="camera.wav"/>
                                        </p:tgtEl>
                                      </p:cMediaNode>
                                    </p:audio>
                                  </p:subTnLst>
                                </p:cTn>
                              </p:par>
                            </p:childTnLst>
                          </p:cTn>
                        </p:par>
                        <p:par>
                          <p:cTn id="69" fill="hold">
                            <p:stCondLst>
                              <p:cond delay="7000"/>
                            </p:stCondLst>
                            <p:childTnLst>
                              <p:par>
                                <p:cTn id="70" presetID="53" presetClass="exit" presetSubtype="0" fill="hold" grpId="1" nodeType="afterEffect">
                                  <p:stCondLst>
                                    <p:cond delay="0"/>
                                  </p:stCondLst>
                                  <p:childTnLst>
                                    <p:anim calcmode="lin" valueType="num">
                                      <p:cBhvr>
                                        <p:cTn id="71" dur="500"/>
                                        <p:tgtEl>
                                          <p:spTgt spid="24"/>
                                        </p:tgtEl>
                                        <p:attrNameLst>
                                          <p:attrName>ppt_w</p:attrName>
                                        </p:attrNameLst>
                                      </p:cBhvr>
                                      <p:tavLst>
                                        <p:tav tm="0">
                                          <p:val>
                                            <p:strVal val="ppt_w"/>
                                          </p:val>
                                        </p:tav>
                                        <p:tav tm="100000">
                                          <p:val>
                                            <p:fltVal val="0"/>
                                          </p:val>
                                        </p:tav>
                                      </p:tavLst>
                                    </p:anim>
                                    <p:anim calcmode="lin" valueType="num">
                                      <p:cBhvr>
                                        <p:cTn id="72" dur="500"/>
                                        <p:tgtEl>
                                          <p:spTgt spid="24"/>
                                        </p:tgtEl>
                                        <p:attrNameLst>
                                          <p:attrName>ppt_h</p:attrName>
                                        </p:attrNameLst>
                                      </p:cBhvr>
                                      <p:tavLst>
                                        <p:tav tm="0">
                                          <p:val>
                                            <p:strVal val="ppt_h"/>
                                          </p:val>
                                        </p:tav>
                                        <p:tav tm="100000">
                                          <p:val>
                                            <p:fltVal val="0"/>
                                          </p:val>
                                        </p:tav>
                                      </p:tavLst>
                                    </p:anim>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childTnLst>
                          </p:cTn>
                        </p:par>
                        <p:par>
                          <p:cTn id="75" fill="hold">
                            <p:stCondLst>
                              <p:cond delay="7500"/>
                            </p:stCondLst>
                            <p:childTnLst>
                              <p:par>
                                <p:cTn id="76" presetID="9"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dissolve">
                                      <p:cBhvr>
                                        <p:cTn id="78" dur="500"/>
                                        <p:tgtEl>
                                          <p:spTgt spid="23"/>
                                        </p:tgtEl>
                                      </p:cBhvr>
                                    </p:animEffect>
                                  </p:childTnLst>
                                  <p:subTnLst>
                                    <p:audio>
                                      <p:cMediaNode>
                                        <p:cTn display="0" masterRel="sameClick">
                                          <p:stCondLst>
                                            <p:cond evt="begin" delay="0">
                                              <p:tn val="76"/>
                                            </p:cond>
                                          </p:stCondLst>
                                          <p:endCondLst>
                                            <p:cond evt="onStopAudio" delay="0">
                                              <p:tgtEl>
                                                <p:sldTgt/>
                                              </p:tgtEl>
                                            </p:cond>
                                          </p:endCondLst>
                                        </p:cTn>
                                        <p:tgtEl>
                                          <p:sndTgt r:embed="rId4" name="camera.wav"/>
                                        </p:tgtEl>
                                      </p:cMediaNode>
                                    </p:audio>
                                  </p:subTnLst>
                                </p:cTn>
                              </p:par>
                            </p:childTnLst>
                          </p:cTn>
                        </p:par>
                        <p:par>
                          <p:cTn id="79" fill="hold">
                            <p:stCondLst>
                              <p:cond delay="8000"/>
                            </p:stCondLst>
                            <p:childTnLst>
                              <p:par>
                                <p:cTn id="80" presetID="53" presetClass="exit" presetSubtype="0" fill="hold" grpId="1" nodeType="afterEffect">
                                  <p:stCondLst>
                                    <p:cond delay="0"/>
                                  </p:stCondLst>
                                  <p:childTnLst>
                                    <p:anim calcmode="lin" valueType="num">
                                      <p:cBhvr>
                                        <p:cTn id="81" dur="500"/>
                                        <p:tgtEl>
                                          <p:spTgt spid="23"/>
                                        </p:tgtEl>
                                        <p:attrNameLst>
                                          <p:attrName>ppt_w</p:attrName>
                                        </p:attrNameLst>
                                      </p:cBhvr>
                                      <p:tavLst>
                                        <p:tav tm="0">
                                          <p:val>
                                            <p:strVal val="ppt_w"/>
                                          </p:val>
                                        </p:tav>
                                        <p:tav tm="100000">
                                          <p:val>
                                            <p:fltVal val="0"/>
                                          </p:val>
                                        </p:tav>
                                      </p:tavLst>
                                    </p:anim>
                                    <p:anim calcmode="lin" valueType="num">
                                      <p:cBhvr>
                                        <p:cTn id="82" dur="500"/>
                                        <p:tgtEl>
                                          <p:spTgt spid="23"/>
                                        </p:tgtEl>
                                        <p:attrNameLst>
                                          <p:attrName>ppt_h</p:attrName>
                                        </p:attrNameLst>
                                      </p:cBhvr>
                                      <p:tavLst>
                                        <p:tav tm="0">
                                          <p:val>
                                            <p:strVal val="ppt_h"/>
                                          </p:val>
                                        </p:tav>
                                        <p:tav tm="100000">
                                          <p:val>
                                            <p:fltVal val="0"/>
                                          </p:val>
                                        </p:tav>
                                      </p:tavLst>
                                    </p:anim>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par>
                          <p:cTn id="85" fill="hold">
                            <p:stCondLst>
                              <p:cond delay="8500"/>
                            </p:stCondLst>
                            <p:childTnLst>
                              <p:par>
                                <p:cTn id="86" presetID="9"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subTnLst>
                                    <p:audio>
                                      <p:cMediaNode>
                                        <p:cTn display="0" masterRel="sameClick">
                                          <p:stCondLst>
                                            <p:cond evt="begin" delay="0">
                                              <p:tn val="86"/>
                                            </p:cond>
                                          </p:stCondLst>
                                          <p:endCondLst>
                                            <p:cond evt="onStopAudio" delay="0">
                                              <p:tgtEl>
                                                <p:sldTgt/>
                                              </p:tgtEl>
                                            </p:cond>
                                          </p:endCondLst>
                                        </p:cTn>
                                        <p:tgtEl>
                                          <p:sndTgt r:embed="rId4" name="camera.wav"/>
                                        </p:tgtEl>
                                      </p:cMediaNode>
                                    </p:audio>
                                  </p:subTnLst>
                                </p:cTn>
                              </p:par>
                            </p:childTnLst>
                          </p:cTn>
                        </p:par>
                        <p:par>
                          <p:cTn id="89" fill="hold">
                            <p:stCondLst>
                              <p:cond delay="9000"/>
                            </p:stCondLst>
                            <p:childTnLst>
                              <p:par>
                                <p:cTn id="90" presetID="53" presetClass="exit" presetSubtype="0" fill="hold" grpId="1" nodeType="afterEffect">
                                  <p:stCondLst>
                                    <p:cond delay="0"/>
                                  </p:stCondLst>
                                  <p:childTnLst>
                                    <p:anim calcmode="lin" valueType="num">
                                      <p:cBhvr>
                                        <p:cTn id="91" dur="500"/>
                                        <p:tgtEl>
                                          <p:spTgt spid="22"/>
                                        </p:tgtEl>
                                        <p:attrNameLst>
                                          <p:attrName>ppt_w</p:attrName>
                                        </p:attrNameLst>
                                      </p:cBhvr>
                                      <p:tavLst>
                                        <p:tav tm="0">
                                          <p:val>
                                            <p:strVal val="ppt_w"/>
                                          </p:val>
                                        </p:tav>
                                        <p:tav tm="100000">
                                          <p:val>
                                            <p:fltVal val="0"/>
                                          </p:val>
                                        </p:tav>
                                      </p:tavLst>
                                    </p:anim>
                                    <p:anim calcmode="lin" valueType="num">
                                      <p:cBhvr>
                                        <p:cTn id="92" dur="500"/>
                                        <p:tgtEl>
                                          <p:spTgt spid="22"/>
                                        </p:tgtEl>
                                        <p:attrNameLst>
                                          <p:attrName>ppt_h</p:attrName>
                                        </p:attrNameLst>
                                      </p:cBhvr>
                                      <p:tavLst>
                                        <p:tav tm="0">
                                          <p:val>
                                            <p:strVal val="ppt_h"/>
                                          </p:val>
                                        </p:tav>
                                        <p:tav tm="100000">
                                          <p:val>
                                            <p:fltVal val="0"/>
                                          </p:val>
                                        </p:tav>
                                      </p:tavLst>
                                    </p:anim>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childTnLst>
                          </p:cTn>
                        </p:par>
                        <p:par>
                          <p:cTn id="95" fill="hold">
                            <p:stCondLst>
                              <p:cond delay="9500"/>
                            </p:stCondLst>
                            <p:childTnLst>
                              <p:par>
                                <p:cTn id="96" presetID="9"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dissolve">
                                      <p:cBhvr>
                                        <p:cTn id="98" dur="500"/>
                                        <p:tgtEl>
                                          <p:spTgt spid="21"/>
                                        </p:tgtEl>
                                      </p:cBhvr>
                                    </p:animEffect>
                                  </p:childTnLst>
                                  <p:subTnLst>
                                    <p:audio>
                                      <p:cMediaNode>
                                        <p:cTn display="0" masterRel="sameClick">
                                          <p:stCondLst>
                                            <p:cond evt="begin" delay="0">
                                              <p:tn val="96"/>
                                            </p:cond>
                                          </p:stCondLst>
                                          <p:endCondLst>
                                            <p:cond evt="onStopAudio" delay="0">
                                              <p:tgtEl>
                                                <p:sldTgt/>
                                              </p:tgtEl>
                                            </p:cond>
                                          </p:endCondLst>
                                        </p:cTn>
                                        <p:tgtEl>
                                          <p:sndTgt r:embed="rId4" name="camera.wav"/>
                                        </p:tgtEl>
                                      </p:cMediaNode>
                                    </p:audio>
                                  </p:subTnLst>
                                </p:cTn>
                              </p:par>
                            </p:childTnLst>
                          </p:cTn>
                        </p:par>
                        <p:par>
                          <p:cTn id="99" fill="hold">
                            <p:stCondLst>
                              <p:cond delay="10000"/>
                            </p:stCondLst>
                            <p:childTnLst>
                              <p:par>
                                <p:cTn id="100" presetID="53" presetClass="exit" presetSubtype="0" fill="hold" grpId="1" nodeType="afterEffect">
                                  <p:stCondLst>
                                    <p:cond delay="0"/>
                                  </p:stCondLst>
                                  <p:childTnLst>
                                    <p:anim calcmode="lin" valueType="num">
                                      <p:cBhvr>
                                        <p:cTn id="101" dur="500"/>
                                        <p:tgtEl>
                                          <p:spTgt spid="21"/>
                                        </p:tgtEl>
                                        <p:attrNameLst>
                                          <p:attrName>ppt_w</p:attrName>
                                        </p:attrNameLst>
                                      </p:cBhvr>
                                      <p:tavLst>
                                        <p:tav tm="0">
                                          <p:val>
                                            <p:strVal val="ppt_w"/>
                                          </p:val>
                                        </p:tav>
                                        <p:tav tm="100000">
                                          <p:val>
                                            <p:fltVal val="0"/>
                                          </p:val>
                                        </p:tav>
                                      </p:tavLst>
                                    </p:anim>
                                    <p:anim calcmode="lin" valueType="num">
                                      <p:cBhvr>
                                        <p:cTn id="102" dur="500"/>
                                        <p:tgtEl>
                                          <p:spTgt spid="21"/>
                                        </p:tgtEl>
                                        <p:attrNameLst>
                                          <p:attrName>ppt_h</p:attrName>
                                        </p:attrNameLst>
                                      </p:cBhvr>
                                      <p:tavLst>
                                        <p:tav tm="0">
                                          <p:val>
                                            <p:strVal val="ppt_h"/>
                                          </p:val>
                                        </p:tav>
                                        <p:tav tm="100000">
                                          <p:val>
                                            <p:fltVal val="0"/>
                                          </p:val>
                                        </p:tav>
                                      </p:tavLst>
                                    </p:anim>
                                    <p:animEffect transition="out" filter="fade">
                                      <p:cBhvr>
                                        <p:cTn id="103" dur="500"/>
                                        <p:tgtEl>
                                          <p:spTgt spid="21"/>
                                        </p:tgtEl>
                                      </p:cBhvr>
                                    </p:animEffect>
                                    <p:set>
                                      <p:cBhvr>
                                        <p:cTn id="104" dur="1" fill="hold">
                                          <p:stCondLst>
                                            <p:cond delay="499"/>
                                          </p:stCondLst>
                                        </p:cTn>
                                        <p:tgtEl>
                                          <p:spTgt spid="21"/>
                                        </p:tgtEl>
                                        <p:attrNameLst>
                                          <p:attrName>style.visibility</p:attrName>
                                        </p:attrNameLst>
                                      </p:cBhvr>
                                      <p:to>
                                        <p:strVal val="hidden"/>
                                      </p:to>
                                    </p:set>
                                  </p:childTnLst>
                                </p:cTn>
                              </p:par>
                              <p:par>
                                <p:cTn id="105" presetID="53"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subTnLst>
                                    <p:audio>
                                      <p:cMediaNode>
                                        <p:cTn display="0" masterRel="sameClick">
                                          <p:stCondLst>
                                            <p:cond evt="begin" delay="0">
                                              <p:tn val="105"/>
                                            </p:cond>
                                          </p:stCondLst>
                                          <p:endCondLst>
                                            <p:cond evt="onStopAudio" delay="0">
                                              <p:tgtEl>
                                                <p:sldTgt/>
                                              </p:tgtEl>
                                            </p:cond>
                                          </p:endCondLst>
                                        </p:cTn>
                                        <p:tgtEl>
                                          <p:sndTgt r:embed="rId5" name="chimes.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xit" presetSubtype="2" fill="hold" nodeType="clickEffect">
                                  <p:stCondLst>
                                    <p:cond delay="0"/>
                                  </p:stCondLst>
                                  <p:childTnLst>
                                    <p:anim calcmode="lin" valueType="num">
                                      <p:cBhvr additive="base">
                                        <p:cTn id="113" dur="500"/>
                                        <p:tgtEl>
                                          <p:spTgt spid="32"/>
                                        </p:tgtEl>
                                        <p:attrNameLst>
                                          <p:attrName>ppt_x</p:attrName>
                                        </p:attrNameLst>
                                      </p:cBhvr>
                                      <p:tavLst>
                                        <p:tav tm="0">
                                          <p:val>
                                            <p:strVal val="ppt_x"/>
                                          </p:val>
                                        </p:tav>
                                        <p:tav tm="100000">
                                          <p:val>
                                            <p:strVal val="1+ppt_w/2"/>
                                          </p:val>
                                        </p:tav>
                                      </p:tavLst>
                                    </p:anim>
                                    <p:anim calcmode="lin" valueType="num">
                                      <p:cBhvr additive="base">
                                        <p:cTn id="114" dur="500"/>
                                        <p:tgtEl>
                                          <p:spTgt spid="32"/>
                                        </p:tgtEl>
                                        <p:attrNameLst>
                                          <p:attrName>ppt_y</p:attrName>
                                        </p:attrNameLst>
                                      </p:cBhvr>
                                      <p:tavLst>
                                        <p:tav tm="0">
                                          <p:val>
                                            <p:strVal val="ppt_y"/>
                                          </p:val>
                                        </p:tav>
                                        <p:tav tm="100000">
                                          <p:val>
                                            <p:strVal val="ppt_y"/>
                                          </p:val>
                                        </p:tav>
                                      </p:tavLst>
                                    </p:anim>
                                    <p:set>
                                      <p:cBhvr>
                                        <p:cTn id="115" dur="1" fill="hold">
                                          <p:stCondLst>
                                            <p:cond delay="499"/>
                                          </p:stCondLst>
                                        </p:cTn>
                                        <p:tgtEl>
                                          <p:spTgt spid="32"/>
                                        </p:tgtEl>
                                        <p:attrNameLst>
                                          <p:attrName>style.visibility</p:attrName>
                                        </p:attrNameLst>
                                      </p:cBhvr>
                                      <p:to>
                                        <p:strVal val="hidden"/>
                                      </p:to>
                                    </p:set>
                                  </p:childTnLst>
                                </p:cTn>
                              </p:par>
                            </p:childTnLst>
                          </p:cTn>
                        </p:par>
                        <p:par>
                          <p:cTn id="116" fill="hold">
                            <p:stCondLst>
                              <p:cond delay="500"/>
                            </p:stCondLst>
                            <p:childTnLst>
                              <p:par>
                                <p:cTn id="117" presetID="23" presetClass="emph" presetSubtype="0" fill="hold" grpId="0" nodeType="afterEffect">
                                  <p:stCondLst>
                                    <p:cond delay="0"/>
                                  </p:stCondLst>
                                  <p:iterate type="lt">
                                    <p:tmPct val="0"/>
                                  </p:iterate>
                                  <p:childTnLst>
                                    <p:animClr clrSpc="hsl" dir="cw">
                                      <p:cBhvr override="childStyle">
                                        <p:cTn id="118" dur="500" fill="hold"/>
                                        <p:tgtEl>
                                          <p:spTgt spid="11"/>
                                        </p:tgtEl>
                                        <p:attrNameLst>
                                          <p:attrName>style.color</p:attrName>
                                        </p:attrNameLst>
                                      </p:cBhvr>
                                      <p:by>
                                        <p:hsl h="10842353" s="0" l="0"/>
                                      </p:by>
                                    </p:animClr>
                                    <p:animClr clrSpc="hsl" dir="cw">
                                      <p:cBhvr>
                                        <p:cTn id="119" dur="500" fill="hold"/>
                                        <p:tgtEl>
                                          <p:spTgt spid="11"/>
                                        </p:tgtEl>
                                        <p:attrNameLst>
                                          <p:attrName>fillcolor</p:attrName>
                                        </p:attrNameLst>
                                      </p:cBhvr>
                                      <p:by>
                                        <p:hsl h="10842353" s="0" l="0"/>
                                      </p:by>
                                    </p:animClr>
                                    <p:animClr clrSpc="hsl" dir="cw">
                                      <p:cBhvr>
                                        <p:cTn id="120" dur="500" fill="hold"/>
                                        <p:tgtEl>
                                          <p:spTgt spid="11"/>
                                        </p:tgtEl>
                                        <p:attrNameLst>
                                          <p:attrName>stroke.color</p:attrName>
                                        </p:attrNameLst>
                                      </p:cBhvr>
                                      <p:by>
                                        <p:hsl h="10842353" s="0" l="0"/>
                                      </p:by>
                                    </p:animClr>
                                    <p:set>
                                      <p:cBhvr>
                                        <p:cTn id="121" dur="500" fill="hold"/>
                                        <p:tgtEl>
                                          <p:spTgt spid="11"/>
                                        </p:tgtEl>
                                        <p:attrNameLst>
                                          <p:attrName>fill.type</p:attrName>
                                        </p:attrNameLst>
                                      </p:cBhvr>
                                      <p:to>
                                        <p:strVal val="solid"/>
                                      </p:to>
                                    </p:set>
                                  </p:childTnLst>
                                  <p:subTnLst>
                                    <p:audio>
                                      <p:cMediaNode>
                                        <p:cTn display="0" masterRel="sameClick">
                                          <p:stCondLst>
                                            <p:cond evt="begin" delay="0">
                                              <p:tn val="117"/>
                                            </p:cond>
                                          </p:stCondLst>
                                          <p:endCondLst>
                                            <p:cond evt="onStopAudio" delay="0">
                                              <p:tgtEl>
                                                <p:sldTgt/>
                                              </p:tgtEl>
                                            </p:cond>
                                          </p:endCondLst>
                                        </p:cTn>
                                        <p:tgtEl>
                                          <p:sndTgt r:embed="rId6" name="FELIZ2.WAV"/>
                                        </p:tgtEl>
                                      </p:cMediaNode>
                                    </p:audio>
                                  </p:subTnLst>
                                </p:cTn>
                              </p:par>
                              <p:par>
                                <p:cTn id="122" presetID="34" presetClass="emph" presetSubtype="0" fill="hold" grpId="1" nodeType="withEffect">
                                  <p:stCondLst>
                                    <p:cond delay="0"/>
                                  </p:stCondLst>
                                  <p:iterate type="lt">
                                    <p:tmPct val="10000"/>
                                  </p:iterate>
                                  <p:childTnLst>
                                    <p:animMotion origin="layout" path="M -2.77778E-6 -4.19753E-6 L -2.77778E-6 -0.07222 " pathEditMode="relative" rAng="0" ptsTypes="AA">
                                      <p:cBhvr>
                                        <p:cTn id="123" dur="250" accel="50000" decel="50000" autoRev="1" fill="hold">
                                          <p:stCondLst>
                                            <p:cond delay="0"/>
                                          </p:stCondLst>
                                        </p:cTn>
                                        <p:tgtEl>
                                          <p:spTgt spid="11"/>
                                        </p:tgtEl>
                                        <p:attrNameLst>
                                          <p:attrName>ppt_x</p:attrName>
                                          <p:attrName>ppt_y</p:attrName>
                                        </p:attrNameLst>
                                      </p:cBhvr>
                                      <p:rCtr x="0" y="-3611"/>
                                    </p:animMotion>
                                    <p:animRot by="1500000">
                                      <p:cBhvr>
                                        <p:cTn id="124" dur="125" fill="hold">
                                          <p:stCondLst>
                                            <p:cond delay="0"/>
                                          </p:stCondLst>
                                        </p:cTn>
                                        <p:tgtEl>
                                          <p:spTgt spid="11"/>
                                        </p:tgtEl>
                                        <p:attrNameLst>
                                          <p:attrName>r</p:attrName>
                                        </p:attrNameLst>
                                      </p:cBhvr>
                                    </p:animRot>
                                    <p:animRot by="-1500000">
                                      <p:cBhvr>
                                        <p:cTn id="125" dur="125" fill="hold">
                                          <p:stCondLst>
                                            <p:cond delay="125"/>
                                          </p:stCondLst>
                                        </p:cTn>
                                        <p:tgtEl>
                                          <p:spTgt spid="11"/>
                                        </p:tgtEl>
                                        <p:attrNameLst>
                                          <p:attrName>r</p:attrName>
                                        </p:attrNameLst>
                                      </p:cBhvr>
                                    </p:animRot>
                                    <p:animRot by="-1500000">
                                      <p:cBhvr>
                                        <p:cTn id="126" dur="125" fill="hold">
                                          <p:stCondLst>
                                            <p:cond delay="250"/>
                                          </p:stCondLst>
                                        </p:cTn>
                                        <p:tgtEl>
                                          <p:spTgt spid="11"/>
                                        </p:tgtEl>
                                        <p:attrNameLst>
                                          <p:attrName>r</p:attrName>
                                        </p:attrNameLst>
                                      </p:cBhvr>
                                    </p:animRot>
                                    <p:animRot by="1500000">
                                      <p:cBhvr>
                                        <p:cTn id="127"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1" grpId="1" animBg="1"/>
      <p:bldP spid="13" grpId="0" animBg="1"/>
      <p:bldP spid="14" grpId="0" animBg="1"/>
      <p:bldP spid="17" grpId="0" animBg="1"/>
      <p:bldP spid="18"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WordArt 226"/>
          <p:cNvSpPr>
            <a:spLocks noChangeArrowheads="1" noChangeShapeType="1" noTextEdit="1"/>
          </p:cNvSpPr>
          <p:nvPr/>
        </p:nvSpPr>
        <p:spPr bwMode="auto">
          <a:xfrm>
            <a:off x="686822" y="1931271"/>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endParaRPr>
          </a:p>
        </p:txBody>
      </p:sp>
      <p:sp>
        <p:nvSpPr>
          <p:cNvPr id="71" name="AutoShape 51"/>
          <p:cNvSpPr>
            <a:spLocks noChangeArrowheads="1"/>
          </p:cNvSpPr>
          <p:nvPr/>
        </p:nvSpPr>
        <p:spPr bwMode="auto">
          <a:xfrm>
            <a:off x="0" y="-91945"/>
            <a:ext cx="9144000" cy="1522444"/>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0" eaLnBrk="1" hangingPunct="1">
              <a:defRPr/>
            </a:pPr>
            <a:r>
              <a:rPr lang="en-US" altLang="en-US" sz="4000" b="1" dirty="0" smtClean="0">
                <a:solidFill>
                  <a:srgbClr val="FFFF00"/>
                </a:solidFill>
                <a:latin typeface="Cambria" panose="02040503050406030204" pitchFamily="18" charset="0"/>
                <a:cs typeface="Arial" panose="020B0604020202020204" pitchFamily="34" charset="0"/>
              </a:rPr>
              <a:t>Câu 2: Phần nguyên của số thập phân </a:t>
            </a:r>
          </a:p>
          <a:p>
            <a:pPr lvl="0" eaLnBrk="1" hangingPunct="1">
              <a:defRPr/>
            </a:pPr>
            <a:r>
              <a:rPr lang="en-US" altLang="en-US" sz="4000" b="1" dirty="0" smtClean="0">
                <a:solidFill>
                  <a:srgbClr val="FFFF00"/>
                </a:solidFill>
                <a:latin typeface="Cambria" panose="02040503050406030204" pitchFamily="18" charset="0"/>
                <a:cs typeface="Arial" panose="020B0604020202020204" pitchFamily="34" charset="0"/>
              </a:rPr>
              <a:t> 17,58  là</a:t>
            </a:r>
            <a:r>
              <a:rPr lang="en-US" altLang="en-US" sz="4000" b="1" dirty="0">
                <a:solidFill>
                  <a:srgbClr val="FFFF00"/>
                </a:solidFill>
                <a:latin typeface="Cambria" panose="02040503050406030204" pitchFamily="18" charset="0"/>
                <a:cs typeface="Arial" panose="020B0604020202020204" pitchFamily="34" charset="0"/>
              </a:rPr>
              <a:t>: </a:t>
            </a:r>
          </a:p>
        </p:txBody>
      </p:sp>
      <p:sp>
        <p:nvSpPr>
          <p:cNvPr id="72" name="AutoShape 51"/>
          <p:cNvSpPr>
            <a:spLocks noChangeArrowheads="1"/>
          </p:cNvSpPr>
          <p:nvPr/>
        </p:nvSpPr>
        <p:spPr bwMode="auto">
          <a:xfrm>
            <a:off x="2016097" y="3880183"/>
            <a:ext cx="5843588" cy="749300"/>
          </a:xfrm>
          <a:prstGeom prst="roundRect">
            <a:avLst>
              <a:gd name="adj" fmla="val 16667"/>
            </a:avLst>
          </a:prstGeom>
          <a:solidFill>
            <a:srgbClr val="00B050"/>
          </a:solidFill>
          <a:ln w="9525">
            <a:noFill/>
            <a:round/>
            <a:headEnd/>
            <a:tailEnd/>
          </a:ln>
        </p:spPr>
        <p:txBody>
          <a:bodyPr wrap="none" anchor="ctr"/>
          <a:lstStyle/>
          <a:p>
            <a:pPr algn="ctr">
              <a:defRPr/>
            </a:pPr>
            <a:r>
              <a:rPr lang="en-US" sz="4400" b="1" dirty="0" smtClean="0">
                <a:solidFill>
                  <a:srgbClr val="FFFF00"/>
                </a:solidFill>
                <a:latin typeface="Cambria" panose="02040503050406030204" pitchFamily="18" charset="0"/>
                <a:cs typeface="Arial" panose="020B0604020202020204" pitchFamily="34" charset="0"/>
              </a:rPr>
              <a:t>75</a:t>
            </a:r>
            <a:endParaRPr lang="en-US" sz="4400" baseline="30000" dirty="0">
              <a:solidFill>
                <a:srgbClr val="FFFF00"/>
              </a:solidFill>
              <a:latin typeface="Cambria" panose="02040503050406030204" pitchFamily="18" charset="0"/>
              <a:cs typeface="Arial" charset="0"/>
            </a:endParaRPr>
          </a:p>
        </p:txBody>
      </p:sp>
      <p:pic>
        <p:nvPicPr>
          <p:cNvPr id="73" name="Picture 72"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58148" y="3813340"/>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73">
            <a:hlinkHover r:id="" action="ppaction://noaction" highlightClick="1">
              <a:snd r:embed="rId8" name="cached_combo42.wav"/>
            </a:hlinkHover>
          </p:cNvPr>
          <p:cNvSpPr>
            <a:spLocks noChangeArrowheads="1"/>
          </p:cNvSpPr>
          <p:nvPr/>
        </p:nvSpPr>
        <p:spPr bwMode="auto">
          <a:xfrm>
            <a:off x="674155" y="396805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75" name="WordArt 226"/>
          <p:cNvSpPr>
            <a:spLocks noChangeArrowheads="1" noChangeShapeType="1" noTextEdit="1"/>
          </p:cNvSpPr>
          <p:nvPr/>
        </p:nvSpPr>
        <p:spPr bwMode="auto">
          <a:xfrm>
            <a:off x="852748" y="3989242"/>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C</a:t>
            </a:r>
          </a:p>
        </p:txBody>
      </p:sp>
      <p:sp>
        <p:nvSpPr>
          <p:cNvPr id="76" name="AutoShape 51"/>
          <p:cNvSpPr>
            <a:spLocks noChangeArrowheads="1"/>
          </p:cNvSpPr>
          <p:nvPr/>
        </p:nvSpPr>
        <p:spPr bwMode="auto">
          <a:xfrm>
            <a:off x="1954185" y="1786637"/>
            <a:ext cx="5967413" cy="678337"/>
          </a:xfrm>
          <a:prstGeom prst="roundRect">
            <a:avLst>
              <a:gd name="adj" fmla="val 16667"/>
            </a:avLst>
          </a:prstGeom>
          <a:solidFill>
            <a:srgbClr val="00B0F0"/>
          </a:solid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4400" b="1" dirty="0" smtClean="0">
                <a:solidFill>
                  <a:srgbClr val="FFFF00"/>
                </a:solidFill>
                <a:latin typeface="Cambria" panose="02040503050406030204" pitchFamily="18" charset="0"/>
                <a:cs typeface="Arial" panose="020B0604020202020204" pitchFamily="34" charset="0"/>
              </a:rPr>
              <a:t>17</a:t>
            </a:r>
            <a:endParaRPr lang="en-US" sz="4400" baseline="30000" dirty="0">
              <a:solidFill>
                <a:srgbClr val="FFFF00"/>
              </a:solidFill>
              <a:latin typeface="Cambria" panose="02040503050406030204" pitchFamily="18" charset="0"/>
              <a:cs typeface="Arial" charset="0"/>
            </a:endParaRPr>
          </a:p>
        </p:txBody>
      </p:sp>
      <p:pic>
        <p:nvPicPr>
          <p:cNvPr id="77"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15909" y="1699792"/>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59">
            <a:hlinkHover r:id="" action="ppaction://noaction" highlightClick="1">
              <a:snd r:embed="rId8" name="cached_combo42.wav"/>
            </a:hlinkHover>
          </p:cNvPr>
          <p:cNvSpPr>
            <a:spLocks noChangeArrowheads="1"/>
          </p:cNvSpPr>
          <p:nvPr/>
        </p:nvSpPr>
        <p:spPr bwMode="auto">
          <a:xfrm>
            <a:off x="588429" y="1851187"/>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79" name="WordArt 226"/>
          <p:cNvSpPr>
            <a:spLocks noChangeArrowheads="1" noChangeShapeType="1" noTextEdit="1"/>
          </p:cNvSpPr>
          <p:nvPr/>
        </p:nvSpPr>
        <p:spPr bwMode="auto">
          <a:xfrm>
            <a:off x="774167" y="1953496"/>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A</a:t>
            </a:r>
          </a:p>
        </p:txBody>
      </p:sp>
      <p:sp>
        <p:nvSpPr>
          <p:cNvPr id="80" name="AutoShape 51"/>
          <p:cNvSpPr>
            <a:spLocks noChangeArrowheads="1"/>
          </p:cNvSpPr>
          <p:nvPr/>
        </p:nvSpPr>
        <p:spPr bwMode="auto">
          <a:xfrm>
            <a:off x="1954185" y="2830871"/>
            <a:ext cx="5943600" cy="749300"/>
          </a:xfrm>
          <a:prstGeom prst="roundRect">
            <a:avLst>
              <a:gd name="adj" fmla="val 16667"/>
            </a:avLst>
          </a:prstGeom>
          <a:solidFill>
            <a:srgbClr val="002060"/>
          </a:solidFill>
          <a:ln>
            <a:noFill/>
          </a:ln>
        </p:spPr>
        <p:txBody>
          <a:bodyPr wrap="none" anchor="ctr"/>
          <a:lstStyle/>
          <a:p>
            <a:pPr algn="ctr">
              <a:defRPr/>
            </a:pPr>
            <a:r>
              <a:rPr lang="en-US" sz="4400" b="1" dirty="0" smtClean="0">
                <a:solidFill>
                  <a:srgbClr val="FFFF00"/>
                </a:solidFill>
                <a:latin typeface="Cambria" panose="02040503050406030204" pitchFamily="18" charset="0"/>
                <a:cs typeface="Arial" panose="020B0604020202020204" pitchFamily="34" charset="0"/>
              </a:rPr>
              <a:t>58</a:t>
            </a:r>
            <a:endParaRPr lang="en-US" sz="4400" baseline="30000" dirty="0">
              <a:solidFill>
                <a:srgbClr val="FFFF00"/>
              </a:solidFill>
              <a:latin typeface="Cambria" panose="02040503050406030204" pitchFamily="18" charset="0"/>
              <a:cs typeface="Arial" charset="0"/>
            </a:endParaRPr>
          </a:p>
        </p:txBody>
      </p:sp>
      <p:pic>
        <p:nvPicPr>
          <p:cNvPr id="81"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77305" y="285761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Oval 59">
            <a:hlinkHover r:id="" action="ppaction://noaction" highlightClick="1">
              <a:snd r:embed="rId8" name="cached_combo42.wav"/>
            </a:hlinkHover>
          </p:cNvPr>
          <p:cNvSpPr>
            <a:spLocks noChangeArrowheads="1"/>
          </p:cNvSpPr>
          <p:nvPr/>
        </p:nvSpPr>
        <p:spPr bwMode="auto">
          <a:xfrm>
            <a:off x="560735" y="3000799"/>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83" name="WordArt 226"/>
          <p:cNvSpPr>
            <a:spLocks noChangeArrowheads="1" noChangeShapeType="1" noTextEdit="1"/>
          </p:cNvSpPr>
          <p:nvPr/>
        </p:nvSpPr>
        <p:spPr bwMode="auto">
          <a:xfrm>
            <a:off x="767023" y="3111568"/>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B</a:t>
            </a:r>
          </a:p>
        </p:txBody>
      </p:sp>
      <p:sp>
        <p:nvSpPr>
          <p:cNvPr id="86" name="WordArt 33"/>
          <p:cNvSpPr>
            <a:spLocks noChangeArrowheads="1" noChangeShapeType="1" noTextEdit="1"/>
          </p:cNvSpPr>
          <p:nvPr/>
        </p:nvSpPr>
        <p:spPr bwMode="auto">
          <a:xfrm>
            <a:off x="8102861"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0</a:t>
            </a:r>
          </a:p>
        </p:txBody>
      </p:sp>
      <p:sp>
        <p:nvSpPr>
          <p:cNvPr id="87" name="WordArt 34"/>
          <p:cNvSpPr>
            <a:spLocks noChangeArrowheads="1" noChangeShapeType="1" noTextEdit="1"/>
          </p:cNvSpPr>
          <p:nvPr/>
        </p:nvSpPr>
        <p:spPr bwMode="auto">
          <a:xfrm>
            <a:off x="8102861"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1</a:t>
            </a:r>
          </a:p>
        </p:txBody>
      </p:sp>
      <p:sp>
        <p:nvSpPr>
          <p:cNvPr id="88" name="WordArt 35"/>
          <p:cNvSpPr>
            <a:spLocks noChangeArrowheads="1" noChangeShapeType="1" noTextEdit="1"/>
          </p:cNvSpPr>
          <p:nvPr/>
        </p:nvSpPr>
        <p:spPr bwMode="auto">
          <a:xfrm>
            <a:off x="8107624" y="2441693"/>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2</a:t>
            </a:r>
          </a:p>
        </p:txBody>
      </p:sp>
      <p:sp>
        <p:nvSpPr>
          <p:cNvPr id="89" name="WordArt 36"/>
          <p:cNvSpPr>
            <a:spLocks noChangeArrowheads="1" noChangeShapeType="1" noTextEdit="1"/>
          </p:cNvSpPr>
          <p:nvPr/>
        </p:nvSpPr>
        <p:spPr bwMode="auto">
          <a:xfrm>
            <a:off x="8102861"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3</a:t>
            </a:r>
          </a:p>
        </p:txBody>
      </p:sp>
      <p:sp>
        <p:nvSpPr>
          <p:cNvPr id="90" name="WordArt 37"/>
          <p:cNvSpPr>
            <a:spLocks noChangeArrowheads="1" noChangeShapeType="1" noTextEdit="1"/>
          </p:cNvSpPr>
          <p:nvPr/>
        </p:nvSpPr>
        <p:spPr bwMode="auto">
          <a:xfrm>
            <a:off x="8150486"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4</a:t>
            </a:r>
          </a:p>
        </p:txBody>
      </p:sp>
      <p:sp>
        <p:nvSpPr>
          <p:cNvPr id="91" name="WordArt 38"/>
          <p:cNvSpPr>
            <a:spLocks noChangeArrowheads="1" noChangeShapeType="1" noTextEdit="1"/>
          </p:cNvSpPr>
          <p:nvPr/>
        </p:nvSpPr>
        <p:spPr bwMode="auto">
          <a:xfrm>
            <a:off x="8117149"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5</a:t>
            </a:r>
          </a:p>
        </p:txBody>
      </p:sp>
      <p:grpSp>
        <p:nvGrpSpPr>
          <p:cNvPr id="97" name="Group 49"/>
          <p:cNvGrpSpPr>
            <a:grpSpLocks/>
          </p:cNvGrpSpPr>
          <p:nvPr/>
        </p:nvGrpSpPr>
        <p:grpSpPr bwMode="auto">
          <a:xfrm>
            <a:off x="7712336" y="3624381"/>
            <a:ext cx="1447800" cy="1179512"/>
            <a:chOff x="4320" y="2928"/>
            <a:chExt cx="1104" cy="1104"/>
          </a:xfrm>
        </p:grpSpPr>
        <p:sp>
          <p:nvSpPr>
            <p:cNvPr id="98"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99"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Franklin Gothic Book"/>
                  <a:ea typeface="+mn-ea"/>
                  <a:cs typeface="Times New Roman" panose="02020603050405020304" pitchFamily="18" charset="0"/>
                </a:rPr>
                <a:t>Hết giờ</a:t>
              </a:r>
            </a:p>
          </p:txBody>
        </p:sp>
      </p:grpSp>
    </p:spTree>
    <p:extLst>
      <p:ext uri="{BB962C8B-B14F-4D97-AF65-F5344CB8AC3E}">
        <p14:creationId xmlns:p14="http://schemas.microsoft.com/office/powerpoint/2010/main" val="271487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9" presetID="5" presetClass="entr" presetSubtype="10" fill="hold" grpId="0" nodeType="withEffect">
                                  <p:stCondLst>
                                    <p:cond delay="3000"/>
                                  </p:stCondLst>
                                  <p:childTnLst>
                                    <p:set>
                                      <p:cBhvr>
                                        <p:cTn id="10" dur="1" fill="hold">
                                          <p:stCondLst>
                                            <p:cond delay="0"/>
                                          </p:stCondLst>
                                        </p:cTn>
                                        <p:tgtEl>
                                          <p:spTgt spid="78"/>
                                        </p:tgtEl>
                                        <p:attrNameLst>
                                          <p:attrName>style.visibility</p:attrName>
                                        </p:attrNameLst>
                                      </p:cBhvr>
                                      <p:to>
                                        <p:strVal val="visible"/>
                                      </p:to>
                                    </p:set>
                                    <p:animEffect transition="in" filter="checkerboard(across)">
                                      <p:cBhvr>
                                        <p:cTn id="11" dur="500"/>
                                        <p:tgtEl>
                                          <p:spTgt spid="78"/>
                                        </p:tgtEl>
                                      </p:cBhvr>
                                    </p:animEffect>
                                  </p:childTnLst>
                                </p:cTn>
                              </p:par>
                              <p:par>
                                <p:cTn id="12" presetID="5" presetClass="entr" presetSubtype="10" fill="hold" grpId="0" nodeType="withEffect">
                                  <p:stCondLst>
                                    <p:cond delay="3000"/>
                                  </p:stCondLst>
                                  <p:childTnLst>
                                    <p:set>
                                      <p:cBhvr>
                                        <p:cTn id="13" dur="1" fill="hold">
                                          <p:stCondLst>
                                            <p:cond delay="0"/>
                                          </p:stCondLst>
                                        </p:cTn>
                                        <p:tgtEl>
                                          <p:spTgt spid="79"/>
                                        </p:tgtEl>
                                        <p:attrNameLst>
                                          <p:attrName>style.visibility</p:attrName>
                                        </p:attrNameLst>
                                      </p:cBhvr>
                                      <p:to>
                                        <p:strVal val="visible"/>
                                      </p:to>
                                    </p:set>
                                    <p:animEffect transition="in" filter="checkerboard(across)">
                                      <p:cBhvr>
                                        <p:cTn id="14" dur="500"/>
                                        <p:tgtEl>
                                          <p:spTgt spid="79"/>
                                        </p:tgtEl>
                                      </p:cBhvr>
                                    </p:animEffect>
                                  </p:childTnLst>
                                </p:cTn>
                              </p:par>
                              <p:par>
                                <p:cTn id="15" presetID="22" presetClass="entr" presetSubtype="4" fill="hold" nodeType="withEffect">
                                  <p:stCondLst>
                                    <p:cond delay="3000"/>
                                  </p:stCondLst>
                                  <p:iterate type="lt">
                                    <p:tmPct val="0"/>
                                  </p:iterate>
                                  <p:childTnLst>
                                    <p:set>
                                      <p:cBhvr>
                                        <p:cTn id="16" dur="1" fill="hold">
                                          <p:stCondLst>
                                            <p:cond delay="0"/>
                                          </p:stCondLst>
                                        </p:cTn>
                                        <p:tgtEl>
                                          <p:spTgt spid="76"/>
                                        </p:tgtEl>
                                        <p:attrNameLst>
                                          <p:attrName>style.visibility</p:attrName>
                                        </p:attrNameLst>
                                      </p:cBhvr>
                                      <p:to>
                                        <p:strVal val="visible"/>
                                      </p:to>
                                    </p:set>
                                    <p:animEffect transition="in" filter="wipe(down)">
                                      <p:cBhvr>
                                        <p:cTn id="17" dur="500"/>
                                        <p:tgtEl>
                                          <p:spTgt spid="76"/>
                                        </p:tgtEl>
                                      </p:cBhvr>
                                    </p:animEffect>
                                  </p:childTnLst>
                                </p:cTn>
                              </p:par>
                              <p:par>
                                <p:cTn id="18" presetID="5" presetClass="entr" presetSubtype="10" fill="hold" nodeType="withEffect">
                                  <p:stCondLst>
                                    <p:cond delay="4000"/>
                                  </p:stCondLst>
                                  <p:childTnLst>
                                    <p:set>
                                      <p:cBhvr>
                                        <p:cTn id="19" dur="1" fill="hold">
                                          <p:stCondLst>
                                            <p:cond delay="0"/>
                                          </p:stCondLst>
                                        </p:cTn>
                                        <p:tgtEl>
                                          <p:spTgt spid="81"/>
                                        </p:tgtEl>
                                        <p:attrNameLst>
                                          <p:attrName>style.visibility</p:attrName>
                                        </p:attrNameLst>
                                      </p:cBhvr>
                                      <p:to>
                                        <p:strVal val="visible"/>
                                      </p:to>
                                    </p:set>
                                    <p:animEffect transition="in" filter="checkerboard(across)">
                                      <p:cBhvr>
                                        <p:cTn id="20" dur="500"/>
                                        <p:tgtEl>
                                          <p:spTgt spid="8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 3-CL (2).wav"/>
                                        </p:tgtEl>
                                      </p:cMediaNode>
                                    </p:audio>
                                  </p:subTnLst>
                                </p:cTn>
                              </p:par>
                              <p:par>
                                <p:cTn id="21" presetID="5" presetClass="entr" presetSubtype="10" fill="hold" grpId="0" nodeType="withEffect">
                                  <p:stCondLst>
                                    <p:cond delay="4000"/>
                                  </p:stCondLst>
                                  <p:childTnLst>
                                    <p:set>
                                      <p:cBhvr>
                                        <p:cTn id="22" dur="1" fill="hold">
                                          <p:stCondLst>
                                            <p:cond delay="0"/>
                                          </p:stCondLst>
                                        </p:cTn>
                                        <p:tgtEl>
                                          <p:spTgt spid="82"/>
                                        </p:tgtEl>
                                        <p:attrNameLst>
                                          <p:attrName>style.visibility</p:attrName>
                                        </p:attrNameLst>
                                      </p:cBhvr>
                                      <p:to>
                                        <p:strVal val="visible"/>
                                      </p:to>
                                    </p:set>
                                    <p:animEffect transition="in" filter="checkerboard(across)">
                                      <p:cBhvr>
                                        <p:cTn id="23" dur="500"/>
                                        <p:tgtEl>
                                          <p:spTgt spid="82"/>
                                        </p:tgtEl>
                                      </p:cBhvr>
                                    </p:animEffect>
                                  </p:childTnLst>
                                </p:cTn>
                              </p:par>
                              <p:par>
                                <p:cTn id="24" presetID="5" presetClass="entr" presetSubtype="10" fill="hold" grpId="0" nodeType="withEffect">
                                  <p:stCondLst>
                                    <p:cond delay="4000"/>
                                  </p:stCondLst>
                                  <p:childTnLst>
                                    <p:set>
                                      <p:cBhvr>
                                        <p:cTn id="25" dur="1" fill="hold">
                                          <p:stCondLst>
                                            <p:cond delay="0"/>
                                          </p:stCondLst>
                                        </p:cTn>
                                        <p:tgtEl>
                                          <p:spTgt spid="83"/>
                                        </p:tgtEl>
                                        <p:attrNameLst>
                                          <p:attrName>style.visibility</p:attrName>
                                        </p:attrNameLst>
                                      </p:cBhvr>
                                      <p:to>
                                        <p:strVal val="visible"/>
                                      </p:to>
                                    </p:set>
                                    <p:animEffect transition="in" filter="checkerboard(across)">
                                      <p:cBhvr>
                                        <p:cTn id="26" dur="500"/>
                                        <p:tgtEl>
                                          <p:spTgt spid="83"/>
                                        </p:tgtEl>
                                      </p:cBhvr>
                                    </p:animEffect>
                                  </p:childTnLst>
                                </p:cTn>
                              </p:par>
                              <p:par>
                                <p:cTn id="27" presetID="22" presetClass="entr" presetSubtype="8" fill="hold" nodeType="withEffect">
                                  <p:stCondLst>
                                    <p:cond delay="4000"/>
                                  </p:stCondLst>
                                  <p:childTnLst>
                                    <p:set>
                                      <p:cBhvr>
                                        <p:cTn id="28" dur="1" fill="hold">
                                          <p:stCondLst>
                                            <p:cond delay="0"/>
                                          </p:stCondLst>
                                        </p:cTn>
                                        <p:tgtEl>
                                          <p:spTgt spid="80"/>
                                        </p:tgtEl>
                                        <p:attrNameLst>
                                          <p:attrName>style.visibility</p:attrName>
                                        </p:attrNameLst>
                                      </p:cBhvr>
                                      <p:to>
                                        <p:strVal val="visible"/>
                                      </p:to>
                                    </p:set>
                                    <p:animEffect transition="in" filter="wipe(left)">
                                      <p:cBhvr>
                                        <p:cTn id="29" dur="500"/>
                                        <p:tgtEl>
                                          <p:spTgt spid="80"/>
                                        </p:tgtEl>
                                      </p:cBhvr>
                                    </p:animEffect>
                                  </p:childTnLst>
                                </p:cTn>
                              </p:par>
                              <p:par>
                                <p:cTn id="30" presetID="5" presetClass="entr" presetSubtype="10" fill="hold" nodeType="withEffect">
                                  <p:stCondLst>
                                    <p:cond delay="4000"/>
                                  </p:stCondLst>
                                  <p:childTnLst>
                                    <p:set>
                                      <p:cBhvr>
                                        <p:cTn id="31" dur="1" fill="hold">
                                          <p:stCondLst>
                                            <p:cond delay="0"/>
                                          </p:stCondLst>
                                        </p:cTn>
                                        <p:tgtEl>
                                          <p:spTgt spid="73"/>
                                        </p:tgtEl>
                                        <p:attrNameLst>
                                          <p:attrName>style.visibility</p:attrName>
                                        </p:attrNameLst>
                                      </p:cBhvr>
                                      <p:to>
                                        <p:strVal val="visible"/>
                                      </p:to>
                                    </p:set>
                                    <p:animEffect transition="in" filter="checkerboard(across)">
                                      <p:cBhvr>
                                        <p:cTn id="32" dur="500"/>
                                        <p:tgtEl>
                                          <p:spTgt spid="7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 3-CL (2).wav"/>
                                        </p:tgtEl>
                                      </p:cMediaNode>
                                    </p:audio>
                                  </p:subTnLst>
                                </p:cTn>
                              </p:par>
                              <p:par>
                                <p:cTn id="33" presetID="5" presetClass="entr" presetSubtype="10" fill="hold" grpId="0" nodeType="withEffect">
                                  <p:stCondLst>
                                    <p:cond delay="4000"/>
                                  </p:stCondLst>
                                  <p:childTnLst>
                                    <p:set>
                                      <p:cBhvr>
                                        <p:cTn id="34" dur="1" fill="hold">
                                          <p:stCondLst>
                                            <p:cond delay="0"/>
                                          </p:stCondLst>
                                        </p:cTn>
                                        <p:tgtEl>
                                          <p:spTgt spid="74"/>
                                        </p:tgtEl>
                                        <p:attrNameLst>
                                          <p:attrName>style.visibility</p:attrName>
                                        </p:attrNameLst>
                                      </p:cBhvr>
                                      <p:to>
                                        <p:strVal val="visible"/>
                                      </p:to>
                                    </p:set>
                                    <p:animEffect transition="in" filter="checkerboard(across)">
                                      <p:cBhvr>
                                        <p:cTn id="35" dur="500"/>
                                        <p:tgtEl>
                                          <p:spTgt spid="74"/>
                                        </p:tgtEl>
                                      </p:cBhvr>
                                    </p:animEffect>
                                  </p:childTnLst>
                                </p:cTn>
                              </p:par>
                              <p:par>
                                <p:cTn id="36" presetID="5" presetClass="entr" presetSubtype="10" fill="hold" grpId="0" nodeType="withEffect">
                                  <p:stCondLst>
                                    <p:cond delay="4000"/>
                                  </p:stCondLst>
                                  <p:childTnLst>
                                    <p:set>
                                      <p:cBhvr>
                                        <p:cTn id="37" dur="1" fill="hold">
                                          <p:stCondLst>
                                            <p:cond delay="0"/>
                                          </p:stCondLst>
                                        </p:cTn>
                                        <p:tgtEl>
                                          <p:spTgt spid="75"/>
                                        </p:tgtEl>
                                        <p:attrNameLst>
                                          <p:attrName>style.visibility</p:attrName>
                                        </p:attrNameLst>
                                      </p:cBhvr>
                                      <p:to>
                                        <p:strVal val="visible"/>
                                      </p:to>
                                    </p:set>
                                    <p:animEffect transition="in" filter="checkerboard(across)">
                                      <p:cBhvr>
                                        <p:cTn id="38" dur="500"/>
                                        <p:tgtEl>
                                          <p:spTgt spid="75"/>
                                        </p:tgtEl>
                                      </p:cBhvr>
                                    </p:animEffect>
                                  </p:childTnLst>
                                </p:cTn>
                              </p:par>
                              <p:par>
                                <p:cTn id="39" presetID="5" presetClass="entr" presetSubtype="10" fill="hold" nodeType="withEffect">
                                  <p:stCondLst>
                                    <p:cond delay="4000"/>
                                  </p:stCondLst>
                                  <p:childTnLst>
                                    <p:set>
                                      <p:cBhvr>
                                        <p:cTn id="40" dur="1" fill="hold">
                                          <p:stCondLst>
                                            <p:cond delay="0"/>
                                          </p:stCondLst>
                                        </p:cTn>
                                        <p:tgtEl>
                                          <p:spTgt spid="77"/>
                                        </p:tgtEl>
                                        <p:attrNameLst>
                                          <p:attrName>style.visibility</p:attrName>
                                        </p:attrNameLst>
                                      </p:cBhvr>
                                      <p:to>
                                        <p:strVal val="visible"/>
                                      </p:to>
                                    </p:set>
                                    <p:animEffect transition="in" filter="checkerboard(across)">
                                      <p:cBhvr>
                                        <p:cTn id="41" dur="500"/>
                                        <p:tgtEl>
                                          <p:spTgt spid="77"/>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 3-CL (2).wav"/>
                                        </p:tgtEl>
                                      </p:cMediaNode>
                                    </p:audio>
                                  </p:subTnLst>
                                </p:cTn>
                              </p:par>
                              <p:par>
                                <p:cTn id="42" presetID="22" presetClass="entr" presetSubtype="8" fill="hold" nodeType="withEffect">
                                  <p:stCondLst>
                                    <p:cond delay="4000"/>
                                  </p:stCondLst>
                                  <p:iterate type="lt">
                                    <p:tmPct val="0"/>
                                  </p:iterate>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childTnLst>
                          </p:cTn>
                        </p:par>
                        <p:par>
                          <p:cTn id="45" fill="hold">
                            <p:stCondLst>
                              <p:cond delay="4500"/>
                            </p:stCondLst>
                            <p:childTnLst>
                              <p:par>
                                <p:cTn id="46" presetID="9" presetClass="entr" presetSubtype="0"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dissolve">
                                      <p:cBhvr>
                                        <p:cTn id="48" dur="500"/>
                                        <p:tgtEl>
                                          <p:spTgt spid="91"/>
                                        </p:tgtEl>
                                      </p:cBhvr>
                                    </p:animEffect>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par>
                          <p:cTn id="49" fill="hold">
                            <p:stCondLst>
                              <p:cond delay="5000"/>
                            </p:stCondLst>
                            <p:childTnLst>
                              <p:par>
                                <p:cTn id="50" presetID="53" presetClass="exit" presetSubtype="0" fill="hold" grpId="1" nodeType="afterEffect">
                                  <p:stCondLst>
                                    <p:cond delay="0"/>
                                  </p:stCondLst>
                                  <p:childTnLst>
                                    <p:anim calcmode="lin" valueType="num">
                                      <p:cBhvr>
                                        <p:cTn id="51" dur="500"/>
                                        <p:tgtEl>
                                          <p:spTgt spid="91"/>
                                        </p:tgtEl>
                                        <p:attrNameLst>
                                          <p:attrName>ppt_w</p:attrName>
                                        </p:attrNameLst>
                                      </p:cBhvr>
                                      <p:tavLst>
                                        <p:tav tm="0">
                                          <p:val>
                                            <p:strVal val="ppt_w"/>
                                          </p:val>
                                        </p:tav>
                                        <p:tav tm="100000">
                                          <p:val>
                                            <p:fltVal val="0"/>
                                          </p:val>
                                        </p:tav>
                                      </p:tavLst>
                                    </p:anim>
                                    <p:anim calcmode="lin" valueType="num">
                                      <p:cBhvr>
                                        <p:cTn id="52" dur="500"/>
                                        <p:tgtEl>
                                          <p:spTgt spid="91"/>
                                        </p:tgtEl>
                                        <p:attrNameLst>
                                          <p:attrName>ppt_h</p:attrName>
                                        </p:attrNameLst>
                                      </p:cBhvr>
                                      <p:tavLst>
                                        <p:tav tm="0">
                                          <p:val>
                                            <p:strVal val="ppt_h"/>
                                          </p:val>
                                        </p:tav>
                                        <p:tav tm="100000">
                                          <p:val>
                                            <p:fltVal val="0"/>
                                          </p:val>
                                        </p:tav>
                                      </p:tavLst>
                                    </p:anim>
                                    <p:animEffect transition="out" filter="fade">
                                      <p:cBhvr>
                                        <p:cTn id="53" dur="500"/>
                                        <p:tgtEl>
                                          <p:spTgt spid="91"/>
                                        </p:tgtEl>
                                      </p:cBhvr>
                                    </p:animEffect>
                                    <p:set>
                                      <p:cBhvr>
                                        <p:cTn id="54" dur="1" fill="hold">
                                          <p:stCondLst>
                                            <p:cond delay="499"/>
                                          </p:stCondLst>
                                        </p:cTn>
                                        <p:tgtEl>
                                          <p:spTgt spid="91"/>
                                        </p:tgtEl>
                                        <p:attrNameLst>
                                          <p:attrName>style.visibility</p:attrName>
                                        </p:attrNameLst>
                                      </p:cBhvr>
                                      <p:to>
                                        <p:strVal val="hidden"/>
                                      </p:to>
                                    </p:set>
                                  </p:childTnLst>
                                </p:cTn>
                              </p:par>
                            </p:childTnLst>
                          </p:cTn>
                        </p:par>
                        <p:par>
                          <p:cTn id="55" fill="hold">
                            <p:stCondLst>
                              <p:cond delay="5500"/>
                            </p:stCondLst>
                            <p:childTnLst>
                              <p:par>
                                <p:cTn id="56" presetID="9" presetClass="entr" presetSubtype="0"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dissolve">
                                      <p:cBhvr>
                                        <p:cTn id="58" dur="500"/>
                                        <p:tgtEl>
                                          <p:spTgt spid="90"/>
                                        </p:tgtEl>
                                      </p:cBhvr>
                                    </p:animEffect>
                                  </p:childTnLst>
                                  <p:subTnLst>
                                    <p:audio>
                                      <p:cMediaNode>
                                        <p:cTn display="0" masterRel="sameClick">
                                          <p:stCondLst>
                                            <p:cond evt="begin" delay="0">
                                              <p:tn val="56"/>
                                            </p:cond>
                                          </p:stCondLst>
                                          <p:endCondLst>
                                            <p:cond evt="onStopAudio" delay="0">
                                              <p:tgtEl>
                                                <p:sldTgt/>
                                              </p:tgtEl>
                                            </p:cond>
                                          </p:endCondLst>
                                        </p:cTn>
                                        <p:tgtEl>
                                          <p:sndTgt r:embed="rId4" name="camera.wav"/>
                                        </p:tgtEl>
                                      </p:cMediaNode>
                                    </p:audio>
                                  </p:subTnLst>
                                </p:cTn>
                              </p:par>
                            </p:childTnLst>
                          </p:cTn>
                        </p:par>
                        <p:par>
                          <p:cTn id="59" fill="hold">
                            <p:stCondLst>
                              <p:cond delay="6000"/>
                            </p:stCondLst>
                            <p:childTnLst>
                              <p:par>
                                <p:cTn id="60" presetID="53" presetClass="exit" presetSubtype="0" fill="hold" grpId="1" nodeType="afterEffect">
                                  <p:stCondLst>
                                    <p:cond delay="0"/>
                                  </p:stCondLst>
                                  <p:childTnLst>
                                    <p:anim calcmode="lin" valueType="num">
                                      <p:cBhvr>
                                        <p:cTn id="61" dur="500"/>
                                        <p:tgtEl>
                                          <p:spTgt spid="90"/>
                                        </p:tgtEl>
                                        <p:attrNameLst>
                                          <p:attrName>ppt_w</p:attrName>
                                        </p:attrNameLst>
                                      </p:cBhvr>
                                      <p:tavLst>
                                        <p:tav tm="0">
                                          <p:val>
                                            <p:strVal val="ppt_w"/>
                                          </p:val>
                                        </p:tav>
                                        <p:tav tm="100000">
                                          <p:val>
                                            <p:fltVal val="0"/>
                                          </p:val>
                                        </p:tav>
                                      </p:tavLst>
                                    </p:anim>
                                    <p:anim calcmode="lin" valueType="num">
                                      <p:cBhvr>
                                        <p:cTn id="62" dur="500"/>
                                        <p:tgtEl>
                                          <p:spTgt spid="90"/>
                                        </p:tgtEl>
                                        <p:attrNameLst>
                                          <p:attrName>ppt_h</p:attrName>
                                        </p:attrNameLst>
                                      </p:cBhvr>
                                      <p:tavLst>
                                        <p:tav tm="0">
                                          <p:val>
                                            <p:strVal val="ppt_h"/>
                                          </p:val>
                                        </p:tav>
                                        <p:tav tm="100000">
                                          <p:val>
                                            <p:fltVal val="0"/>
                                          </p:val>
                                        </p:tav>
                                      </p:tavLst>
                                    </p:anim>
                                    <p:animEffect transition="out" filter="fade">
                                      <p:cBhvr>
                                        <p:cTn id="63" dur="500"/>
                                        <p:tgtEl>
                                          <p:spTgt spid="90"/>
                                        </p:tgtEl>
                                      </p:cBhvr>
                                    </p:animEffect>
                                    <p:set>
                                      <p:cBhvr>
                                        <p:cTn id="64" dur="1" fill="hold">
                                          <p:stCondLst>
                                            <p:cond delay="499"/>
                                          </p:stCondLst>
                                        </p:cTn>
                                        <p:tgtEl>
                                          <p:spTgt spid="90"/>
                                        </p:tgtEl>
                                        <p:attrNameLst>
                                          <p:attrName>style.visibility</p:attrName>
                                        </p:attrNameLst>
                                      </p:cBhvr>
                                      <p:to>
                                        <p:strVal val="hidden"/>
                                      </p:to>
                                    </p:set>
                                  </p:childTnLst>
                                </p:cTn>
                              </p:par>
                            </p:childTnLst>
                          </p:cTn>
                        </p:par>
                        <p:par>
                          <p:cTn id="65" fill="hold">
                            <p:stCondLst>
                              <p:cond delay="6500"/>
                            </p:stCondLst>
                            <p:childTnLst>
                              <p:par>
                                <p:cTn id="66" presetID="9" presetClass="entr" presetSubtype="0"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dissolve">
                                      <p:cBhvr>
                                        <p:cTn id="68" dur="500"/>
                                        <p:tgtEl>
                                          <p:spTgt spid="89"/>
                                        </p:tgtEl>
                                      </p:cBhvr>
                                    </p:animEffect>
                                  </p:childTnLst>
                                  <p:subTnLst>
                                    <p:audio>
                                      <p:cMediaNode>
                                        <p:cTn display="0" masterRel="sameClick">
                                          <p:stCondLst>
                                            <p:cond evt="begin" delay="0">
                                              <p:tn val="66"/>
                                            </p:cond>
                                          </p:stCondLst>
                                          <p:endCondLst>
                                            <p:cond evt="onStopAudio" delay="0">
                                              <p:tgtEl>
                                                <p:sldTgt/>
                                              </p:tgtEl>
                                            </p:cond>
                                          </p:endCondLst>
                                        </p:cTn>
                                        <p:tgtEl>
                                          <p:sndTgt r:embed="rId4" name="camera.wav"/>
                                        </p:tgtEl>
                                      </p:cMediaNode>
                                    </p:audio>
                                  </p:subTnLst>
                                </p:cTn>
                              </p:par>
                            </p:childTnLst>
                          </p:cTn>
                        </p:par>
                        <p:par>
                          <p:cTn id="69" fill="hold">
                            <p:stCondLst>
                              <p:cond delay="7000"/>
                            </p:stCondLst>
                            <p:childTnLst>
                              <p:par>
                                <p:cTn id="70" presetID="53" presetClass="exit" presetSubtype="0" fill="hold" grpId="1" nodeType="afterEffect">
                                  <p:stCondLst>
                                    <p:cond delay="0"/>
                                  </p:stCondLst>
                                  <p:childTnLst>
                                    <p:anim calcmode="lin" valueType="num">
                                      <p:cBhvr>
                                        <p:cTn id="71" dur="500"/>
                                        <p:tgtEl>
                                          <p:spTgt spid="89"/>
                                        </p:tgtEl>
                                        <p:attrNameLst>
                                          <p:attrName>ppt_w</p:attrName>
                                        </p:attrNameLst>
                                      </p:cBhvr>
                                      <p:tavLst>
                                        <p:tav tm="0">
                                          <p:val>
                                            <p:strVal val="ppt_w"/>
                                          </p:val>
                                        </p:tav>
                                        <p:tav tm="100000">
                                          <p:val>
                                            <p:fltVal val="0"/>
                                          </p:val>
                                        </p:tav>
                                      </p:tavLst>
                                    </p:anim>
                                    <p:anim calcmode="lin" valueType="num">
                                      <p:cBhvr>
                                        <p:cTn id="72" dur="500"/>
                                        <p:tgtEl>
                                          <p:spTgt spid="89"/>
                                        </p:tgtEl>
                                        <p:attrNameLst>
                                          <p:attrName>ppt_h</p:attrName>
                                        </p:attrNameLst>
                                      </p:cBhvr>
                                      <p:tavLst>
                                        <p:tav tm="0">
                                          <p:val>
                                            <p:strVal val="ppt_h"/>
                                          </p:val>
                                        </p:tav>
                                        <p:tav tm="100000">
                                          <p:val>
                                            <p:fltVal val="0"/>
                                          </p:val>
                                        </p:tav>
                                      </p:tavLst>
                                    </p:anim>
                                    <p:animEffect transition="out" filter="fade">
                                      <p:cBhvr>
                                        <p:cTn id="73" dur="500"/>
                                        <p:tgtEl>
                                          <p:spTgt spid="89"/>
                                        </p:tgtEl>
                                      </p:cBhvr>
                                    </p:animEffect>
                                    <p:set>
                                      <p:cBhvr>
                                        <p:cTn id="74" dur="1" fill="hold">
                                          <p:stCondLst>
                                            <p:cond delay="499"/>
                                          </p:stCondLst>
                                        </p:cTn>
                                        <p:tgtEl>
                                          <p:spTgt spid="89"/>
                                        </p:tgtEl>
                                        <p:attrNameLst>
                                          <p:attrName>style.visibility</p:attrName>
                                        </p:attrNameLst>
                                      </p:cBhvr>
                                      <p:to>
                                        <p:strVal val="hidden"/>
                                      </p:to>
                                    </p:set>
                                  </p:childTnLst>
                                </p:cTn>
                              </p:par>
                            </p:childTnLst>
                          </p:cTn>
                        </p:par>
                        <p:par>
                          <p:cTn id="75" fill="hold">
                            <p:stCondLst>
                              <p:cond delay="7500"/>
                            </p:stCondLst>
                            <p:childTnLst>
                              <p:par>
                                <p:cTn id="76" presetID="9" presetClass="entr" presetSubtype="0" fill="hold" grpId="0" nodeType="after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dissolve">
                                      <p:cBhvr>
                                        <p:cTn id="78" dur="500"/>
                                        <p:tgtEl>
                                          <p:spTgt spid="88"/>
                                        </p:tgtEl>
                                      </p:cBhvr>
                                    </p:animEffect>
                                  </p:childTnLst>
                                  <p:subTnLst>
                                    <p:audio>
                                      <p:cMediaNode>
                                        <p:cTn display="0" masterRel="sameClick">
                                          <p:stCondLst>
                                            <p:cond evt="begin" delay="0">
                                              <p:tn val="76"/>
                                            </p:cond>
                                          </p:stCondLst>
                                          <p:endCondLst>
                                            <p:cond evt="onStopAudio" delay="0">
                                              <p:tgtEl>
                                                <p:sldTgt/>
                                              </p:tgtEl>
                                            </p:cond>
                                          </p:endCondLst>
                                        </p:cTn>
                                        <p:tgtEl>
                                          <p:sndTgt r:embed="rId4" name="camera.wav"/>
                                        </p:tgtEl>
                                      </p:cMediaNode>
                                    </p:audio>
                                  </p:subTnLst>
                                </p:cTn>
                              </p:par>
                            </p:childTnLst>
                          </p:cTn>
                        </p:par>
                        <p:par>
                          <p:cTn id="79" fill="hold">
                            <p:stCondLst>
                              <p:cond delay="8000"/>
                            </p:stCondLst>
                            <p:childTnLst>
                              <p:par>
                                <p:cTn id="80" presetID="53" presetClass="exit" presetSubtype="0" fill="hold" grpId="1" nodeType="afterEffect">
                                  <p:stCondLst>
                                    <p:cond delay="0"/>
                                  </p:stCondLst>
                                  <p:childTnLst>
                                    <p:anim calcmode="lin" valueType="num">
                                      <p:cBhvr>
                                        <p:cTn id="81" dur="500"/>
                                        <p:tgtEl>
                                          <p:spTgt spid="88"/>
                                        </p:tgtEl>
                                        <p:attrNameLst>
                                          <p:attrName>ppt_w</p:attrName>
                                        </p:attrNameLst>
                                      </p:cBhvr>
                                      <p:tavLst>
                                        <p:tav tm="0">
                                          <p:val>
                                            <p:strVal val="ppt_w"/>
                                          </p:val>
                                        </p:tav>
                                        <p:tav tm="100000">
                                          <p:val>
                                            <p:fltVal val="0"/>
                                          </p:val>
                                        </p:tav>
                                      </p:tavLst>
                                    </p:anim>
                                    <p:anim calcmode="lin" valueType="num">
                                      <p:cBhvr>
                                        <p:cTn id="82" dur="500"/>
                                        <p:tgtEl>
                                          <p:spTgt spid="88"/>
                                        </p:tgtEl>
                                        <p:attrNameLst>
                                          <p:attrName>ppt_h</p:attrName>
                                        </p:attrNameLst>
                                      </p:cBhvr>
                                      <p:tavLst>
                                        <p:tav tm="0">
                                          <p:val>
                                            <p:strVal val="ppt_h"/>
                                          </p:val>
                                        </p:tav>
                                        <p:tav tm="100000">
                                          <p:val>
                                            <p:fltVal val="0"/>
                                          </p:val>
                                        </p:tav>
                                      </p:tavLst>
                                    </p:anim>
                                    <p:animEffect transition="out" filter="fade">
                                      <p:cBhvr>
                                        <p:cTn id="83" dur="500"/>
                                        <p:tgtEl>
                                          <p:spTgt spid="88"/>
                                        </p:tgtEl>
                                      </p:cBhvr>
                                    </p:animEffect>
                                    <p:set>
                                      <p:cBhvr>
                                        <p:cTn id="84" dur="1" fill="hold">
                                          <p:stCondLst>
                                            <p:cond delay="499"/>
                                          </p:stCondLst>
                                        </p:cTn>
                                        <p:tgtEl>
                                          <p:spTgt spid="88"/>
                                        </p:tgtEl>
                                        <p:attrNameLst>
                                          <p:attrName>style.visibility</p:attrName>
                                        </p:attrNameLst>
                                      </p:cBhvr>
                                      <p:to>
                                        <p:strVal val="hidden"/>
                                      </p:to>
                                    </p:set>
                                  </p:childTnLst>
                                </p:cTn>
                              </p:par>
                            </p:childTnLst>
                          </p:cTn>
                        </p:par>
                        <p:par>
                          <p:cTn id="85" fill="hold">
                            <p:stCondLst>
                              <p:cond delay="8500"/>
                            </p:stCondLst>
                            <p:childTnLst>
                              <p:par>
                                <p:cTn id="86" presetID="9" presetClass="entr" presetSubtype="0" fill="hold" grpId="0" nodeType="after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subTnLst>
                                    <p:audio>
                                      <p:cMediaNode>
                                        <p:cTn display="0" masterRel="sameClick">
                                          <p:stCondLst>
                                            <p:cond evt="begin" delay="0">
                                              <p:tn val="86"/>
                                            </p:cond>
                                          </p:stCondLst>
                                          <p:endCondLst>
                                            <p:cond evt="onStopAudio" delay="0">
                                              <p:tgtEl>
                                                <p:sldTgt/>
                                              </p:tgtEl>
                                            </p:cond>
                                          </p:endCondLst>
                                        </p:cTn>
                                        <p:tgtEl>
                                          <p:sndTgt r:embed="rId4" name="camera.wav"/>
                                        </p:tgtEl>
                                      </p:cMediaNode>
                                    </p:audio>
                                  </p:subTnLst>
                                </p:cTn>
                              </p:par>
                            </p:childTnLst>
                          </p:cTn>
                        </p:par>
                        <p:par>
                          <p:cTn id="89" fill="hold">
                            <p:stCondLst>
                              <p:cond delay="9000"/>
                            </p:stCondLst>
                            <p:childTnLst>
                              <p:par>
                                <p:cTn id="90" presetID="53" presetClass="exit" presetSubtype="0" fill="hold" grpId="1" nodeType="afterEffect">
                                  <p:stCondLst>
                                    <p:cond delay="0"/>
                                  </p:stCondLst>
                                  <p:childTnLst>
                                    <p:anim calcmode="lin" valueType="num">
                                      <p:cBhvr>
                                        <p:cTn id="91" dur="500"/>
                                        <p:tgtEl>
                                          <p:spTgt spid="87"/>
                                        </p:tgtEl>
                                        <p:attrNameLst>
                                          <p:attrName>ppt_w</p:attrName>
                                        </p:attrNameLst>
                                      </p:cBhvr>
                                      <p:tavLst>
                                        <p:tav tm="0">
                                          <p:val>
                                            <p:strVal val="ppt_w"/>
                                          </p:val>
                                        </p:tav>
                                        <p:tav tm="100000">
                                          <p:val>
                                            <p:fltVal val="0"/>
                                          </p:val>
                                        </p:tav>
                                      </p:tavLst>
                                    </p:anim>
                                    <p:anim calcmode="lin" valueType="num">
                                      <p:cBhvr>
                                        <p:cTn id="92" dur="500"/>
                                        <p:tgtEl>
                                          <p:spTgt spid="87"/>
                                        </p:tgtEl>
                                        <p:attrNameLst>
                                          <p:attrName>ppt_h</p:attrName>
                                        </p:attrNameLst>
                                      </p:cBhvr>
                                      <p:tavLst>
                                        <p:tav tm="0">
                                          <p:val>
                                            <p:strVal val="ppt_h"/>
                                          </p:val>
                                        </p:tav>
                                        <p:tav tm="100000">
                                          <p:val>
                                            <p:fltVal val="0"/>
                                          </p:val>
                                        </p:tav>
                                      </p:tavLst>
                                    </p:anim>
                                    <p:animEffect transition="out" filter="fade">
                                      <p:cBhvr>
                                        <p:cTn id="93" dur="500"/>
                                        <p:tgtEl>
                                          <p:spTgt spid="87"/>
                                        </p:tgtEl>
                                      </p:cBhvr>
                                    </p:animEffect>
                                    <p:set>
                                      <p:cBhvr>
                                        <p:cTn id="94" dur="1" fill="hold">
                                          <p:stCondLst>
                                            <p:cond delay="499"/>
                                          </p:stCondLst>
                                        </p:cTn>
                                        <p:tgtEl>
                                          <p:spTgt spid="87"/>
                                        </p:tgtEl>
                                        <p:attrNameLst>
                                          <p:attrName>style.visibility</p:attrName>
                                        </p:attrNameLst>
                                      </p:cBhvr>
                                      <p:to>
                                        <p:strVal val="hidden"/>
                                      </p:to>
                                    </p:set>
                                  </p:childTnLst>
                                </p:cTn>
                              </p:par>
                            </p:childTnLst>
                          </p:cTn>
                        </p:par>
                        <p:par>
                          <p:cTn id="95" fill="hold">
                            <p:stCondLst>
                              <p:cond delay="9500"/>
                            </p:stCondLst>
                            <p:childTnLst>
                              <p:par>
                                <p:cTn id="96" presetID="9" presetClass="entr" presetSubtype="0" fill="hold" grpId="0" nodeType="after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dissolve">
                                      <p:cBhvr>
                                        <p:cTn id="98"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4" name="camera.wav"/>
                                        </p:tgtEl>
                                      </p:cMediaNode>
                                    </p:audio>
                                  </p:subTnLst>
                                </p:cTn>
                              </p:par>
                            </p:childTnLst>
                          </p:cTn>
                        </p:par>
                        <p:par>
                          <p:cTn id="99" fill="hold">
                            <p:stCondLst>
                              <p:cond delay="10000"/>
                            </p:stCondLst>
                            <p:childTnLst>
                              <p:par>
                                <p:cTn id="100" presetID="53" presetClass="exit" presetSubtype="0" fill="hold" grpId="1" nodeType="afterEffect">
                                  <p:stCondLst>
                                    <p:cond delay="0"/>
                                  </p:stCondLst>
                                  <p:childTnLst>
                                    <p:anim calcmode="lin" valueType="num">
                                      <p:cBhvr>
                                        <p:cTn id="101" dur="500"/>
                                        <p:tgtEl>
                                          <p:spTgt spid="86"/>
                                        </p:tgtEl>
                                        <p:attrNameLst>
                                          <p:attrName>ppt_w</p:attrName>
                                        </p:attrNameLst>
                                      </p:cBhvr>
                                      <p:tavLst>
                                        <p:tav tm="0">
                                          <p:val>
                                            <p:strVal val="ppt_w"/>
                                          </p:val>
                                        </p:tav>
                                        <p:tav tm="100000">
                                          <p:val>
                                            <p:fltVal val="0"/>
                                          </p:val>
                                        </p:tav>
                                      </p:tavLst>
                                    </p:anim>
                                    <p:anim calcmode="lin" valueType="num">
                                      <p:cBhvr>
                                        <p:cTn id="102" dur="500"/>
                                        <p:tgtEl>
                                          <p:spTgt spid="86"/>
                                        </p:tgtEl>
                                        <p:attrNameLst>
                                          <p:attrName>ppt_h</p:attrName>
                                        </p:attrNameLst>
                                      </p:cBhvr>
                                      <p:tavLst>
                                        <p:tav tm="0">
                                          <p:val>
                                            <p:strVal val="ppt_h"/>
                                          </p:val>
                                        </p:tav>
                                        <p:tav tm="100000">
                                          <p:val>
                                            <p:fltVal val="0"/>
                                          </p:val>
                                        </p:tav>
                                      </p:tavLst>
                                    </p:anim>
                                    <p:animEffect transition="out" filter="fade">
                                      <p:cBhvr>
                                        <p:cTn id="103" dur="500"/>
                                        <p:tgtEl>
                                          <p:spTgt spid="86"/>
                                        </p:tgtEl>
                                      </p:cBhvr>
                                    </p:animEffect>
                                    <p:set>
                                      <p:cBhvr>
                                        <p:cTn id="104" dur="1" fill="hold">
                                          <p:stCondLst>
                                            <p:cond delay="499"/>
                                          </p:stCondLst>
                                        </p:cTn>
                                        <p:tgtEl>
                                          <p:spTgt spid="86"/>
                                        </p:tgtEl>
                                        <p:attrNameLst>
                                          <p:attrName>style.visibility</p:attrName>
                                        </p:attrNameLst>
                                      </p:cBhvr>
                                      <p:to>
                                        <p:strVal val="hidden"/>
                                      </p:to>
                                    </p:set>
                                  </p:childTnLst>
                                </p:cTn>
                              </p:par>
                              <p:par>
                                <p:cTn id="105" presetID="53"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anim calcmode="lin" valueType="num">
                                      <p:cBhvr>
                                        <p:cTn id="107" dur="500" fill="hold"/>
                                        <p:tgtEl>
                                          <p:spTgt spid="97"/>
                                        </p:tgtEl>
                                        <p:attrNameLst>
                                          <p:attrName>ppt_w</p:attrName>
                                        </p:attrNameLst>
                                      </p:cBhvr>
                                      <p:tavLst>
                                        <p:tav tm="0">
                                          <p:val>
                                            <p:fltVal val="0"/>
                                          </p:val>
                                        </p:tav>
                                        <p:tav tm="100000">
                                          <p:val>
                                            <p:strVal val="#ppt_w"/>
                                          </p:val>
                                        </p:tav>
                                      </p:tavLst>
                                    </p:anim>
                                    <p:anim calcmode="lin" valueType="num">
                                      <p:cBhvr>
                                        <p:cTn id="108" dur="500" fill="hold"/>
                                        <p:tgtEl>
                                          <p:spTgt spid="97"/>
                                        </p:tgtEl>
                                        <p:attrNameLst>
                                          <p:attrName>ppt_h</p:attrName>
                                        </p:attrNameLst>
                                      </p:cBhvr>
                                      <p:tavLst>
                                        <p:tav tm="0">
                                          <p:val>
                                            <p:fltVal val="0"/>
                                          </p:val>
                                        </p:tav>
                                        <p:tav tm="100000">
                                          <p:val>
                                            <p:strVal val="#ppt_h"/>
                                          </p:val>
                                        </p:tav>
                                      </p:tavLst>
                                    </p:anim>
                                    <p:animEffect transition="in" filter="fade">
                                      <p:cBhvr>
                                        <p:cTn id="109" dur="500"/>
                                        <p:tgtEl>
                                          <p:spTgt spid="97"/>
                                        </p:tgtEl>
                                      </p:cBhvr>
                                    </p:animEffect>
                                  </p:childTnLst>
                                  <p:subTnLst>
                                    <p:audio>
                                      <p:cMediaNode>
                                        <p:cTn display="0" masterRel="sameClick">
                                          <p:stCondLst>
                                            <p:cond evt="begin" delay="0">
                                              <p:tn val="105"/>
                                            </p:cond>
                                          </p:stCondLst>
                                          <p:endCondLst>
                                            <p:cond evt="onStopAudio" delay="0">
                                              <p:tgtEl>
                                                <p:sldTgt/>
                                              </p:tgtEl>
                                            </p:cond>
                                          </p:endCondLst>
                                        </p:cTn>
                                        <p:tgtEl>
                                          <p:sndTgt r:embed="rId5" name="chimes.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xit" presetSubtype="2" fill="hold" nodeType="clickEffect">
                                  <p:stCondLst>
                                    <p:cond delay="0"/>
                                  </p:stCondLst>
                                  <p:childTnLst>
                                    <p:anim calcmode="lin" valueType="num">
                                      <p:cBhvr additive="base">
                                        <p:cTn id="113" dur="500"/>
                                        <p:tgtEl>
                                          <p:spTgt spid="97"/>
                                        </p:tgtEl>
                                        <p:attrNameLst>
                                          <p:attrName>ppt_x</p:attrName>
                                        </p:attrNameLst>
                                      </p:cBhvr>
                                      <p:tavLst>
                                        <p:tav tm="0">
                                          <p:val>
                                            <p:strVal val="ppt_x"/>
                                          </p:val>
                                        </p:tav>
                                        <p:tav tm="100000">
                                          <p:val>
                                            <p:strVal val="1+ppt_w/2"/>
                                          </p:val>
                                        </p:tav>
                                      </p:tavLst>
                                    </p:anim>
                                    <p:anim calcmode="lin" valueType="num">
                                      <p:cBhvr additive="base">
                                        <p:cTn id="114" dur="500"/>
                                        <p:tgtEl>
                                          <p:spTgt spid="97"/>
                                        </p:tgtEl>
                                        <p:attrNameLst>
                                          <p:attrName>ppt_y</p:attrName>
                                        </p:attrNameLst>
                                      </p:cBhvr>
                                      <p:tavLst>
                                        <p:tav tm="0">
                                          <p:val>
                                            <p:strVal val="ppt_y"/>
                                          </p:val>
                                        </p:tav>
                                        <p:tav tm="100000">
                                          <p:val>
                                            <p:strVal val="ppt_y"/>
                                          </p:val>
                                        </p:tav>
                                      </p:tavLst>
                                    </p:anim>
                                    <p:set>
                                      <p:cBhvr>
                                        <p:cTn id="115" dur="1" fill="hold">
                                          <p:stCondLst>
                                            <p:cond delay="499"/>
                                          </p:stCondLst>
                                        </p:cTn>
                                        <p:tgtEl>
                                          <p:spTgt spid="97"/>
                                        </p:tgtEl>
                                        <p:attrNameLst>
                                          <p:attrName>style.visibility</p:attrName>
                                        </p:attrNameLst>
                                      </p:cBhvr>
                                      <p:to>
                                        <p:strVal val="hidden"/>
                                      </p:to>
                                    </p:set>
                                  </p:childTnLst>
                                </p:cTn>
                              </p:par>
                            </p:childTnLst>
                          </p:cTn>
                        </p:par>
                        <p:par>
                          <p:cTn id="116" fill="hold">
                            <p:stCondLst>
                              <p:cond delay="500"/>
                            </p:stCondLst>
                            <p:childTnLst>
                              <p:par>
                                <p:cTn id="117" presetID="23" presetClass="emph" presetSubtype="0" fill="hold" grpId="0" nodeType="afterEffect">
                                  <p:stCondLst>
                                    <p:cond delay="0"/>
                                  </p:stCondLst>
                                  <p:iterate type="lt">
                                    <p:tmPct val="0"/>
                                  </p:iterate>
                                  <p:childTnLst>
                                    <p:animClr clrSpc="hsl" dir="cw">
                                      <p:cBhvr override="childStyle">
                                        <p:cTn id="118" dur="500" fill="hold"/>
                                        <p:tgtEl>
                                          <p:spTgt spid="76"/>
                                        </p:tgtEl>
                                        <p:attrNameLst>
                                          <p:attrName>style.color</p:attrName>
                                        </p:attrNameLst>
                                      </p:cBhvr>
                                      <p:by>
                                        <p:hsl h="10842353" s="0" l="0"/>
                                      </p:by>
                                    </p:animClr>
                                    <p:animClr clrSpc="hsl" dir="cw">
                                      <p:cBhvr>
                                        <p:cTn id="119" dur="500" fill="hold"/>
                                        <p:tgtEl>
                                          <p:spTgt spid="76"/>
                                        </p:tgtEl>
                                        <p:attrNameLst>
                                          <p:attrName>fillcolor</p:attrName>
                                        </p:attrNameLst>
                                      </p:cBhvr>
                                      <p:by>
                                        <p:hsl h="10842353" s="0" l="0"/>
                                      </p:by>
                                    </p:animClr>
                                    <p:animClr clrSpc="hsl" dir="cw">
                                      <p:cBhvr>
                                        <p:cTn id="120" dur="500" fill="hold"/>
                                        <p:tgtEl>
                                          <p:spTgt spid="76"/>
                                        </p:tgtEl>
                                        <p:attrNameLst>
                                          <p:attrName>stroke.color</p:attrName>
                                        </p:attrNameLst>
                                      </p:cBhvr>
                                      <p:by>
                                        <p:hsl h="10842353" s="0" l="0"/>
                                      </p:by>
                                    </p:animClr>
                                    <p:set>
                                      <p:cBhvr>
                                        <p:cTn id="121" dur="500" fill="hold"/>
                                        <p:tgtEl>
                                          <p:spTgt spid="76"/>
                                        </p:tgtEl>
                                        <p:attrNameLst>
                                          <p:attrName>fill.type</p:attrName>
                                        </p:attrNameLst>
                                      </p:cBhvr>
                                      <p:to>
                                        <p:strVal val="solid"/>
                                      </p:to>
                                    </p:set>
                                  </p:childTnLst>
                                  <p:subTnLst>
                                    <p:audio>
                                      <p:cMediaNode>
                                        <p:cTn display="0" masterRel="sameClick">
                                          <p:stCondLst>
                                            <p:cond evt="begin" delay="0">
                                              <p:tn val="117"/>
                                            </p:cond>
                                          </p:stCondLst>
                                          <p:endCondLst>
                                            <p:cond evt="onStopAudio" delay="0">
                                              <p:tgtEl>
                                                <p:sldTgt/>
                                              </p:tgtEl>
                                            </p:cond>
                                          </p:endCondLst>
                                        </p:cTn>
                                        <p:tgtEl>
                                          <p:sndTgt r:embed="rId6" name="FELIZ2.WAV"/>
                                        </p:tgtEl>
                                      </p:cMediaNode>
                                    </p:audio>
                                  </p:subTnLst>
                                </p:cTn>
                              </p:par>
                              <p:par>
                                <p:cTn id="122" presetID="34" presetClass="emph" presetSubtype="0" fill="hold" grpId="1" nodeType="withEffect">
                                  <p:stCondLst>
                                    <p:cond delay="0"/>
                                  </p:stCondLst>
                                  <p:iterate type="lt">
                                    <p:tmPct val="10000"/>
                                  </p:iterate>
                                  <p:childTnLst>
                                    <p:animMotion origin="layout" path="M -5.55556E-7 -1.60494E-6 L -5.55556E-7 -0.07222 " pathEditMode="relative" rAng="0" ptsTypes="AA">
                                      <p:cBhvr>
                                        <p:cTn id="123" dur="250" accel="50000" decel="50000" autoRev="1" fill="hold">
                                          <p:stCondLst>
                                            <p:cond delay="0"/>
                                          </p:stCondLst>
                                        </p:cTn>
                                        <p:tgtEl>
                                          <p:spTgt spid="76"/>
                                        </p:tgtEl>
                                        <p:attrNameLst>
                                          <p:attrName>ppt_x</p:attrName>
                                          <p:attrName>ppt_y</p:attrName>
                                        </p:attrNameLst>
                                      </p:cBhvr>
                                      <p:rCtr x="0" y="-3611"/>
                                    </p:animMotion>
                                    <p:animRot by="1500000">
                                      <p:cBhvr>
                                        <p:cTn id="124" dur="125" fill="hold">
                                          <p:stCondLst>
                                            <p:cond delay="0"/>
                                          </p:stCondLst>
                                        </p:cTn>
                                        <p:tgtEl>
                                          <p:spTgt spid="76"/>
                                        </p:tgtEl>
                                        <p:attrNameLst>
                                          <p:attrName>r</p:attrName>
                                        </p:attrNameLst>
                                      </p:cBhvr>
                                    </p:animRot>
                                    <p:animRot by="-1500000">
                                      <p:cBhvr>
                                        <p:cTn id="125" dur="125" fill="hold">
                                          <p:stCondLst>
                                            <p:cond delay="125"/>
                                          </p:stCondLst>
                                        </p:cTn>
                                        <p:tgtEl>
                                          <p:spTgt spid="76"/>
                                        </p:tgtEl>
                                        <p:attrNameLst>
                                          <p:attrName>r</p:attrName>
                                        </p:attrNameLst>
                                      </p:cBhvr>
                                    </p:animRot>
                                    <p:animRot by="-1500000">
                                      <p:cBhvr>
                                        <p:cTn id="126" dur="125" fill="hold">
                                          <p:stCondLst>
                                            <p:cond delay="250"/>
                                          </p:stCondLst>
                                        </p:cTn>
                                        <p:tgtEl>
                                          <p:spTgt spid="76"/>
                                        </p:tgtEl>
                                        <p:attrNameLst>
                                          <p:attrName>r</p:attrName>
                                        </p:attrNameLst>
                                      </p:cBhvr>
                                    </p:animRot>
                                    <p:animRot by="1500000">
                                      <p:cBhvr>
                                        <p:cTn id="127" dur="125" fill="hold">
                                          <p:stCondLst>
                                            <p:cond delay="375"/>
                                          </p:stCondLst>
                                        </p:cTn>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5" grpId="0" animBg="1"/>
      <p:bldP spid="76" grpId="0" animBg="1"/>
      <p:bldP spid="76" grpId="1" animBg="1"/>
      <p:bldP spid="78" grpId="0" animBg="1"/>
      <p:bldP spid="79" grpId="0" animBg="1"/>
      <p:bldP spid="82" grpId="0" animBg="1"/>
      <p:bldP spid="83" grpId="0"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1"/>
          <p:cNvSpPr>
            <a:spLocks noChangeArrowheads="1"/>
          </p:cNvSpPr>
          <p:nvPr/>
        </p:nvSpPr>
        <p:spPr bwMode="auto">
          <a:xfrm>
            <a:off x="0" y="21263"/>
            <a:ext cx="9144000" cy="127339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Câu</a:t>
            </a:r>
            <a:r>
              <a:rPr kumimoji="0" lang="en-US" altLang="en-US" sz="4000" b="1" i="0" u="none" strike="noStrike" kern="1200" cap="none" spc="0" normalizeH="0" noProof="0" dirty="0" smtClean="0">
                <a:ln>
                  <a:noFill/>
                </a:ln>
                <a:solidFill>
                  <a:srgbClr val="FFFF00"/>
                </a:solidFill>
                <a:effectLst/>
                <a:uLnTx/>
                <a:uFillTx/>
                <a:latin typeface="Cambria" panose="02040503050406030204" pitchFamily="18" charset="0"/>
                <a:cs typeface="Arial" panose="020B0604020202020204" pitchFamily="34" charset="0"/>
              </a:rPr>
              <a:t> 3:</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 </a:t>
            </a:r>
            <a:r>
              <a:rPr lang="en-US" altLang="en-US" sz="4000" b="1" noProof="0" dirty="0" smtClean="0">
                <a:solidFill>
                  <a:srgbClr val="FFFF00"/>
                </a:solidFill>
                <a:latin typeface="Cambria" panose="02040503050406030204" pitchFamily="18" charset="0"/>
                <a:cs typeface="Arial" panose="020B0604020202020204" pitchFamily="34" charset="0"/>
              </a:rPr>
              <a:t>Điền số thích hợp vào ô trống</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 </a:t>
            </a:r>
          </a:p>
          <a:p>
            <a:pPr eaLnBrk="1" hangingPunct="1">
              <a:defRPr/>
            </a:pP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35cm  =           m</a:t>
            </a:r>
            <a:endParaRPr kumimoji="0" lang="en-US" altLang="en-US" sz="4000" b="1"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endParaRPr>
          </a:p>
        </p:txBody>
      </p:sp>
      <p:sp>
        <p:nvSpPr>
          <p:cNvPr id="3" name="AutoShape 51"/>
          <p:cNvSpPr>
            <a:spLocks noChangeArrowheads="1"/>
          </p:cNvSpPr>
          <p:nvPr/>
        </p:nvSpPr>
        <p:spPr bwMode="auto">
          <a:xfrm>
            <a:off x="1935739" y="1628345"/>
            <a:ext cx="5843588" cy="749300"/>
          </a:xfrm>
          <a:prstGeom prst="roundRect">
            <a:avLst>
              <a:gd name="adj" fmla="val 16667"/>
            </a:avLst>
          </a:prstGeom>
          <a:solidFill>
            <a:srgbClr val="7030A0"/>
          </a:solidFill>
          <a:ln w="9525">
            <a:noFill/>
            <a:round/>
            <a:headEnd/>
            <a:tailEnd/>
          </a:ln>
        </p:spPr>
        <p:txBody>
          <a:bodyPr wrap="none" anchor="ctr"/>
          <a:lstStyle/>
          <a:p>
            <a:pPr lvl="0" algn="ctr" eaLnBrk="0" hangingPunct="0">
              <a:defRPr/>
            </a:pPr>
            <a:r>
              <a:rPr lang="en-US" sz="4400" b="1" dirty="0" smtClean="0">
                <a:solidFill>
                  <a:srgbClr val="FFFF00"/>
                </a:solidFill>
                <a:latin typeface="Cambria" panose="02040503050406030204" pitchFamily="18" charset="0"/>
                <a:cs typeface="Arial" panose="020B0604020202020204" pitchFamily="34" charset="0"/>
              </a:rPr>
              <a:t>0,035</a:t>
            </a:r>
            <a:endParaRPr kumimoji="0" lang="en-US" sz="4400" b="0" i="0" u="none" strike="noStrike" kern="1200" cap="none" spc="0" normalizeH="0" baseline="30000" noProof="0" dirty="0">
              <a:ln>
                <a:noFill/>
              </a:ln>
              <a:solidFill>
                <a:srgbClr val="FFFF00"/>
              </a:solidFill>
              <a:effectLst/>
              <a:uLnTx/>
              <a:uFillTx/>
              <a:latin typeface="Cambria" panose="02040503050406030204" pitchFamily="18" charset="0"/>
              <a:cs typeface="Arial" charset="0"/>
            </a:endParaRPr>
          </a:p>
        </p:txBody>
      </p:sp>
      <p:pic>
        <p:nvPicPr>
          <p:cNvPr id="4" name="Picture 3"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4" y="161668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hlinkHover r:id="" action="ppaction://noaction" highlightClick="1">
              <a:snd r:embed="rId8" name="cached_combo42.wav"/>
            </a:hlinkHover>
          </p:cNvPr>
          <p:cNvSpPr>
            <a:spLocks noChangeArrowheads="1"/>
          </p:cNvSpPr>
          <p:nvPr/>
        </p:nvSpPr>
        <p:spPr bwMode="auto">
          <a:xfrm>
            <a:off x="573879" y="1739719"/>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6" name="WordArt 226"/>
          <p:cNvSpPr>
            <a:spLocks noChangeArrowheads="1" noChangeShapeType="1" noTextEdit="1"/>
          </p:cNvSpPr>
          <p:nvPr/>
        </p:nvSpPr>
        <p:spPr bwMode="auto">
          <a:xfrm>
            <a:off x="703305" y="1807410"/>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A</a:t>
            </a:r>
          </a:p>
        </p:txBody>
      </p:sp>
      <p:sp>
        <p:nvSpPr>
          <p:cNvPr id="7" name="AutoShape 51"/>
          <p:cNvSpPr>
            <a:spLocks noChangeArrowheads="1"/>
          </p:cNvSpPr>
          <p:nvPr/>
        </p:nvSpPr>
        <p:spPr bwMode="auto">
          <a:xfrm>
            <a:off x="1949086" y="2713012"/>
            <a:ext cx="5830242" cy="749300"/>
          </a:xfrm>
          <a:prstGeom prst="roundRect">
            <a:avLst>
              <a:gd name="adj" fmla="val 22214"/>
            </a:avLst>
          </a:prstGeom>
          <a:solidFill>
            <a:srgbClr val="00B050"/>
          </a:solid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0" algn="ctr">
              <a:defRPr/>
            </a:pPr>
            <a:r>
              <a:rPr lang="en-US" altLang="en-US" sz="4400" b="1" noProof="0" dirty="0" smtClean="0">
                <a:solidFill>
                  <a:srgbClr val="FFFF00"/>
                </a:solidFill>
                <a:latin typeface="Cambria" panose="02040503050406030204" pitchFamily="18" charset="0"/>
                <a:cs typeface="Arial" panose="020B0604020202020204" pitchFamily="34" charset="0"/>
              </a:rPr>
              <a:t>0,35</a:t>
            </a:r>
            <a:endParaRPr kumimoji="0" lang="en-US" altLang="en-US" sz="4400" b="1" i="0" u="none" strike="noStrike" kern="1200" cap="none" spc="0" normalizeH="0" baseline="30000" noProof="0" dirty="0">
              <a:ln>
                <a:noFill/>
              </a:ln>
              <a:solidFill>
                <a:srgbClr val="FFFF00"/>
              </a:solidFill>
              <a:effectLst/>
              <a:uLnTx/>
              <a:uFillTx/>
              <a:latin typeface="Cambria" panose="02040503050406030204" pitchFamily="18" charset="0"/>
              <a:cs typeface="Arial" panose="020B0604020202020204" pitchFamily="34" charset="0"/>
            </a:endParaRPr>
          </a:p>
        </p:txBody>
      </p:sp>
      <p:pic>
        <p:nvPicPr>
          <p:cNvPr id="8"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3" y="2716101"/>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59">
            <a:hlinkHover r:id="" action="ppaction://noaction" highlightClick="1">
              <a:snd r:embed="rId8" name="cached_combo42.wav"/>
            </a:hlinkHover>
          </p:cNvPr>
          <p:cNvSpPr>
            <a:spLocks noChangeArrowheads="1"/>
          </p:cNvSpPr>
          <p:nvPr/>
        </p:nvSpPr>
        <p:spPr bwMode="auto">
          <a:xfrm>
            <a:off x="573878" y="285839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0" name="WordArt 226"/>
          <p:cNvSpPr>
            <a:spLocks noChangeArrowheads="1" noChangeShapeType="1" noTextEdit="1"/>
          </p:cNvSpPr>
          <p:nvPr/>
        </p:nvSpPr>
        <p:spPr bwMode="auto">
          <a:xfrm>
            <a:off x="768327" y="2971105"/>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B</a:t>
            </a:r>
          </a:p>
        </p:txBody>
      </p:sp>
      <p:sp>
        <p:nvSpPr>
          <p:cNvPr id="11" name="AutoShape 51"/>
          <p:cNvSpPr>
            <a:spLocks noChangeArrowheads="1"/>
          </p:cNvSpPr>
          <p:nvPr/>
        </p:nvSpPr>
        <p:spPr bwMode="auto">
          <a:xfrm>
            <a:off x="1928303" y="3791725"/>
            <a:ext cx="5943600" cy="749300"/>
          </a:xfrm>
          <a:prstGeom prst="roundRect">
            <a:avLst>
              <a:gd name="adj" fmla="val 16667"/>
            </a:avLst>
          </a:prstGeom>
          <a:solidFill>
            <a:srgbClr val="00B0F0"/>
          </a:solidFill>
          <a:ln>
            <a:noFill/>
          </a:ln>
        </p:spPr>
        <p:txBody>
          <a:bodyPr wrap="none" anchor="ctr"/>
          <a:lstStyle/>
          <a:p>
            <a:pPr lvl="0" algn="ctr" eaLnBrk="0" hangingPunct="0">
              <a:defRPr/>
            </a:pPr>
            <a:r>
              <a:rPr lang="en-US" sz="4400" b="1" dirty="0" smtClean="0">
                <a:solidFill>
                  <a:srgbClr val="FFFF00"/>
                </a:solidFill>
                <a:latin typeface="Cambria" panose="02040503050406030204" pitchFamily="18" charset="0"/>
                <a:cs typeface="Arial" panose="020B0604020202020204" pitchFamily="34" charset="0"/>
              </a:rPr>
              <a:t>3,05</a:t>
            </a:r>
            <a:endParaRPr kumimoji="0" lang="en-US" sz="4400" b="1" i="0" u="none" strike="noStrike" kern="1200" cap="none" spc="0" normalizeH="0" baseline="30000" noProof="0" dirty="0">
              <a:ln>
                <a:noFill/>
              </a:ln>
              <a:solidFill>
                <a:srgbClr val="FFFF00"/>
              </a:solidFill>
              <a:effectLst>
                <a:outerShdw blurRad="38100" dist="38100" dir="2700000" algn="tl">
                  <a:srgbClr val="000000"/>
                </a:outerShdw>
              </a:effectLst>
              <a:uLnTx/>
              <a:uFillTx/>
              <a:latin typeface="Cambria" panose="02040503050406030204" pitchFamily="18" charset="0"/>
              <a:cs typeface="Arial" charset="0"/>
            </a:endParaRPr>
          </a:p>
        </p:txBody>
      </p:sp>
      <p:pic>
        <p:nvPicPr>
          <p:cNvPr id="12"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3" y="3773488"/>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550416" y="39365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4" name="WordArt 226"/>
          <p:cNvSpPr>
            <a:spLocks noChangeArrowheads="1" noChangeShapeType="1" noTextEdit="1"/>
          </p:cNvSpPr>
          <p:nvPr/>
        </p:nvSpPr>
        <p:spPr bwMode="auto">
          <a:xfrm>
            <a:off x="703305" y="4007056"/>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c</a:t>
            </a:r>
          </a:p>
        </p:txBody>
      </p:sp>
      <p:sp>
        <p:nvSpPr>
          <p:cNvPr id="15" name="WordArt 33"/>
          <p:cNvSpPr>
            <a:spLocks noChangeArrowheads="1" noChangeShapeType="1" noTextEdit="1"/>
          </p:cNvSpPr>
          <p:nvPr/>
        </p:nvSpPr>
        <p:spPr bwMode="auto">
          <a:xfrm>
            <a:off x="8017086" y="2573682"/>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0</a:t>
            </a:r>
          </a:p>
        </p:txBody>
      </p:sp>
      <p:sp>
        <p:nvSpPr>
          <p:cNvPr id="16" name="WordArt 34"/>
          <p:cNvSpPr>
            <a:spLocks noChangeArrowheads="1" noChangeShapeType="1" noTextEdit="1"/>
          </p:cNvSpPr>
          <p:nvPr/>
        </p:nvSpPr>
        <p:spPr bwMode="auto">
          <a:xfrm>
            <a:off x="8017086" y="2557127"/>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1</a:t>
            </a:r>
          </a:p>
        </p:txBody>
      </p:sp>
      <p:grpSp>
        <p:nvGrpSpPr>
          <p:cNvPr id="20" name="Group 49"/>
          <p:cNvGrpSpPr>
            <a:grpSpLocks/>
          </p:cNvGrpSpPr>
          <p:nvPr/>
        </p:nvGrpSpPr>
        <p:grpSpPr bwMode="auto">
          <a:xfrm>
            <a:off x="7772400" y="3773488"/>
            <a:ext cx="1447800" cy="1179512"/>
            <a:chOff x="4320" y="2928"/>
            <a:chExt cx="1104" cy="1104"/>
          </a:xfrm>
        </p:grpSpPr>
        <p:sp>
          <p:nvSpPr>
            <p:cNvPr id="2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22"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Franklin Gothic Book"/>
                  <a:ea typeface="+mn-ea"/>
                  <a:cs typeface="Times New Roman" panose="02020603050405020304" pitchFamily="18" charset="0"/>
                </a:rPr>
                <a:t>Hết giờ</a:t>
              </a:r>
            </a:p>
          </p:txBody>
        </p:sp>
      </p:grpSp>
      <p:sp>
        <p:nvSpPr>
          <p:cNvPr id="23" name="Rectangle 22"/>
          <p:cNvSpPr/>
          <p:nvPr/>
        </p:nvSpPr>
        <p:spPr>
          <a:xfrm>
            <a:off x="2209800" y="720730"/>
            <a:ext cx="762000" cy="445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663300"/>
              </a:solidFill>
            </a:endParaRPr>
          </a:p>
        </p:txBody>
      </p:sp>
      <p:sp>
        <p:nvSpPr>
          <p:cNvPr id="24" name="WordArt 34"/>
          <p:cNvSpPr>
            <a:spLocks noChangeArrowheads="1" noChangeShapeType="1" noTextEdit="1"/>
          </p:cNvSpPr>
          <p:nvPr/>
        </p:nvSpPr>
        <p:spPr bwMode="auto">
          <a:xfrm>
            <a:off x="8075884" y="2547327"/>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smtClean="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2</a:t>
            </a:r>
            <a:endPar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endParaRPr>
          </a:p>
        </p:txBody>
      </p:sp>
      <p:sp>
        <p:nvSpPr>
          <p:cNvPr id="17" name="WordArt 36"/>
          <p:cNvSpPr>
            <a:spLocks noChangeArrowheads="1" noChangeShapeType="1" noTextEdit="1"/>
          </p:cNvSpPr>
          <p:nvPr/>
        </p:nvSpPr>
        <p:spPr bwMode="auto">
          <a:xfrm>
            <a:off x="8075884" y="2563882"/>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3</a:t>
            </a:r>
          </a:p>
        </p:txBody>
      </p:sp>
      <p:sp>
        <p:nvSpPr>
          <p:cNvPr id="18" name="WordArt 37"/>
          <p:cNvSpPr>
            <a:spLocks noChangeArrowheads="1" noChangeShapeType="1" noTextEdit="1"/>
          </p:cNvSpPr>
          <p:nvPr/>
        </p:nvSpPr>
        <p:spPr bwMode="auto">
          <a:xfrm>
            <a:off x="8057008" y="2540572"/>
            <a:ext cx="666750" cy="765204"/>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4</a:t>
            </a:r>
          </a:p>
        </p:txBody>
      </p:sp>
      <p:sp>
        <p:nvSpPr>
          <p:cNvPr id="19" name="WordArt 38"/>
          <p:cNvSpPr>
            <a:spLocks noChangeArrowheads="1" noChangeShapeType="1" noTextEdit="1"/>
          </p:cNvSpPr>
          <p:nvPr/>
        </p:nvSpPr>
        <p:spPr bwMode="auto">
          <a:xfrm>
            <a:off x="8075884" y="2575511"/>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5</a:t>
            </a:r>
          </a:p>
        </p:txBody>
      </p:sp>
    </p:spTree>
    <p:extLst>
      <p:ext uri="{BB962C8B-B14F-4D97-AF65-F5344CB8AC3E}">
        <p14:creationId xmlns:p14="http://schemas.microsoft.com/office/powerpoint/2010/main" val="22961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2" presetID="5" presetClass="entr" presetSubtype="10" fill="hold" nodeType="with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 3-CL (2).wav"/>
                                        </p:tgtEl>
                                      </p:cMediaNode>
                                    </p:audio>
                                  </p:subTnLst>
                                </p:cTn>
                              </p:par>
                              <p:par>
                                <p:cTn id="15" presetID="5" presetClass="entr" presetSubtype="10" fill="hold" grpId="0" nodeType="with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200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22" presetClass="entr" presetSubtype="8" fill="hold" nodeType="withEffect">
                                  <p:stCondLst>
                                    <p:cond delay="2000"/>
                                  </p:stCondLst>
                                  <p:iterate type="lt">
                                    <p:tmPct val="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5" presetClass="entr" presetSubtype="10" fill="hold" nodeType="withEffect">
                                  <p:stCondLst>
                                    <p:cond delay="300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300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5" presetClass="entr" presetSubtype="10" fill="hold" grpId="0" nodeType="withEffect">
                                  <p:stCondLst>
                                    <p:cond delay="300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22" presetClass="entr" presetSubtype="8" fill="hold" nodeType="withEffect">
                                  <p:stCondLst>
                                    <p:cond delay="3000"/>
                                  </p:stCondLst>
                                  <p:iterate type="lt">
                                    <p:tmPct val="0"/>
                                  </p:iterate>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5" presetClass="entr" presetSubtype="10" fill="hold" nodeType="withEffect">
                                  <p:stCondLst>
                                    <p:cond delay="400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 3-CL (2).wav"/>
                                        </p:tgtEl>
                                      </p:cMediaNode>
                                    </p:audio>
                                  </p:subTnLst>
                                </p:cTn>
                              </p:par>
                              <p:par>
                                <p:cTn id="39" presetID="5" presetClass="entr" presetSubtype="10" fill="hold" grpId="0" nodeType="withEffect">
                                  <p:stCondLst>
                                    <p:cond delay="400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par>
                                <p:cTn id="42" presetID="5" presetClass="entr" presetSubtype="10" fill="hold" grpId="0" nodeType="withEffect">
                                  <p:stCondLst>
                                    <p:cond delay="400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par>
                                <p:cTn id="45" presetID="22" presetClass="entr" presetSubtype="8" fill="hold" nodeType="withEffect">
                                  <p:stCondLst>
                                    <p:cond delay="40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p:stCondLst>
                              <p:cond delay="5000"/>
                            </p:stCondLst>
                            <p:childTnLst>
                              <p:par>
                                <p:cTn id="53" presetID="53" presetClass="exit" presetSubtype="0" fill="hold" grpId="1" nodeType="afterEffect">
                                  <p:stCondLst>
                                    <p:cond delay="0"/>
                                  </p:stCondLst>
                                  <p:childTnLst>
                                    <p:anim calcmode="lin" valueType="num">
                                      <p:cBhvr>
                                        <p:cTn id="54" dur="500"/>
                                        <p:tgtEl>
                                          <p:spTgt spid="19"/>
                                        </p:tgtEl>
                                        <p:attrNameLst>
                                          <p:attrName>ppt_w</p:attrName>
                                        </p:attrNameLst>
                                      </p:cBhvr>
                                      <p:tavLst>
                                        <p:tav tm="0">
                                          <p:val>
                                            <p:strVal val="ppt_w"/>
                                          </p:val>
                                        </p:tav>
                                        <p:tav tm="100000">
                                          <p:val>
                                            <p:fltVal val="0"/>
                                          </p:val>
                                        </p:tav>
                                      </p:tavLst>
                                    </p:anim>
                                    <p:anim calcmode="lin" valueType="num">
                                      <p:cBhvr>
                                        <p:cTn id="55" dur="500"/>
                                        <p:tgtEl>
                                          <p:spTgt spid="19"/>
                                        </p:tgtEl>
                                        <p:attrNameLst>
                                          <p:attrName>ppt_h</p:attrName>
                                        </p:attrNameLst>
                                      </p:cBhvr>
                                      <p:tavLst>
                                        <p:tav tm="0">
                                          <p:val>
                                            <p:strVal val="ppt_h"/>
                                          </p:val>
                                        </p:tav>
                                        <p:tav tm="100000">
                                          <p:val>
                                            <p:fltVal val="0"/>
                                          </p:val>
                                        </p:tav>
                                      </p:tavLst>
                                    </p:anim>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par>
                          <p:cTn id="58" fill="hold">
                            <p:stCondLst>
                              <p:cond delay="5500"/>
                            </p:stCondLst>
                            <p:childTnLst>
                              <p:par>
                                <p:cTn id="59" presetID="9"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p:stCondLst>
                              <p:cond delay="6000"/>
                            </p:stCondLst>
                            <p:childTnLst>
                              <p:par>
                                <p:cTn id="63" presetID="53" presetClass="exit" presetSubtype="0" fill="hold" grpId="1" nodeType="afterEffect">
                                  <p:stCondLst>
                                    <p:cond delay="0"/>
                                  </p:stCondLst>
                                  <p:childTnLst>
                                    <p:anim calcmode="lin" valueType="num">
                                      <p:cBhvr>
                                        <p:cTn id="64" dur="500"/>
                                        <p:tgtEl>
                                          <p:spTgt spid="18"/>
                                        </p:tgtEl>
                                        <p:attrNameLst>
                                          <p:attrName>ppt_w</p:attrName>
                                        </p:attrNameLst>
                                      </p:cBhvr>
                                      <p:tavLst>
                                        <p:tav tm="0">
                                          <p:val>
                                            <p:strVal val="ppt_w"/>
                                          </p:val>
                                        </p:tav>
                                        <p:tav tm="100000">
                                          <p:val>
                                            <p:fltVal val="0"/>
                                          </p:val>
                                        </p:tav>
                                      </p:tavLst>
                                    </p:anim>
                                    <p:anim calcmode="lin" valueType="num">
                                      <p:cBhvr>
                                        <p:cTn id="65" dur="500"/>
                                        <p:tgtEl>
                                          <p:spTgt spid="18"/>
                                        </p:tgtEl>
                                        <p:attrNameLst>
                                          <p:attrName>ppt_h</p:attrName>
                                        </p:attrNameLst>
                                      </p:cBhvr>
                                      <p:tavLst>
                                        <p:tav tm="0">
                                          <p:val>
                                            <p:strVal val="ppt_h"/>
                                          </p:val>
                                        </p:tav>
                                        <p:tav tm="100000">
                                          <p:val>
                                            <p:fltVal val="0"/>
                                          </p:val>
                                        </p:tav>
                                      </p:tavLst>
                                    </p:anim>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p:stCondLst>
                              <p:cond delay="7000"/>
                            </p:stCondLst>
                            <p:childTnLst>
                              <p:par>
                                <p:cTn id="73" presetID="53" presetClass="exit" presetSubtype="0" fill="hold" grpId="1" nodeType="afterEffect">
                                  <p:stCondLst>
                                    <p:cond delay="0"/>
                                  </p:stCondLst>
                                  <p:childTnLst>
                                    <p:anim calcmode="lin" valueType="num">
                                      <p:cBhvr>
                                        <p:cTn id="74" dur="500"/>
                                        <p:tgtEl>
                                          <p:spTgt spid="17"/>
                                        </p:tgtEl>
                                        <p:attrNameLst>
                                          <p:attrName>ppt_w</p:attrName>
                                        </p:attrNameLst>
                                      </p:cBhvr>
                                      <p:tavLst>
                                        <p:tav tm="0">
                                          <p:val>
                                            <p:strVal val="ppt_w"/>
                                          </p:val>
                                        </p:tav>
                                        <p:tav tm="100000">
                                          <p:val>
                                            <p:fltVal val="0"/>
                                          </p:val>
                                        </p:tav>
                                      </p:tavLst>
                                    </p:anim>
                                    <p:anim calcmode="lin" valueType="num">
                                      <p:cBhvr>
                                        <p:cTn id="75" dur="500"/>
                                        <p:tgtEl>
                                          <p:spTgt spid="17"/>
                                        </p:tgtEl>
                                        <p:attrNameLst>
                                          <p:attrName>ppt_h</p:attrName>
                                        </p:attrNameLst>
                                      </p:cBhvr>
                                      <p:tavLst>
                                        <p:tav tm="0">
                                          <p:val>
                                            <p:strVal val="ppt_h"/>
                                          </p:val>
                                        </p:tav>
                                        <p:tav tm="100000">
                                          <p:val>
                                            <p:fltVal val="0"/>
                                          </p:val>
                                        </p:tav>
                                      </p:tavLst>
                                    </p:anim>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par>
                          <p:cTn id="78" fill="hold">
                            <p:stCondLst>
                              <p:cond delay="7500"/>
                            </p:stCondLst>
                            <p:childTnLst>
                              <p:par>
                                <p:cTn id="79" presetID="9"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p:stCondLst>
                              <p:cond delay="8000"/>
                            </p:stCondLst>
                            <p:childTnLst>
                              <p:par>
                                <p:cTn id="83" presetID="53" presetClass="exit" presetSubtype="0" fill="hold" grpId="1" nodeType="afterEffect">
                                  <p:stCondLst>
                                    <p:cond delay="0"/>
                                  </p:stCondLst>
                                  <p:childTnLst>
                                    <p:anim calcmode="lin" valueType="num">
                                      <p:cBhvr>
                                        <p:cTn id="84" dur="500"/>
                                        <p:tgtEl>
                                          <p:spTgt spid="24"/>
                                        </p:tgtEl>
                                        <p:attrNameLst>
                                          <p:attrName>ppt_w</p:attrName>
                                        </p:attrNameLst>
                                      </p:cBhvr>
                                      <p:tavLst>
                                        <p:tav tm="0">
                                          <p:val>
                                            <p:strVal val="ppt_w"/>
                                          </p:val>
                                        </p:tav>
                                        <p:tav tm="100000">
                                          <p:val>
                                            <p:fltVal val="0"/>
                                          </p:val>
                                        </p:tav>
                                      </p:tavLst>
                                    </p:anim>
                                    <p:anim calcmode="lin" valueType="num">
                                      <p:cBhvr>
                                        <p:cTn id="85" dur="500"/>
                                        <p:tgtEl>
                                          <p:spTgt spid="24"/>
                                        </p:tgtEl>
                                        <p:attrNameLst>
                                          <p:attrName>ppt_h</p:attrName>
                                        </p:attrNameLst>
                                      </p:cBhvr>
                                      <p:tavLst>
                                        <p:tav tm="0">
                                          <p:val>
                                            <p:strVal val="ppt_h"/>
                                          </p:val>
                                        </p:tav>
                                        <p:tav tm="100000">
                                          <p:val>
                                            <p:fltVal val="0"/>
                                          </p:val>
                                        </p:tav>
                                      </p:tavLst>
                                    </p:anim>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par>
                          <p:cTn id="88" fill="hold">
                            <p:stCondLst>
                              <p:cond delay="8500"/>
                            </p:stCondLst>
                            <p:childTnLst>
                              <p:par>
                                <p:cTn id="89" presetID="9"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dissolve">
                                      <p:cBhvr>
                                        <p:cTn id="91" dur="500"/>
                                        <p:tgtEl>
                                          <p:spTgt spid="16"/>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p:stCondLst>
                              <p:cond delay="9000"/>
                            </p:stCondLst>
                            <p:childTnLst>
                              <p:par>
                                <p:cTn id="93" presetID="53" presetClass="exit" presetSubtype="0" fill="hold" grpId="1" nodeType="afterEffect">
                                  <p:stCondLst>
                                    <p:cond delay="0"/>
                                  </p:stCondLst>
                                  <p:childTnLst>
                                    <p:anim calcmode="lin" valueType="num">
                                      <p:cBhvr>
                                        <p:cTn id="94" dur="500"/>
                                        <p:tgtEl>
                                          <p:spTgt spid="16"/>
                                        </p:tgtEl>
                                        <p:attrNameLst>
                                          <p:attrName>ppt_w</p:attrName>
                                        </p:attrNameLst>
                                      </p:cBhvr>
                                      <p:tavLst>
                                        <p:tav tm="0">
                                          <p:val>
                                            <p:strVal val="ppt_w"/>
                                          </p:val>
                                        </p:tav>
                                        <p:tav tm="100000">
                                          <p:val>
                                            <p:fltVal val="0"/>
                                          </p:val>
                                        </p:tav>
                                      </p:tavLst>
                                    </p:anim>
                                    <p:anim calcmode="lin" valueType="num">
                                      <p:cBhvr>
                                        <p:cTn id="95" dur="500"/>
                                        <p:tgtEl>
                                          <p:spTgt spid="16"/>
                                        </p:tgtEl>
                                        <p:attrNameLst>
                                          <p:attrName>ppt_h</p:attrName>
                                        </p:attrNameLst>
                                      </p:cBhvr>
                                      <p:tavLst>
                                        <p:tav tm="0">
                                          <p:val>
                                            <p:strVal val="ppt_h"/>
                                          </p:val>
                                        </p:tav>
                                        <p:tav tm="100000">
                                          <p:val>
                                            <p:fltVal val="0"/>
                                          </p:val>
                                        </p:tav>
                                      </p:tavLst>
                                    </p:anim>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par>
                          <p:cTn id="98" fill="hold">
                            <p:stCondLst>
                              <p:cond delay="9500"/>
                            </p:stCondLst>
                            <p:childTnLst>
                              <p:par>
                                <p:cTn id="99" presetID="9" presetClass="entr" presetSubtype="0"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dissolve">
                                      <p:cBhvr>
                                        <p:cTn id="101" dur="500"/>
                                        <p:tgtEl>
                                          <p:spTgt spid="15"/>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p:stCondLst>
                              <p:cond delay="10000"/>
                            </p:stCondLst>
                            <p:childTnLst>
                              <p:par>
                                <p:cTn id="103" presetID="53" presetClass="exit" presetSubtype="0" fill="hold" grpId="1" nodeType="after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0"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subTnLst>
                                    <p:audio>
                                      <p:cMediaNode>
                                        <p:cTn display="0" masterRel="sameClick">
                                          <p:stCondLst>
                                            <p:cond evt="begin" delay="0">
                                              <p:tn val="108"/>
                                            </p:cond>
                                          </p:stCondLst>
                                          <p:endCondLst>
                                            <p:cond evt="onStopAudio" delay="0">
                                              <p:tgtEl>
                                                <p:sldTgt/>
                                              </p:tgtEl>
                                            </p:cond>
                                          </p:endCondLst>
                                        </p:cTn>
                                        <p:tgtEl>
                                          <p:sndTgt r:embed="rId5" name="chimes.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xit" presetSubtype="2" fill="hold" nodeType="clickEffect">
                                  <p:stCondLst>
                                    <p:cond delay="0"/>
                                  </p:stCondLst>
                                  <p:childTnLst>
                                    <p:anim calcmode="lin" valueType="num">
                                      <p:cBhvr additive="base">
                                        <p:cTn id="116" dur="500"/>
                                        <p:tgtEl>
                                          <p:spTgt spid="20"/>
                                        </p:tgtEl>
                                        <p:attrNameLst>
                                          <p:attrName>ppt_x</p:attrName>
                                        </p:attrNameLst>
                                      </p:cBhvr>
                                      <p:tavLst>
                                        <p:tav tm="0">
                                          <p:val>
                                            <p:strVal val="ppt_x"/>
                                          </p:val>
                                        </p:tav>
                                        <p:tav tm="100000">
                                          <p:val>
                                            <p:strVal val="1+ppt_w/2"/>
                                          </p:val>
                                        </p:tav>
                                      </p:tavLst>
                                    </p:anim>
                                    <p:anim calcmode="lin" valueType="num">
                                      <p:cBhvr additive="base">
                                        <p:cTn id="117" dur="500"/>
                                        <p:tgtEl>
                                          <p:spTgt spid="20"/>
                                        </p:tgtEl>
                                        <p:attrNameLst>
                                          <p:attrName>ppt_y</p:attrName>
                                        </p:attrNameLst>
                                      </p:cBhvr>
                                      <p:tavLst>
                                        <p:tav tm="0">
                                          <p:val>
                                            <p:strVal val="ppt_y"/>
                                          </p:val>
                                        </p:tav>
                                        <p:tav tm="100000">
                                          <p:val>
                                            <p:strVal val="ppt_y"/>
                                          </p:val>
                                        </p:tav>
                                      </p:tavLst>
                                    </p:anim>
                                    <p:set>
                                      <p:cBhvr>
                                        <p:cTn id="118" dur="1" fill="hold">
                                          <p:stCondLst>
                                            <p:cond delay="499"/>
                                          </p:stCondLst>
                                        </p:cTn>
                                        <p:tgtEl>
                                          <p:spTgt spid="20"/>
                                        </p:tgtEl>
                                        <p:attrNameLst>
                                          <p:attrName>style.visibility</p:attrName>
                                        </p:attrNameLst>
                                      </p:cBhvr>
                                      <p:to>
                                        <p:strVal val="hidden"/>
                                      </p:to>
                                    </p:set>
                                  </p:childTnLst>
                                </p:cTn>
                              </p:par>
                            </p:childTnLst>
                          </p:cTn>
                        </p:par>
                        <p:par>
                          <p:cTn id="119" fill="hold">
                            <p:stCondLst>
                              <p:cond delay="500"/>
                            </p:stCondLst>
                            <p:childTnLst>
                              <p:par>
                                <p:cTn id="120" presetID="23" presetClass="emph" presetSubtype="0" fill="hold" grpId="0" nodeType="afterEffect">
                                  <p:stCondLst>
                                    <p:cond delay="0"/>
                                  </p:stCondLst>
                                  <p:iterate type="lt">
                                    <p:tmPct val="0"/>
                                  </p:iterate>
                                  <p:childTnLst>
                                    <p:animClr clrSpc="hsl" dir="cw">
                                      <p:cBhvr override="childStyle">
                                        <p:cTn id="121" dur="500" fill="hold"/>
                                        <p:tgtEl>
                                          <p:spTgt spid="7"/>
                                        </p:tgtEl>
                                        <p:attrNameLst>
                                          <p:attrName>style.color</p:attrName>
                                        </p:attrNameLst>
                                      </p:cBhvr>
                                      <p:by>
                                        <p:hsl h="10842353" s="0" l="0"/>
                                      </p:by>
                                    </p:animClr>
                                    <p:animClr clrSpc="hsl" dir="cw">
                                      <p:cBhvr>
                                        <p:cTn id="122" dur="500" fill="hold"/>
                                        <p:tgtEl>
                                          <p:spTgt spid="7"/>
                                        </p:tgtEl>
                                        <p:attrNameLst>
                                          <p:attrName>fillcolor</p:attrName>
                                        </p:attrNameLst>
                                      </p:cBhvr>
                                      <p:by>
                                        <p:hsl h="10842353" s="0" l="0"/>
                                      </p:by>
                                    </p:animClr>
                                    <p:animClr clrSpc="hsl" dir="cw">
                                      <p:cBhvr>
                                        <p:cTn id="123" dur="500" fill="hold"/>
                                        <p:tgtEl>
                                          <p:spTgt spid="7"/>
                                        </p:tgtEl>
                                        <p:attrNameLst>
                                          <p:attrName>stroke.color</p:attrName>
                                        </p:attrNameLst>
                                      </p:cBhvr>
                                      <p:by>
                                        <p:hsl h="10842353" s="0" l="0"/>
                                      </p:by>
                                    </p:animClr>
                                    <p:set>
                                      <p:cBhvr>
                                        <p:cTn id="124" dur="500" fill="hold"/>
                                        <p:tgtEl>
                                          <p:spTgt spid="7"/>
                                        </p:tgtEl>
                                        <p:attrNameLst>
                                          <p:attrName>fill.type</p:attrName>
                                        </p:attrNameLst>
                                      </p:cBhvr>
                                      <p:to>
                                        <p:strVal val="solid"/>
                                      </p:to>
                                    </p:set>
                                  </p:childTnLst>
                                  <p:subTnLst>
                                    <p:audio>
                                      <p:cMediaNode>
                                        <p:cTn display="0" masterRel="sameClick">
                                          <p:stCondLst>
                                            <p:cond evt="begin" delay="0">
                                              <p:tn val="120"/>
                                            </p:cond>
                                          </p:stCondLst>
                                          <p:endCondLst>
                                            <p:cond evt="onStopAudio" delay="0">
                                              <p:tgtEl>
                                                <p:sldTgt/>
                                              </p:tgtEl>
                                            </p:cond>
                                          </p:endCondLst>
                                        </p:cTn>
                                        <p:tgtEl>
                                          <p:sndTgt r:embed="rId6" name="FELIZ2.WAV"/>
                                        </p:tgtEl>
                                      </p:cMediaNode>
                                    </p:audio>
                                  </p:subTnLst>
                                </p:cTn>
                              </p:par>
                              <p:par>
                                <p:cTn id="125" presetID="34" presetClass="emph" presetSubtype="0" fill="hold" grpId="1" nodeType="withEffect">
                                  <p:stCondLst>
                                    <p:cond delay="0"/>
                                  </p:stCondLst>
                                  <p:iterate type="lt">
                                    <p:tmPct val="10000"/>
                                  </p:iterate>
                                  <p:childTnLst>
                                    <p:animMotion origin="layout" path="M -2.77778E-6 -4.19753E-6 L -2.77778E-6 -0.07222 " pathEditMode="relative" rAng="0" ptsTypes="AA">
                                      <p:cBhvr>
                                        <p:cTn id="126" dur="250" accel="50000" decel="50000" autoRev="1" fill="hold">
                                          <p:stCondLst>
                                            <p:cond delay="0"/>
                                          </p:stCondLst>
                                        </p:cTn>
                                        <p:tgtEl>
                                          <p:spTgt spid="7"/>
                                        </p:tgtEl>
                                        <p:attrNameLst>
                                          <p:attrName>ppt_x</p:attrName>
                                          <p:attrName>ppt_y</p:attrName>
                                        </p:attrNameLst>
                                      </p:cBhvr>
                                      <p:rCtr x="0" y="-3611"/>
                                    </p:animMotion>
                                    <p:animRot by="1500000">
                                      <p:cBhvr>
                                        <p:cTn id="127" dur="125" fill="hold">
                                          <p:stCondLst>
                                            <p:cond delay="0"/>
                                          </p:stCondLst>
                                        </p:cTn>
                                        <p:tgtEl>
                                          <p:spTgt spid="7"/>
                                        </p:tgtEl>
                                        <p:attrNameLst>
                                          <p:attrName>r</p:attrName>
                                        </p:attrNameLst>
                                      </p:cBhvr>
                                    </p:animRot>
                                    <p:animRot by="-1500000">
                                      <p:cBhvr>
                                        <p:cTn id="128" dur="125" fill="hold">
                                          <p:stCondLst>
                                            <p:cond delay="125"/>
                                          </p:stCondLst>
                                        </p:cTn>
                                        <p:tgtEl>
                                          <p:spTgt spid="7"/>
                                        </p:tgtEl>
                                        <p:attrNameLst>
                                          <p:attrName>r</p:attrName>
                                        </p:attrNameLst>
                                      </p:cBhvr>
                                    </p:animRot>
                                    <p:animRot by="-1500000">
                                      <p:cBhvr>
                                        <p:cTn id="129" dur="125" fill="hold">
                                          <p:stCondLst>
                                            <p:cond delay="250"/>
                                          </p:stCondLst>
                                        </p:cTn>
                                        <p:tgtEl>
                                          <p:spTgt spid="7"/>
                                        </p:tgtEl>
                                        <p:attrNameLst>
                                          <p:attrName>r</p:attrName>
                                        </p:attrNameLst>
                                      </p:cBhvr>
                                    </p:animRot>
                                    <p:animRot by="1500000">
                                      <p:cBhvr>
                                        <p:cTn id="13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7" grpId="1" animBg="1"/>
      <p:bldP spid="9" grpId="0" animBg="1"/>
      <p:bldP spid="10" grpId="0" animBg="1"/>
      <p:bldP spid="13" grpId="0" animBg="1"/>
      <p:bldP spid="14" grpId="0" animBg="1"/>
      <p:bldP spid="15" grpId="0" animBg="1"/>
      <p:bldP spid="15" grpId="1" animBg="1"/>
      <p:bldP spid="16" grpId="0" animBg="1"/>
      <p:bldP spid="16" grpId="1" animBg="1"/>
      <p:bldP spid="23" grpId="0" animBg="1"/>
      <p:bldP spid="24" grpId="0" animBg="1"/>
      <p:bldP spid="24" grpId="1" animBg="1"/>
      <p:bldP spid="17" grpId="0" animBg="1"/>
      <p:bldP spid="17" grpId="1" animBg="1"/>
      <p:bldP spid="18" grpId="0" animBg="1"/>
      <p:bldP spid="18" grpId="1" animBg="1"/>
      <p:bldP spid="19" grpId="0" animBg="1"/>
      <p:bldP spid="1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1"/>
          <p:cNvSpPr>
            <a:spLocks noChangeArrowheads="1"/>
          </p:cNvSpPr>
          <p:nvPr/>
        </p:nvSpPr>
        <p:spPr bwMode="auto">
          <a:xfrm>
            <a:off x="0" y="21263"/>
            <a:ext cx="9144000" cy="127339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Câu</a:t>
            </a:r>
            <a:r>
              <a:rPr kumimoji="0" lang="en-US" altLang="en-US" sz="4000" b="1" i="0" u="none" strike="noStrike" kern="1200" cap="none" spc="0" normalizeH="0" noProof="0" dirty="0" smtClean="0">
                <a:ln>
                  <a:noFill/>
                </a:ln>
                <a:solidFill>
                  <a:srgbClr val="FFFF00"/>
                </a:solidFill>
                <a:effectLst/>
                <a:uLnTx/>
                <a:uFillTx/>
                <a:latin typeface="Cambria" panose="02040503050406030204" pitchFamily="18" charset="0"/>
                <a:cs typeface="Arial" panose="020B0604020202020204" pitchFamily="34" charset="0"/>
              </a:rPr>
              <a:t> 4:</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 </a:t>
            </a:r>
            <a:r>
              <a:rPr lang="en-US" altLang="en-US" sz="4000" b="1" noProof="0" dirty="0" smtClean="0">
                <a:solidFill>
                  <a:srgbClr val="FFFF00"/>
                </a:solidFill>
                <a:latin typeface="Cambria" panose="02040503050406030204" pitchFamily="18" charset="0"/>
                <a:cs typeface="Arial" panose="020B0604020202020204" pitchFamily="34" charset="0"/>
              </a:rPr>
              <a:t>Điền số thích hợp vào ô trống</a:t>
            </a: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 </a:t>
            </a:r>
          </a:p>
          <a:p>
            <a:pPr eaLnBrk="1" hangingPunct="1">
              <a:defRPr/>
            </a:pPr>
            <a:r>
              <a:rPr kumimoji="0" lang="en-US" altLang="en-US" sz="4000" b="1" i="0" u="none" strike="noStrike" kern="1200" cap="none" spc="0" normalizeH="0" baseline="0" noProof="0" dirty="0" smtClean="0">
                <a:ln>
                  <a:noFill/>
                </a:ln>
                <a:solidFill>
                  <a:srgbClr val="FFFF00"/>
                </a:solidFill>
                <a:effectLst/>
                <a:uLnTx/>
                <a:uFillTx/>
                <a:latin typeface="Cambria" panose="02040503050406030204" pitchFamily="18" charset="0"/>
                <a:cs typeface="Arial" panose="020B0604020202020204" pitchFamily="34" charset="0"/>
              </a:rPr>
              <a:t>238dm  =           m</a:t>
            </a:r>
            <a:endParaRPr kumimoji="0" lang="en-US" altLang="en-US" sz="4000" b="1"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endParaRPr>
          </a:p>
        </p:txBody>
      </p:sp>
      <p:sp>
        <p:nvSpPr>
          <p:cNvPr id="3" name="AutoShape 51"/>
          <p:cNvSpPr>
            <a:spLocks noChangeArrowheads="1"/>
          </p:cNvSpPr>
          <p:nvPr/>
        </p:nvSpPr>
        <p:spPr bwMode="auto">
          <a:xfrm>
            <a:off x="1935739" y="1628345"/>
            <a:ext cx="5843588" cy="749300"/>
          </a:xfrm>
          <a:prstGeom prst="roundRect">
            <a:avLst>
              <a:gd name="adj" fmla="val 16667"/>
            </a:avLst>
          </a:prstGeom>
          <a:solidFill>
            <a:srgbClr val="7030A0"/>
          </a:solidFill>
          <a:ln w="9525">
            <a:noFill/>
            <a:round/>
            <a:headEnd/>
            <a:tailEnd/>
          </a:ln>
        </p:spPr>
        <p:txBody>
          <a:bodyPr wrap="none" anchor="ctr"/>
          <a:lstStyle/>
          <a:p>
            <a:pPr lvl="0" algn="ctr" eaLnBrk="0" hangingPunct="0">
              <a:defRPr/>
            </a:pPr>
            <a:r>
              <a:rPr lang="en-US" sz="4400" b="1" dirty="0" smtClean="0">
                <a:solidFill>
                  <a:srgbClr val="FFFF00"/>
                </a:solidFill>
                <a:latin typeface="Cambria" panose="02040503050406030204" pitchFamily="18" charset="0"/>
                <a:cs typeface="Arial" panose="020B0604020202020204" pitchFamily="34" charset="0"/>
              </a:rPr>
              <a:t>2,38</a:t>
            </a:r>
            <a:endParaRPr kumimoji="0" lang="en-US" sz="4400" b="0" i="0" u="none" strike="noStrike" kern="1200" cap="none" spc="0" normalizeH="0" baseline="30000" noProof="0" dirty="0">
              <a:ln>
                <a:noFill/>
              </a:ln>
              <a:solidFill>
                <a:srgbClr val="FFFF00"/>
              </a:solidFill>
              <a:effectLst/>
              <a:uLnTx/>
              <a:uFillTx/>
              <a:latin typeface="Cambria" panose="02040503050406030204" pitchFamily="18" charset="0"/>
              <a:cs typeface="Arial" charset="0"/>
            </a:endParaRPr>
          </a:p>
        </p:txBody>
      </p:sp>
      <p:pic>
        <p:nvPicPr>
          <p:cNvPr id="4" name="Picture 3"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4" y="161668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hlinkHover r:id="" action="ppaction://noaction" highlightClick="1">
              <a:snd r:embed="rId8" name="cached_combo42.wav"/>
            </a:hlinkHover>
          </p:cNvPr>
          <p:cNvSpPr>
            <a:spLocks noChangeArrowheads="1"/>
          </p:cNvSpPr>
          <p:nvPr/>
        </p:nvSpPr>
        <p:spPr bwMode="auto">
          <a:xfrm>
            <a:off x="573879" y="1739719"/>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6" name="WordArt 226"/>
          <p:cNvSpPr>
            <a:spLocks noChangeArrowheads="1" noChangeShapeType="1" noTextEdit="1"/>
          </p:cNvSpPr>
          <p:nvPr/>
        </p:nvSpPr>
        <p:spPr bwMode="auto">
          <a:xfrm>
            <a:off x="703305" y="1807410"/>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A</a:t>
            </a:r>
          </a:p>
        </p:txBody>
      </p:sp>
      <p:sp>
        <p:nvSpPr>
          <p:cNvPr id="7" name="AutoShape 51"/>
          <p:cNvSpPr>
            <a:spLocks noChangeArrowheads="1"/>
          </p:cNvSpPr>
          <p:nvPr/>
        </p:nvSpPr>
        <p:spPr bwMode="auto">
          <a:xfrm>
            <a:off x="1949086" y="2713012"/>
            <a:ext cx="5830242" cy="749300"/>
          </a:xfrm>
          <a:prstGeom prst="roundRect">
            <a:avLst>
              <a:gd name="adj" fmla="val 22214"/>
            </a:avLst>
          </a:prstGeom>
          <a:solidFill>
            <a:srgbClr val="00B050"/>
          </a:solid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0" algn="ctr">
              <a:defRPr/>
            </a:pPr>
            <a:r>
              <a:rPr lang="en-US" altLang="en-US" sz="4400" b="1" dirty="0" smtClean="0">
                <a:solidFill>
                  <a:srgbClr val="FFFF00"/>
                </a:solidFill>
                <a:latin typeface="Cambria" panose="02040503050406030204" pitchFamily="18" charset="0"/>
                <a:cs typeface="Arial" panose="020B0604020202020204" pitchFamily="34" charset="0"/>
              </a:rPr>
              <a:t>2</a:t>
            </a:r>
            <a:r>
              <a:rPr lang="en-US" altLang="en-US" sz="4400" b="1" noProof="0" dirty="0" smtClean="0">
                <a:solidFill>
                  <a:srgbClr val="FFFF00"/>
                </a:solidFill>
                <a:latin typeface="Cambria" panose="02040503050406030204" pitchFamily="18" charset="0"/>
                <a:cs typeface="Arial" panose="020B0604020202020204" pitchFamily="34" charset="0"/>
              </a:rPr>
              <a:t>3,8</a:t>
            </a:r>
            <a:endParaRPr kumimoji="0" lang="en-US" altLang="en-US" sz="4400" b="1" i="0" u="none" strike="noStrike" kern="1200" cap="none" spc="0" normalizeH="0" baseline="30000" noProof="0" dirty="0">
              <a:ln>
                <a:noFill/>
              </a:ln>
              <a:solidFill>
                <a:srgbClr val="FFFF00"/>
              </a:solidFill>
              <a:effectLst/>
              <a:uLnTx/>
              <a:uFillTx/>
              <a:latin typeface="Cambria" panose="02040503050406030204" pitchFamily="18" charset="0"/>
              <a:cs typeface="Arial" panose="020B0604020202020204" pitchFamily="34" charset="0"/>
            </a:endParaRPr>
          </a:p>
        </p:txBody>
      </p:sp>
      <p:pic>
        <p:nvPicPr>
          <p:cNvPr id="8"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3" y="2716101"/>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59">
            <a:hlinkHover r:id="" action="ppaction://noaction" highlightClick="1">
              <a:snd r:embed="rId8" name="cached_combo42.wav"/>
            </a:hlinkHover>
          </p:cNvPr>
          <p:cNvSpPr>
            <a:spLocks noChangeArrowheads="1"/>
          </p:cNvSpPr>
          <p:nvPr/>
        </p:nvSpPr>
        <p:spPr bwMode="auto">
          <a:xfrm>
            <a:off x="573878" y="285839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0" name="WordArt 226"/>
          <p:cNvSpPr>
            <a:spLocks noChangeArrowheads="1" noChangeShapeType="1" noTextEdit="1"/>
          </p:cNvSpPr>
          <p:nvPr/>
        </p:nvSpPr>
        <p:spPr bwMode="auto">
          <a:xfrm>
            <a:off x="768327" y="2971105"/>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B</a:t>
            </a:r>
          </a:p>
        </p:txBody>
      </p:sp>
      <p:sp>
        <p:nvSpPr>
          <p:cNvPr id="11" name="AutoShape 51"/>
          <p:cNvSpPr>
            <a:spLocks noChangeArrowheads="1"/>
          </p:cNvSpPr>
          <p:nvPr/>
        </p:nvSpPr>
        <p:spPr bwMode="auto">
          <a:xfrm>
            <a:off x="1928303" y="3791725"/>
            <a:ext cx="5943600" cy="749300"/>
          </a:xfrm>
          <a:prstGeom prst="roundRect">
            <a:avLst>
              <a:gd name="adj" fmla="val 16667"/>
            </a:avLst>
          </a:prstGeom>
          <a:solidFill>
            <a:srgbClr val="00B0F0"/>
          </a:solidFill>
          <a:ln>
            <a:noFill/>
          </a:ln>
        </p:spPr>
        <p:txBody>
          <a:bodyPr wrap="none" anchor="ctr"/>
          <a:lstStyle/>
          <a:p>
            <a:pPr lvl="0" algn="ctr" eaLnBrk="0" hangingPunct="0">
              <a:defRPr/>
            </a:pPr>
            <a:r>
              <a:rPr lang="en-US" sz="4400" b="1" dirty="0" smtClean="0">
                <a:solidFill>
                  <a:srgbClr val="FFFF00"/>
                </a:solidFill>
                <a:latin typeface="Cambria" panose="02040503050406030204" pitchFamily="18" charset="0"/>
                <a:cs typeface="Arial" panose="020B0604020202020204" pitchFamily="34" charset="0"/>
              </a:rPr>
              <a:t>2380</a:t>
            </a:r>
            <a:endParaRPr kumimoji="0" lang="en-US" sz="4400" b="1" i="0" u="none" strike="noStrike" kern="1200" cap="none" spc="0" normalizeH="0" baseline="30000" noProof="0" dirty="0">
              <a:ln>
                <a:noFill/>
              </a:ln>
              <a:solidFill>
                <a:srgbClr val="FFFF00"/>
              </a:solidFill>
              <a:effectLst>
                <a:outerShdw blurRad="38100" dist="38100" dir="2700000" algn="tl">
                  <a:srgbClr val="000000"/>
                </a:outerShdw>
              </a:effectLst>
              <a:uLnTx/>
              <a:uFillTx/>
              <a:latin typeface="Cambria" panose="02040503050406030204" pitchFamily="18" charset="0"/>
              <a:cs typeface="Arial" charset="0"/>
            </a:endParaRPr>
          </a:p>
        </p:txBody>
      </p:sp>
      <p:pic>
        <p:nvPicPr>
          <p:cNvPr id="12"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62753" y="3773488"/>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550416" y="39365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4" name="WordArt 226"/>
          <p:cNvSpPr>
            <a:spLocks noChangeArrowheads="1" noChangeShapeType="1" noTextEdit="1"/>
          </p:cNvSpPr>
          <p:nvPr/>
        </p:nvSpPr>
        <p:spPr bwMode="auto">
          <a:xfrm>
            <a:off x="703305" y="4007056"/>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c</a:t>
            </a:r>
          </a:p>
        </p:txBody>
      </p:sp>
      <p:sp>
        <p:nvSpPr>
          <p:cNvPr id="15" name="WordArt 33"/>
          <p:cNvSpPr>
            <a:spLocks noChangeArrowheads="1" noChangeShapeType="1" noTextEdit="1"/>
          </p:cNvSpPr>
          <p:nvPr/>
        </p:nvSpPr>
        <p:spPr bwMode="auto">
          <a:xfrm>
            <a:off x="8017086" y="2573682"/>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0</a:t>
            </a:r>
          </a:p>
        </p:txBody>
      </p:sp>
      <p:sp>
        <p:nvSpPr>
          <p:cNvPr id="16" name="WordArt 34"/>
          <p:cNvSpPr>
            <a:spLocks noChangeArrowheads="1" noChangeShapeType="1" noTextEdit="1"/>
          </p:cNvSpPr>
          <p:nvPr/>
        </p:nvSpPr>
        <p:spPr bwMode="auto">
          <a:xfrm>
            <a:off x="8017086" y="2557127"/>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1</a:t>
            </a:r>
          </a:p>
        </p:txBody>
      </p:sp>
      <p:grpSp>
        <p:nvGrpSpPr>
          <p:cNvPr id="17" name="Group 49"/>
          <p:cNvGrpSpPr>
            <a:grpSpLocks/>
          </p:cNvGrpSpPr>
          <p:nvPr/>
        </p:nvGrpSpPr>
        <p:grpSpPr bwMode="auto">
          <a:xfrm>
            <a:off x="7772400" y="3773488"/>
            <a:ext cx="1447800" cy="1179512"/>
            <a:chOff x="4320" y="2928"/>
            <a:chExt cx="1104" cy="1104"/>
          </a:xfrm>
        </p:grpSpPr>
        <p:sp>
          <p:nvSpPr>
            <p:cNvPr id="18"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19"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Franklin Gothic Book"/>
                  <a:ea typeface="+mn-ea"/>
                  <a:cs typeface="Times New Roman" panose="02020603050405020304" pitchFamily="18" charset="0"/>
                </a:rPr>
                <a:t>Hết giờ</a:t>
              </a:r>
            </a:p>
          </p:txBody>
        </p:sp>
      </p:grpSp>
      <p:sp>
        <p:nvSpPr>
          <p:cNvPr id="20" name="Rectangle 19"/>
          <p:cNvSpPr/>
          <p:nvPr/>
        </p:nvSpPr>
        <p:spPr>
          <a:xfrm>
            <a:off x="2514600" y="762157"/>
            <a:ext cx="762000" cy="445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663300"/>
              </a:solidFill>
            </a:endParaRPr>
          </a:p>
        </p:txBody>
      </p:sp>
      <p:sp>
        <p:nvSpPr>
          <p:cNvPr id="21" name="WordArt 34"/>
          <p:cNvSpPr>
            <a:spLocks noChangeArrowheads="1" noChangeShapeType="1" noTextEdit="1"/>
          </p:cNvSpPr>
          <p:nvPr/>
        </p:nvSpPr>
        <p:spPr bwMode="auto">
          <a:xfrm>
            <a:off x="8075884" y="2547327"/>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smtClean="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2</a:t>
            </a:r>
            <a:endPar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endParaRPr>
          </a:p>
        </p:txBody>
      </p:sp>
      <p:sp>
        <p:nvSpPr>
          <p:cNvPr id="22" name="WordArt 36"/>
          <p:cNvSpPr>
            <a:spLocks noChangeArrowheads="1" noChangeShapeType="1" noTextEdit="1"/>
          </p:cNvSpPr>
          <p:nvPr/>
        </p:nvSpPr>
        <p:spPr bwMode="auto">
          <a:xfrm>
            <a:off x="8075884" y="2563882"/>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3</a:t>
            </a:r>
          </a:p>
        </p:txBody>
      </p:sp>
      <p:sp>
        <p:nvSpPr>
          <p:cNvPr id="23" name="WordArt 37"/>
          <p:cNvSpPr>
            <a:spLocks noChangeArrowheads="1" noChangeShapeType="1" noTextEdit="1"/>
          </p:cNvSpPr>
          <p:nvPr/>
        </p:nvSpPr>
        <p:spPr bwMode="auto">
          <a:xfrm>
            <a:off x="8057008" y="2540572"/>
            <a:ext cx="666750" cy="765204"/>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4</a:t>
            </a:r>
          </a:p>
        </p:txBody>
      </p:sp>
      <p:sp>
        <p:nvSpPr>
          <p:cNvPr id="24" name="WordArt 38"/>
          <p:cNvSpPr>
            <a:spLocks noChangeArrowheads="1" noChangeShapeType="1" noTextEdit="1"/>
          </p:cNvSpPr>
          <p:nvPr/>
        </p:nvSpPr>
        <p:spPr bwMode="auto">
          <a:xfrm>
            <a:off x="8075884" y="2575511"/>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5</a:t>
            </a:r>
          </a:p>
        </p:txBody>
      </p:sp>
    </p:spTree>
    <p:extLst>
      <p:ext uri="{BB962C8B-B14F-4D97-AF65-F5344CB8AC3E}">
        <p14:creationId xmlns:p14="http://schemas.microsoft.com/office/powerpoint/2010/main" val="171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2" presetID="5" presetClass="entr" presetSubtype="10" fill="hold" nodeType="with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 3-CL (2).wav"/>
                                        </p:tgtEl>
                                      </p:cMediaNode>
                                    </p:audio>
                                  </p:subTnLst>
                                </p:cTn>
                              </p:par>
                              <p:par>
                                <p:cTn id="15" presetID="5" presetClass="entr" presetSubtype="10" fill="hold" grpId="0" nodeType="with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200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22" presetClass="entr" presetSubtype="8" fill="hold" nodeType="withEffect">
                                  <p:stCondLst>
                                    <p:cond delay="2000"/>
                                  </p:stCondLst>
                                  <p:iterate type="lt">
                                    <p:tmPct val="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5" presetClass="entr" presetSubtype="10" fill="hold" nodeType="withEffect">
                                  <p:stCondLst>
                                    <p:cond delay="300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300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5" presetClass="entr" presetSubtype="10" fill="hold" grpId="0" nodeType="withEffect">
                                  <p:stCondLst>
                                    <p:cond delay="300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22" presetClass="entr" presetSubtype="8" fill="hold" nodeType="withEffect">
                                  <p:stCondLst>
                                    <p:cond delay="3000"/>
                                  </p:stCondLst>
                                  <p:iterate type="lt">
                                    <p:tmPct val="0"/>
                                  </p:iterate>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5" presetClass="entr" presetSubtype="10" fill="hold" nodeType="withEffect">
                                  <p:stCondLst>
                                    <p:cond delay="400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 3-CL (2).wav"/>
                                        </p:tgtEl>
                                      </p:cMediaNode>
                                    </p:audio>
                                  </p:subTnLst>
                                </p:cTn>
                              </p:par>
                              <p:par>
                                <p:cTn id="39" presetID="5" presetClass="entr" presetSubtype="10" fill="hold" grpId="0" nodeType="withEffect">
                                  <p:stCondLst>
                                    <p:cond delay="400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par>
                                <p:cTn id="42" presetID="5" presetClass="entr" presetSubtype="10" fill="hold" grpId="0" nodeType="withEffect">
                                  <p:stCondLst>
                                    <p:cond delay="400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par>
                                <p:cTn id="45" presetID="22" presetClass="entr" presetSubtype="8" fill="hold" nodeType="withEffect">
                                  <p:stCondLst>
                                    <p:cond delay="40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p:stCondLst>
                              <p:cond delay="5000"/>
                            </p:stCondLst>
                            <p:childTnLst>
                              <p:par>
                                <p:cTn id="53" presetID="53" presetClass="exit" presetSubtype="0" fill="hold" grpId="1" nodeType="afterEffect">
                                  <p:stCondLst>
                                    <p:cond delay="0"/>
                                  </p:stCondLst>
                                  <p:childTnLst>
                                    <p:anim calcmode="lin" valueType="num">
                                      <p:cBhvr>
                                        <p:cTn id="54" dur="500"/>
                                        <p:tgtEl>
                                          <p:spTgt spid="24"/>
                                        </p:tgtEl>
                                        <p:attrNameLst>
                                          <p:attrName>ppt_w</p:attrName>
                                        </p:attrNameLst>
                                      </p:cBhvr>
                                      <p:tavLst>
                                        <p:tav tm="0">
                                          <p:val>
                                            <p:strVal val="ppt_w"/>
                                          </p:val>
                                        </p:tav>
                                        <p:tav tm="100000">
                                          <p:val>
                                            <p:fltVal val="0"/>
                                          </p:val>
                                        </p:tav>
                                      </p:tavLst>
                                    </p:anim>
                                    <p:anim calcmode="lin" valueType="num">
                                      <p:cBhvr>
                                        <p:cTn id="55" dur="500"/>
                                        <p:tgtEl>
                                          <p:spTgt spid="24"/>
                                        </p:tgtEl>
                                        <p:attrNameLst>
                                          <p:attrName>ppt_h</p:attrName>
                                        </p:attrNameLst>
                                      </p:cBhvr>
                                      <p:tavLst>
                                        <p:tav tm="0">
                                          <p:val>
                                            <p:strVal val="ppt_h"/>
                                          </p:val>
                                        </p:tav>
                                        <p:tav tm="100000">
                                          <p:val>
                                            <p:fltVal val="0"/>
                                          </p:val>
                                        </p:tav>
                                      </p:tavLst>
                                    </p:anim>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par>
                          <p:cTn id="58" fill="hold">
                            <p:stCondLst>
                              <p:cond delay="5500"/>
                            </p:stCondLst>
                            <p:childTnLst>
                              <p:par>
                                <p:cTn id="59" presetID="9"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ssolve">
                                      <p:cBhvr>
                                        <p:cTn id="61" dur="500"/>
                                        <p:tgtEl>
                                          <p:spTgt spid="23"/>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p:stCondLst>
                              <p:cond delay="6000"/>
                            </p:stCondLst>
                            <p:childTnLst>
                              <p:par>
                                <p:cTn id="63" presetID="53" presetClass="exit" presetSubtype="0" fill="hold" grpId="1" nodeType="afterEffect">
                                  <p:stCondLst>
                                    <p:cond delay="0"/>
                                  </p:stCondLst>
                                  <p:childTnLst>
                                    <p:anim calcmode="lin" valueType="num">
                                      <p:cBhvr>
                                        <p:cTn id="64" dur="500"/>
                                        <p:tgtEl>
                                          <p:spTgt spid="23"/>
                                        </p:tgtEl>
                                        <p:attrNameLst>
                                          <p:attrName>ppt_w</p:attrName>
                                        </p:attrNameLst>
                                      </p:cBhvr>
                                      <p:tavLst>
                                        <p:tav tm="0">
                                          <p:val>
                                            <p:strVal val="ppt_w"/>
                                          </p:val>
                                        </p:tav>
                                        <p:tav tm="100000">
                                          <p:val>
                                            <p:fltVal val="0"/>
                                          </p:val>
                                        </p:tav>
                                      </p:tavLst>
                                    </p:anim>
                                    <p:anim calcmode="lin" valueType="num">
                                      <p:cBhvr>
                                        <p:cTn id="65" dur="500"/>
                                        <p:tgtEl>
                                          <p:spTgt spid="23"/>
                                        </p:tgtEl>
                                        <p:attrNameLst>
                                          <p:attrName>ppt_h</p:attrName>
                                        </p:attrNameLst>
                                      </p:cBhvr>
                                      <p:tavLst>
                                        <p:tav tm="0">
                                          <p:val>
                                            <p:strVal val="ppt_h"/>
                                          </p:val>
                                        </p:tav>
                                        <p:tav tm="100000">
                                          <p:val>
                                            <p:fltVal val="0"/>
                                          </p:val>
                                        </p:tav>
                                      </p:tavLst>
                                    </p:anim>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p:stCondLst>
                              <p:cond delay="7000"/>
                            </p:stCondLst>
                            <p:childTnLst>
                              <p:par>
                                <p:cTn id="73" presetID="53" presetClass="exit" presetSubtype="0" fill="hold" grpId="1" nodeType="afterEffect">
                                  <p:stCondLst>
                                    <p:cond delay="0"/>
                                  </p:stCondLst>
                                  <p:childTnLst>
                                    <p:anim calcmode="lin" valueType="num">
                                      <p:cBhvr>
                                        <p:cTn id="74" dur="500"/>
                                        <p:tgtEl>
                                          <p:spTgt spid="22"/>
                                        </p:tgtEl>
                                        <p:attrNameLst>
                                          <p:attrName>ppt_w</p:attrName>
                                        </p:attrNameLst>
                                      </p:cBhvr>
                                      <p:tavLst>
                                        <p:tav tm="0">
                                          <p:val>
                                            <p:strVal val="ppt_w"/>
                                          </p:val>
                                        </p:tav>
                                        <p:tav tm="100000">
                                          <p:val>
                                            <p:fltVal val="0"/>
                                          </p:val>
                                        </p:tav>
                                      </p:tavLst>
                                    </p:anim>
                                    <p:anim calcmode="lin" valueType="num">
                                      <p:cBhvr>
                                        <p:cTn id="75" dur="500"/>
                                        <p:tgtEl>
                                          <p:spTgt spid="22"/>
                                        </p:tgtEl>
                                        <p:attrNameLst>
                                          <p:attrName>ppt_h</p:attrName>
                                        </p:attrNameLst>
                                      </p:cBhvr>
                                      <p:tavLst>
                                        <p:tav tm="0">
                                          <p:val>
                                            <p:strVal val="ppt_h"/>
                                          </p:val>
                                        </p:tav>
                                        <p:tav tm="100000">
                                          <p:val>
                                            <p:fltVal val="0"/>
                                          </p:val>
                                        </p:tav>
                                      </p:tavLst>
                                    </p:anim>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par>
                          <p:cTn id="78" fill="hold">
                            <p:stCondLst>
                              <p:cond delay="7500"/>
                            </p:stCondLst>
                            <p:childTnLst>
                              <p:par>
                                <p:cTn id="79" presetID="9"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dissolve">
                                      <p:cBhvr>
                                        <p:cTn id="81" dur="500"/>
                                        <p:tgtEl>
                                          <p:spTgt spid="21"/>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p:stCondLst>
                              <p:cond delay="8000"/>
                            </p:stCondLst>
                            <p:childTnLst>
                              <p:par>
                                <p:cTn id="83" presetID="53" presetClass="exit" presetSubtype="0" fill="hold" grpId="1" nodeType="afterEffect">
                                  <p:stCondLst>
                                    <p:cond delay="0"/>
                                  </p:stCondLst>
                                  <p:childTnLst>
                                    <p:anim calcmode="lin" valueType="num">
                                      <p:cBhvr>
                                        <p:cTn id="84" dur="500"/>
                                        <p:tgtEl>
                                          <p:spTgt spid="21"/>
                                        </p:tgtEl>
                                        <p:attrNameLst>
                                          <p:attrName>ppt_w</p:attrName>
                                        </p:attrNameLst>
                                      </p:cBhvr>
                                      <p:tavLst>
                                        <p:tav tm="0">
                                          <p:val>
                                            <p:strVal val="ppt_w"/>
                                          </p:val>
                                        </p:tav>
                                        <p:tav tm="100000">
                                          <p:val>
                                            <p:fltVal val="0"/>
                                          </p:val>
                                        </p:tav>
                                      </p:tavLst>
                                    </p:anim>
                                    <p:anim calcmode="lin" valueType="num">
                                      <p:cBhvr>
                                        <p:cTn id="85" dur="500"/>
                                        <p:tgtEl>
                                          <p:spTgt spid="21"/>
                                        </p:tgtEl>
                                        <p:attrNameLst>
                                          <p:attrName>ppt_h</p:attrName>
                                        </p:attrNameLst>
                                      </p:cBhvr>
                                      <p:tavLst>
                                        <p:tav tm="0">
                                          <p:val>
                                            <p:strVal val="ppt_h"/>
                                          </p:val>
                                        </p:tav>
                                        <p:tav tm="100000">
                                          <p:val>
                                            <p:fltVal val="0"/>
                                          </p:val>
                                        </p:tav>
                                      </p:tavLst>
                                    </p:anim>
                                    <p:animEffect transition="out" filter="fade">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par>
                          <p:cTn id="88" fill="hold">
                            <p:stCondLst>
                              <p:cond delay="8500"/>
                            </p:stCondLst>
                            <p:childTnLst>
                              <p:par>
                                <p:cTn id="89" presetID="9"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dissolve">
                                      <p:cBhvr>
                                        <p:cTn id="91" dur="500"/>
                                        <p:tgtEl>
                                          <p:spTgt spid="16"/>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p:stCondLst>
                              <p:cond delay="9000"/>
                            </p:stCondLst>
                            <p:childTnLst>
                              <p:par>
                                <p:cTn id="93" presetID="53" presetClass="exit" presetSubtype="0" fill="hold" grpId="1" nodeType="afterEffect">
                                  <p:stCondLst>
                                    <p:cond delay="0"/>
                                  </p:stCondLst>
                                  <p:childTnLst>
                                    <p:anim calcmode="lin" valueType="num">
                                      <p:cBhvr>
                                        <p:cTn id="94" dur="500"/>
                                        <p:tgtEl>
                                          <p:spTgt spid="16"/>
                                        </p:tgtEl>
                                        <p:attrNameLst>
                                          <p:attrName>ppt_w</p:attrName>
                                        </p:attrNameLst>
                                      </p:cBhvr>
                                      <p:tavLst>
                                        <p:tav tm="0">
                                          <p:val>
                                            <p:strVal val="ppt_w"/>
                                          </p:val>
                                        </p:tav>
                                        <p:tav tm="100000">
                                          <p:val>
                                            <p:fltVal val="0"/>
                                          </p:val>
                                        </p:tav>
                                      </p:tavLst>
                                    </p:anim>
                                    <p:anim calcmode="lin" valueType="num">
                                      <p:cBhvr>
                                        <p:cTn id="95" dur="500"/>
                                        <p:tgtEl>
                                          <p:spTgt spid="16"/>
                                        </p:tgtEl>
                                        <p:attrNameLst>
                                          <p:attrName>ppt_h</p:attrName>
                                        </p:attrNameLst>
                                      </p:cBhvr>
                                      <p:tavLst>
                                        <p:tav tm="0">
                                          <p:val>
                                            <p:strVal val="ppt_h"/>
                                          </p:val>
                                        </p:tav>
                                        <p:tav tm="100000">
                                          <p:val>
                                            <p:fltVal val="0"/>
                                          </p:val>
                                        </p:tav>
                                      </p:tavLst>
                                    </p:anim>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par>
                          <p:cTn id="98" fill="hold">
                            <p:stCondLst>
                              <p:cond delay="9500"/>
                            </p:stCondLst>
                            <p:childTnLst>
                              <p:par>
                                <p:cTn id="99" presetID="9" presetClass="entr" presetSubtype="0"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dissolve">
                                      <p:cBhvr>
                                        <p:cTn id="101" dur="500"/>
                                        <p:tgtEl>
                                          <p:spTgt spid="15"/>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p:stCondLst>
                              <p:cond delay="10000"/>
                            </p:stCondLst>
                            <p:childTnLst>
                              <p:par>
                                <p:cTn id="103" presetID="53" presetClass="exit" presetSubtype="0" fill="hold" grpId="1" nodeType="after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p:cTn id="110" dur="500" fill="hold"/>
                                        <p:tgtEl>
                                          <p:spTgt spid="17"/>
                                        </p:tgtEl>
                                        <p:attrNameLst>
                                          <p:attrName>ppt_w</p:attrName>
                                        </p:attrNameLst>
                                      </p:cBhvr>
                                      <p:tavLst>
                                        <p:tav tm="0">
                                          <p:val>
                                            <p:fltVal val="0"/>
                                          </p:val>
                                        </p:tav>
                                        <p:tav tm="100000">
                                          <p:val>
                                            <p:strVal val="#ppt_w"/>
                                          </p:val>
                                        </p:tav>
                                      </p:tavLst>
                                    </p:anim>
                                    <p:anim calcmode="lin" valueType="num">
                                      <p:cBhvr>
                                        <p:cTn id="111" dur="500" fill="hold"/>
                                        <p:tgtEl>
                                          <p:spTgt spid="17"/>
                                        </p:tgtEl>
                                        <p:attrNameLst>
                                          <p:attrName>ppt_h</p:attrName>
                                        </p:attrNameLst>
                                      </p:cBhvr>
                                      <p:tavLst>
                                        <p:tav tm="0">
                                          <p:val>
                                            <p:fltVal val="0"/>
                                          </p:val>
                                        </p:tav>
                                        <p:tav tm="100000">
                                          <p:val>
                                            <p:strVal val="#ppt_h"/>
                                          </p:val>
                                        </p:tav>
                                      </p:tavLst>
                                    </p:anim>
                                    <p:animEffect transition="in" filter="fade">
                                      <p:cBhvr>
                                        <p:cTn id="112" dur="500"/>
                                        <p:tgtEl>
                                          <p:spTgt spid="17"/>
                                        </p:tgtEl>
                                      </p:cBhvr>
                                    </p:animEffect>
                                  </p:childTnLst>
                                  <p:subTnLst>
                                    <p:audio>
                                      <p:cMediaNode>
                                        <p:cTn display="0" masterRel="sameClick">
                                          <p:stCondLst>
                                            <p:cond evt="begin" delay="0">
                                              <p:tn val="108"/>
                                            </p:cond>
                                          </p:stCondLst>
                                          <p:endCondLst>
                                            <p:cond evt="onStopAudio" delay="0">
                                              <p:tgtEl>
                                                <p:sldTgt/>
                                              </p:tgtEl>
                                            </p:cond>
                                          </p:endCondLst>
                                        </p:cTn>
                                        <p:tgtEl>
                                          <p:sndTgt r:embed="rId5" name="chimes.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xit" presetSubtype="2" fill="hold" nodeType="clickEffect">
                                  <p:stCondLst>
                                    <p:cond delay="0"/>
                                  </p:stCondLst>
                                  <p:childTnLst>
                                    <p:anim calcmode="lin" valueType="num">
                                      <p:cBhvr additive="base">
                                        <p:cTn id="116" dur="500"/>
                                        <p:tgtEl>
                                          <p:spTgt spid="17"/>
                                        </p:tgtEl>
                                        <p:attrNameLst>
                                          <p:attrName>ppt_x</p:attrName>
                                        </p:attrNameLst>
                                      </p:cBhvr>
                                      <p:tavLst>
                                        <p:tav tm="0">
                                          <p:val>
                                            <p:strVal val="ppt_x"/>
                                          </p:val>
                                        </p:tav>
                                        <p:tav tm="100000">
                                          <p:val>
                                            <p:strVal val="1+ppt_w/2"/>
                                          </p:val>
                                        </p:tav>
                                      </p:tavLst>
                                    </p:anim>
                                    <p:anim calcmode="lin" valueType="num">
                                      <p:cBhvr additive="base">
                                        <p:cTn id="117" dur="500"/>
                                        <p:tgtEl>
                                          <p:spTgt spid="17"/>
                                        </p:tgtEl>
                                        <p:attrNameLst>
                                          <p:attrName>ppt_y</p:attrName>
                                        </p:attrNameLst>
                                      </p:cBhvr>
                                      <p:tavLst>
                                        <p:tav tm="0">
                                          <p:val>
                                            <p:strVal val="ppt_y"/>
                                          </p:val>
                                        </p:tav>
                                        <p:tav tm="100000">
                                          <p:val>
                                            <p:strVal val="ppt_y"/>
                                          </p:val>
                                        </p:tav>
                                      </p:tavLst>
                                    </p:anim>
                                    <p:set>
                                      <p:cBhvr>
                                        <p:cTn id="118" dur="1" fill="hold">
                                          <p:stCondLst>
                                            <p:cond delay="499"/>
                                          </p:stCondLst>
                                        </p:cTn>
                                        <p:tgtEl>
                                          <p:spTgt spid="17"/>
                                        </p:tgtEl>
                                        <p:attrNameLst>
                                          <p:attrName>style.visibility</p:attrName>
                                        </p:attrNameLst>
                                      </p:cBhvr>
                                      <p:to>
                                        <p:strVal val="hidden"/>
                                      </p:to>
                                    </p:set>
                                  </p:childTnLst>
                                </p:cTn>
                              </p:par>
                            </p:childTnLst>
                          </p:cTn>
                        </p:par>
                        <p:par>
                          <p:cTn id="119" fill="hold">
                            <p:stCondLst>
                              <p:cond delay="500"/>
                            </p:stCondLst>
                            <p:childTnLst>
                              <p:par>
                                <p:cTn id="120" presetID="23" presetClass="emph" presetSubtype="0" fill="hold" grpId="0" nodeType="afterEffect">
                                  <p:stCondLst>
                                    <p:cond delay="0"/>
                                  </p:stCondLst>
                                  <p:iterate type="lt">
                                    <p:tmPct val="0"/>
                                  </p:iterate>
                                  <p:childTnLst>
                                    <p:animClr clrSpc="hsl" dir="cw">
                                      <p:cBhvr override="childStyle">
                                        <p:cTn id="121" dur="500" fill="hold"/>
                                        <p:tgtEl>
                                          <p:spTgt spid="7"/>
                                        </p:tgtEl>
                                        <p:attrNameLst>
                                          <p:attrName>style.color</p:attrName>
                                        </p:attrNameLst>
                                      </p:cBhvr>
                                      <p:by>
                                        <p:hsl h="10842353" s="0" l="0"/>
                                      </p:by>
                                    </p:animClr>
                                    <p:animClr clrSpc="hsl" dir="cw">
                                      <p:cBhvr>
                                        <p:cTn id="122" dur="500" fill="hold"/>
                                        <p:tgtEl>
                                          <p:spTgt spid="7"/>
                                        </p:tgtEl>
                                        <p:attrNameLst>
                                          <p:attrName>fillcolor</p:attrName>
                                        </p:attrNameLst>
                                      </p:cBhvr>
                                      <p:by>
                                        <p:hsl h="10842353" s="0" l="0"/>
                                      </p:by>
                                    </p:animClr>
                                    <p:animClr clrSpc="hsl" dir="cw">
                                      <p:cBhvr>
                                        <p:cTn id="123" dur="500" fill="hold"/>
                                        <p:tgtEl>
                                          <p:spTgt spid="7"/>
                                        </p:tgtEl>
                                        <p:attrNameLst>
                                          <p:attrName>stroke.color</p:attrName>
                                        </p:attrNameLst>
                                      </p:cBhvr>
                                      <p:by>
                                        <p:hsl h="10842353" s="0" l="0"/>
                                      </p:by>
                                    </p:animClr>
                                    <p:set>
                                      <p:cBhvr>
                                        <p:cTn id="124" dur="500" fill="hold"/>
                                        <p:tgtEl>
                                          <p:spTgt spid="7"/>
                                        </p:tgtEl>
                                        <p:attrNameLst>
                                          <p:attrName>fill.type</p:attrName>
                                        </p:attrNameLst>
                                      </p:cBhvr>
                                      <p:to>
                                        <p:strVal val="solid"/>
                                      </p:to>
                                    </p:set>
                                  </p:childTnLst>
                                  <p:subTnLst>
                                    <p:audio>
                                      <p:cMediaNode>
                                        <p:cTn display="0" masterRel="sameClick">
                                          <p:stCondLst>
                                            <p:cond evt="begin" delay="0">
                                              <p:tn val="120"/>
                                            </p:cond>
                                          </p:stCondLst>
                                          <p:endCondLst>
                                            <p:cond evt="onStopAudio" delay="0">
                                              <p:tgtEl>
                                                <p:sldTgt/>
                                              </p:tgtEl>
                                            </p:cond>
                                          </p:endCondLst>
                                        </p:cTn>
                                        <p:tgtEl>
                                          <p:sndTgt r:embed="rId6" name="FELIZ2.WAV"/>
                                        </p:tgtEl>
                                      </p:cMediaNode>
                                    </p:audio>
                                  </p:subTnLst>
                                </p:cTn>
                              </p:par>
                              <p:par>
                                <p:cTn id="125" presetID="34" presetClass="emph" presetSubtype="0" fill="hold" grpId="1" nodeType="withEffect">
                                  <p:stCondLst>
                                    <p:cond delay="0"/>
                                  </p:stCondLst>
                                  <p:iterate type="lt">
                                    <p:tmPct val="10000"/>
                                  </p:iterate>
                                  <p:childTnLst>
                                    <p:animMotion origin="layout" path="M -2.77778E-6 -4.19753E-6 L -2.77778E-6 -0.07222 " pathEditMode="relative" rAng="0" ptsTypes="AA">
                                      <p:cBhvr>
                                        <p:cTn id="126" dur="250" accel="50000" decel="50000" autoRev="1" fill="hold">
                                          <p:stCondLst>
                                            <p:cond delay="0"/>
                                          </p:stCondLst>
                                        </p:cTn>
                                        <p:tgtEl>
                                          <p:spTgt spid="7"/>
                                        </p:tgtEl>
                                        <p:attrNameLst>
                                          <p:attrName>ppt_x</p:attrName>
                                          <p:attrName>ppt_y</p:attrName>
                                        </p:attrNameLst>
                                      </p:cBhvr>
                                      <p:rCtr x="0" y="-3611"/>
                                    </p:animMotion>
                                    <p:animRot by="1500000">
                                      <p:cBhvr>
                                        <p:cTn id="127" dur="125" fill="hold">
                                          <p:stCondLst>
                                            <p:cond delay="0"/>
                                          </p:stCondLst>
                                        </p:cTn>
                                        <p:tgtEl>
                                          <p:spTgt spid="7"/>
                                        </p:tgtEl>
                                        <p:attrNameLst>
                                          <p:attrName>r</p:attrName>
                                        </p:attrNameLst>
                                      </p:cBhvr>
                                    </p:animRot>
                                    <p:animRot by="-1500000">
                                      <p:cBhvr>
                                        <p:cTn id="128" dur="125" fill="hold">
                                          <p:stCondLst>
                                            <p:cond delay="125"/>
                                          </p:stCondLst>
                                        </p:cTn>
                                        <p:tgtEl>
                                          <p:spTgt spid="7"/>
                                        </p:tgtEl>
                                        <p:attrNameLst>
                                          <p:attrName>r</p:attrName>
                                        </p:attrNameLst>
                                      </p:cBhvr>
                                    </p:animRot>
                                    <p:animRot by="-1500000">
                                      <p:cBhvr>
                                        <p:cTn id="129" dur="125" fill="hold">
                                          <p:stCondLst>
                                            <p:cond delay="250"/>
                                          </p:stCondLst>
                                        </p:cTn>
                                        <p:tgtEl>
                                          <p:spTgt spid="7"/>
                                        </p:tgtEl>
                                        <p:attrNameLst>
                                          <p:attrName>r</p:attrName>
                                        </p:attrNameLst>
                                      </p:cBhvr>
                                    </p:animRot>
                                    <p:animRot by="1500000">
                                      <p:cBhvr>
                                        <p:cTn id="13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7" grpId="1" animBg="1"/>
      <p:bldP spid="9" grpId="0" animBg="1"/>
      <p:bldP spid="10" grpId="0" animBg="1"/>
      <p:bldP spid="13" grpId="0" animBg="1"/>
      <p:bldP spid="14" grpId="0" animBg="1"/>
      <p:bldP spid="15" grpId="0" animBg="1"/>
      <p:bldP spid="15" grpId="1" animBg="1"/>
      <p:bldP spid="16" grpId="0" animBg="1"/>
      <p:bldP spid="16" grpId="1" animBg="1"/>
      <p:bldP spid="20" grpId="0"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26"/>
          <p:cNvSpPr>
            <a:spLocks noChangeArrowheads="1" noChangeShapeType="1" noTextEdit="1"/>
          </p:cNvSpPr>
          <p:nvPr/>
        </p:nvSpPr>
        <p:spPr bwMode="auto">
          <a:xfrm>
            <a:off x="686822" y="1931271"/>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endParaRPr>
          </a:p>
        </p:txBody>
      </p:sp>
      <p:sp>
        <p:nvSpPr>
          <p:cNvPr id="3" name="AutoShape 51"/>
          <p:cNvSpPr>
            <a:spLocks noChangeArrowheads="1"/>
          </p:cNvSpPr>
          <p:nvPr/>
        </p:nvSpPr>
        <p:spPr bwMode="auto">
          <a:xfrm>
            <a:off x="0" y="-91945"/>
            <a:ext cx="9144000" cy="1522444"/>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0" eaLnBrk="1" hangingPunct="1">
              <a:defRPr/>
            </a:pPr>
            <a:r>
              <a:rPr lang="en-US" altLang="en-US" sz="4000" b="1" dirty="0" smtClean="0">
                <a:solidFill>
                  <a:srgbClr val="FFFF00"/>
                </a:solidFill>
                <a:latin typeface="Cambria" panose="02040503050406030204" pitchFamily="18" charset="0"/>
                <a:cs typeface="Arial" panose="020B0604020202020204" pitchFamily="34" charset="0"/>
              </a:rPr>
              <a:t>Câu 5: Điền số thích hợp vào ô trống :</a:t>
            </a:r>
          </a:p>
          <a:p>
            <a:pPr lvl="0" eaLnBrk="1" hangingPunct="1">
              <a:defRPr/>
            </a:pPr>
            <a:r>
              <a:rPr lang="en-US" altLang="en-US" sz="4000" b="1" dirty="0" smtClean="0">
                <a:solidFill>
                  <a:srgbClr val="FFFF00"/>
                </a:solidFill>
                <a:latin typeface="Cambria" panose="02040503050406030204" pitchFamily="18" charset="0"/>
                <a:cs typeface="Arial" panose="020B0604020202020204" pitchFamily="34" charset="0"/>
              </a:rPr>
              <a:t>52 g =          kg</a:t>
            </a:r>
            <a:endParaRPr lang="en-US" altLang="en-US" sz="4000" b="1" dirty="0">
              <a:solidFill>
                <a:srgbClr val="FFFF00"/>
              </a:solidFill>
              <a:latin typeface="Cambria" panose="02040503050406030204" pitchFamily="18" charset="0"/>
              <a:cs typeface="Arial" panose="020B0604020202020204" pitchFamily="34" charset="0"/>
            </a:endParaRPr>
          </a:p>
        </p:txBody>
      </p:sp>
      <p:sp>
        <p:nvSpPr>
          <p:cNvPr id="4" name="AutoShape 51"/>
          <p:cNvSpPr>
            <a:spLocks noChangeArrowheads="1"/>
          </p:cNvSpPr>
          <p:nvPr/>
        </p:nvSpPr>
        <p:spPr bwMode="auto">
          <a:xfrm>
            <a:off x="2016097" y="3880183"/>
            <a:ext cx="5843588" cy="749300"/>
          </a:xfrm>
          <a:prstGeom prst="roundRect">
            <a:avLst>
              <a:gd name="adj" fmla="val 16667"/>
            </a:avLst>
          </a:prstGeom>
          <a:solidFill>
            <a:srgbClr val="00B050"/>
          </a:solidFill>
          <a:ln w="9525">
            <a:noFill/>
            <a:round/>
            <a:headEnd/>
            <a:tailEnd/>
          </a:ln>
        </p:spPr>
        <p:txBody>
          <a:bodyPr wrap="none" anchor="ctr"/>
          <a:lstStyle/>
          <a:p>
            <a:pPr algn="ctr">
              <a:defRPr/>
            </a:pPr>
            <a:r>
              <a:rPr lang="en-US" sz="4400" b="1" dirty="0" smtClean="0">
                <a:solidFill>
                  <a:srgbClr val="FFFF00"/>
                </a:solidFill>
                <a:latin typeface="Cambria" panose="02040503050406030204" pitchFamily="18" charset="0"/>
                <a:cs typeface="Arial" panose="020B0604020202020204" pitchFamily="34" charset="0"/>
              </a:rPr>
              <a:t>52000</a:t>
            </a:r>
            <a:endParaRPr lang="en-US" sz="4400" baseline="30000" dirty="0">
              <a:solidFill>
                <a:srgbClr val="FFFF00"/>
              </a:solidFill>
              <a:latin typeface="Cambria" panose="02040503050406030204" pitchFamily="18" charset="0"/>
              <a:cs typeface="Arial" charset="0"/>
            </a:endParaRPr>
          </a:p>
        </p:txBody>
      </p:sp>
      <p:pic>
        <p:nvPicPr>
          <p:cNvPr id="5" name="Picture 4"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58148" y="3813340"/>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hlinkHover r:id="" action="ppaction://noaction" highlightClick="1">
              <a:snd r:embed="rId8" name="cached_combo42.wav"/>
            </a:hlinkHover>
          </p:cNvPr>
          <p:cNvSpPr>
            <a:spLocks noChangeArrowheads="1"/>
          </p:cNvSpPr>
          <p:nvPr/>
        </p:nvSpPr>
        <p:spPr bwMode="auto">
          <a:xfrm>
            <a:off x="674155" y="396805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7" name="WordArt 226"/>
          <p:cNvSpPr>
            <a:spLocks noChangeArrowheads="1" noChangeShapeType="1" noTextEdit="1"/>
          </p:cNvSpPr>
          <p:nvPr/>
        </p:nvSpPr>
        <p:spPr bwMode="auto">
          <a:xfrm>
            <a:off x="852748" y="3989242"/>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C</a:t>
            </a:r>
          </a:p>
        </p:txBody>
      </p:sp>
      <p:sp>
        <p:nvSpPr>
          <p:cNvPr id="8" name="AutoShape 51"/>
          <p:cNvSpPr>
            <a:spLocks noChangeArrowheads="1"/>
          </p:cNvSpPr>
          <p:nvPr/>
        </p:nvSpPr>
        <p:spPr bwMode="auto">
          <a:xfrm>
            <a:off x="1954185" y="1786637"/>
            <a:ext cx="5967413" cy="678337"/>
          </a:xfrm>
          <a:prstGeom prst="roundRect">
            <a:avLst>
              <a:gd name="adj" fmla="val 16667"/>
            </a:avLst>
          </a:prstGeom>
          <a:solidFill>
            <a:srgbClr val="00B0F0"/>
          </a:solidFill>
          <a:ln>
            <a:noFill/>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sz="4400" b="1" dirty="0" smtClean="0">
                <a:solidFill>
                  <a:srgbClr val="FFFF00"/>
                </a:solidFill>
                <a:latin typeface="Cambria" panose="02040503050406030204" pitchFamily="18" charset="0"/>
                <a:cs typeface="Arial" panose="020B0604020202020204" pitchFamily="34" charset="0"/>
              </a:rPr>
              <a:t>0,052</a:t>
            </a:r>
            <a:endParaRPr lang="en-US" sz="4400" baseline="30000" dirty="0">
              <a:solidFill>
                <a:srgbClr val="FFFF00"/>
              </a:solidFill>
              <a:latin typeface="Cambria" panose="02040503050406030204" pitchFamily="18" charset="0"/>
              <a:cs typeface="Arial" charset="0"/>
            </a:endParaRPr>
          </a:p>
        </p:txBody>
      </p:sp>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15909" y="1699792"/>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9">
            <a:hlinkHover r:id="" action="ppaction://noaction" highlightClick="1">
              <a:snd r:embed="rId8" name="cached_combo42.wav"/>
            </a:hlinkHover>
          </p:cNvPr>
          <p:cNvSpPr>
            <a:spLocks noChangeArrowheads="1"/>
          </p:cNvSpPr>
          <p:nvPr/>
        </p:nvSpPr>
        <p:spPr bwMode="auto">
          <a:xfrm>
            <a:off x="588429" y="1851187"/>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1" name="WordArt 226"/>
          <p:cNvSpPr>
            <a:spLocks noChangeArrowheads="1" noChangeShapeType="1" noTextEdit="1"/>
          </p:cNvSpPr>
          <p:nvPr/>
        </p:nvSpPr>
        <p:spPr bwMode="auto">
          <a:xfrm>
            <a:off x="774167" y="1953496"/>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A</a:t>
            </a:r>
          </a:p>
        </p:txBody>
      </p:sp>
      <p:sp>
        <p:nvSpPr>
          <p:cNvPr id="12" name="AutoShape 51"/>
          <p:cNvSpPr>
            <a:spLocks noChangeArrowheads="1"/>
          </p:cNvSpPr>
          <p:nvPr/>
        </p:nvSpPr>
        <p:spPr bwMode="auto">
          <a:xfrm>
            <a:off x="1954185" y="2830871"/>
            <a:ext cx="5943600" cy="749300"/>
          </a:xfrm>
          <a:prstGeom prst="roundRect">
            <a:avLst>
              <a:gd name="adj" fmla="val 16667"/>
            </a:avLst>
          </a:prstGeom>
          <a:solidFill>
            <a:srgbClr val="002060"/>
          </a:solidFill>
          <a:ln>
            <a:noFill/>
          </a:ln>
        </p:spPr>
        <p:txBody>
          <a:bodyPr wrap="none" anchor="ctr"/>
          <a:lstStyle/>
          <a:p>
            <a:pPr algn="ctr">
              <a:defRPr/>
            </a:pPr>
            <a:r>
              <a:rPr lang="en-US" sz="4400" b="1" dirty="0" smtClean="0">
                <a:solidFill>
                  <a:srgbClr val="FFFF00"/>
                </a:solidFill>
                <a:latin typeface="Cambria" panose="02040503050406030204" pitchFamily="18" charset="0"/>
                <a:cs typeface="Arial" panose="020B0604020202020204" pitchFamily="34" charset="0"/>
              </a:rPr>
              <a:t>0,52</a:t>
            </a:r>
            <a:endParaRPr lang="en-US" sz="4400" baseline="30000" dirty="0">
              <a:solidFill>
                <a:srgbClr val="FFFF00"/>
              </a:solidFill>
              <a:latin typeface="Cambria" panose="02040503050406030204" pitchFamily="18" charset="0"/>
              <a:cs typeface="Arial" charset="0"/>
            </a:endParaRPr>
          </a:p>
        </p:txBody>
      </p:sp>
      <p:pic>
        <p:nvPicPr>
          <p:cNvPr id="13"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77305" y="285761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9">
            <a:hlinkHover r:id="" action="ppaction://noaction" highlightClick="1">
              <a:snd r:embed="rId8" name="cached_combo42.wav"/>
            </a:hlinkHover>
          </p:cNvPr>
          <p:cNvSpPr>
            <a:spLocks noChangeArrowheads="1"/>
          </p:cNvSpPr>
          <p:nvPr/>
        </p:nvSpPr>
        <p:spPr bwMode="auto">
          <a:xfrm>
            <a:off x="560735" y="3000799"/>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15" name="WordArt 226"/>
          <p:cNvSpPr>
            <a:spLocks noChangeArrowheads="1" noChangeShapeType="1" noTextEdit="1"/>
          </p:cNvSpPr>
          <p:nvPr/>
        </p:nvSpPr>
        <p:spPr bwMode="auto">
          <a:xfrm>
            <a:off x="767023" y="3111568"/>
            <a:ext cx="460375" cy="387350"/>
          </a:xfrm>
          <a:prstGeom prst="rect">
            <a:avLst/>
          </a:prstGeom>
        </p:spPr>
        <p:txBody>
          <a:bodyPr wrap="none" fromWordArt="1">
            <a:prstTxWarp prst="textInflate">
              <a:avLst>
                <a:gd name="adj" fmla="val 1363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Arial" charset="0"/>
              </a:rPr>
              <a:t>B</a:t>
            </a:r>
          </a:p>
        </p:txBody>
      </p:sp>
      <p:sp>
        <p:nvSpPr>
          <p:cNvPr id="16" name="WordArt 33"/>
          <p:cNvSpPr>
            <a:spLocks noChangeArrowheads="1" noChangeShapeType="1" noTextEdit="1"/>
          </p:cNvSpPr>
          <p:nvPr/>
        </p:nvSpPr>
        <p:spPr bwMode="auto">
          <a:xfrm>
            <a:off x="8102861"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0</a:t>
            </a:r>
          </a:p>
        </p:txBody>
      </p:sp>
      <p:sp>
        <p:nvSpPr>
          <p:cNvPr id="17" name="WordArt 34"/>
          <p:cNvSpPr>
            <a:spLocks noChangeArrowheads="1" noChangeShapeType="1" noTextEdit="1"/>
          </p:cNvSpPr>
          <p:nvPr/>
        </p:nvSpPr>
        <p:spPr bwMode="auto">
          <a:xfrm>
            <a:off x="8102861"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1</a:t>
            </a:r>
          </a:p>
        </p:txBody>
      </p:sp>
      <p:sp>
        <p:nvSpPr>
          <p:cNvPr id="18" name="WordArt 35"/>
          <p:cNvSpPr>
            <a:spLocks noChangeArrowheads="1" noChangeShapeType="1" noTextEdit="1"/>
          </p:cNvSpPr>
          <p:nvPr/>
        </p:nvSpPr>
        <p:spPr bwMode="auto">
          <a:xfrm>
            <a:off x="8107624" y="2441693"/>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2</a:t>
            </a:r>
          </a:p>
        </p:txBody>
      </p:sp>
      <p:sp>
        <p:nvSpPr>
          <p:cNvPr id="19" name="WordArt 36"/>
          <p:cNvSpPr>
            <a:spLocks noChangeArrowheads="1" noChangeShapeType="1" noTextEdit="1"/>
          </p:cNvSpPr>
          <p:nvPr/>
        </p:nvSpPr>
        <p:spPr bwMode="auto">
          <a:xfrm>
            <a:off x="8102861"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3</a:t>
            </a:r>
          </a:p>
        </p:txBody>
      </p:sp>
      <p:sp>
        <p:nvSpPr>
          <p:cNvPr id="20" name="WordArt 37"/>
          <p:cNvSpPr>
            <a:spLocks noChangeArrowheads="1" noChangeShapeType="1" noTextEdit="1"/>
          </p:cNvSpPr>
          <p:nvPr/>
        </p:nvSpPr>
        <p:spPr bwMode="auto">
          <a:xfrm>
            <a:off x="8150486"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4</a:t>
            </a:r>
          </a:p>
        </p:txBody>
      </p:sp>
      <p:sp>
        <p:nvSpPr>
          <p:cNvPr id="21" name="WordArt 38"/>
          <p:cNvSpPr>
            <a:spLocks noChangeArrowheads="1" noChangeShapeType="1" noTextEdit="1"/>
          </p:cNvSpPr>
          <p:nvPr/>
        </p:nvSpPr>
        <p:spPr bwMode="auto">
          <a:xfrm>
            <a:off x="8117149" y="2470268"/>
            <a:ext cx="666750" cy="742950"/>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Arial" charset="0"/>
              </a:rPr>
              <a:t>5</a:t>
            </a:r>
          </a:p>
        </p:txBody>
      </p:sp>
      <p:grpSp>
        <p:nvGrpSpPr>
          <p:cNvPr id="22" name="Group 49"/>
          <p:cNvGrpSpPr>
            <a:grpSpLocks/>
          </p:cNvGrpSpPr>
          <p:nvPr/>
        </p:nvGrpSpPr>
        <p:grpSpPr bwMode="auto">
          <a:xfrm>
            <a:off x="7712336" y="3624381"/>
            <a:ext cx="1447800" cy="1179512"/>
            <a:chOff x="4320" y="2928"/>
            <a:chExt cx="1104" cy="1104"/>
          </a:xfrm>
        </p:grpSpPr>
        <p:sp>
          <p:nvSpPr>
            <p:cNvPr id="23"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24"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Franklin Gothic Book"/>
                  <a:ea typeface="+mn-ea"/>
                  <a:cs typeface="Times New Roman" panose="02020603050405020304" pitchFamily="18" charset="0"/>
                </a:rPr>
                <a:t>Hết giờ</a:t>
              </a:r>
            </a:p>
          </p:txBody>
        </p:sp>
      </p:grpSp>
      <p:sp>
        <p:nvSpPr>
          <p:cNvPr id="25" name="Rectangle 24"/>
          <p:cNvSpPr/>
          <p:nvPr/>
        </p:nvSpPr>
        <p:spPr>
          <a:xfrm>
            <a:off x="1677335" y="763426"/>
            <a:ext cx="762000" cy="445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663300"/>
              </a:solidFill>
            </a:endParaRPr>
          </a:p>
        </p:txBody>
      </p:sp>
    </p:spTree>
    <p:extLst>
      <p:ext uri="{BB962C8B-B14F-4D97-AF65-F5344CB8AC3E}">
        <p14:creationId xmlns:p14="http://schemas.microsoft.com/office/powerpoint/2010/main" val="32737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9" presetID="16" presetClass="entr" presetSubtype="21" fill="hold" grpId="0" nodeType="with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par>
                                <p:cTn id="12" presetID="5" presetClass="entr" presetSubtype="10" fill="hold" grpId="0" nodeType="withEffect">
                                  <p:stCondLst>
                                    <p:cond delay="300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par>
                                <p:cTn id="15" presetID="5" presetClass="entr" presetSubtype="10" fill="hold" grpId="0" nodeType="withEffect">
                                  <p:stCondLst>
                                    <p:cond delay="300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par>
                                <p:cTn id="18" presetID="22" presetClass="entr" presetSubtype="4" fill="hold" nodeType="withEffect">
                                  <p:stCondLst>
                                    <p:cond delay="3000"/>
                                  </p:stCondLst>
                                  <p:iterate type="lt">
                                    <p:tmPct val="0"/>
                                  </p:iterate>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5" presetClass="entr" presetSubtype="10" fill="hold" nodeType="withEffect">
                                  <p:stCondLst>
                                    <p:cond delay="400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3-CL (2).wav"/>
                                        </p:tgtEl>
                                      </p:cMediaNode>
                                    </p:audio>
                                  </p:subTnLst>
                                </p:cTn>
                              </p:par>
                              <p:par>
                                <p:cTn id="24" presetID="5" presetClass="entr" presetSubtype="10" fill="hold" grpId="0" nodeType="withEffect">
                                  <p:stCondLst>
                                    <p:cond delay="400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par>
                                <p:cTn id="27" presetID="5" presetClass="entr" presetSubtype="10" fill="hold" grpId="0" nodeType="withEffect">
                                  <p:stCondLst>
                                    <p:cond delay="400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22" presetClass="entr" presetSubtype="8" fill="hold" nodeType="withEffect">
                                  <p:stCondLst>
                                    <p:cond delay="40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5" presetClass="entr" presetSubtype="10" fill="hold" nodeType="withEffect">
                                  <p:stCondLst>
                                    <p:cond delay="400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400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par>
                                <p:cTn id="39" presetID="5" presetClass="entr" presetSubtype="10" fill="hold" grpId="0" nodeType="withEffect">
                                  <p:stCondLst>
                                    <p:cond delay="400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par>
                                <p:cTn id="42" presetID="5" presetClass="entr" presetSubtype="10" fill="hold" nodeType="withEffect">
                                  <p:stCondLst>
                                    <p:cond delay="4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 3-CL (2).wav"/>
                                        </p:tgtEl>
                                      </p:cMediaNode>
                                    </p:audio>
                                  </p:subTnLst>
                                </p:cTn>
                              </p:par>
                              <p:par>
                                <p:cTn id="45" presetID="22" presetClass="entr" presetSubtype="8" fill="hold" nodeType="withEffect">
                                  <p:stCondLst>
                                    <p:cond delay="4000"/>
                                  </p:stCondLst>
                                  <p:iterate type="lt">
                                    <p:tmPct val="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p:stCondLst>
                              <p:cond delay="5000"/>
                            </p:stCondLst>
                            <p:childTnLst>
                              <p:par>
                                <p:cTn id="53" presetID="53" presetClass="exit" presetSubtype="0" fill="hold" grpId="1" nodeType="afterEffect">
                                  <p:stCondLst>
                                    <p:cond delay="0"/>
                                  </p:stCondLst>
                                  <p:childTnLst>
                                    <p:anim calcmode="lin" valueType="num">
                                      <p:cBhvr>
                                        <p:cTn id="54" dur="500"/>
                                        <p:tgtEl>
                                          <p:spTgt spid="21"/>
                                        </p:tgtEl>
                                        <p:attrNameLst>
                                          <p:attrName>ppt_w</p:attrName>
                                        </p:attrNameLst>
                                      </p:cBhvr>
                                      <p:tavLst>
                                        <p:tav tm="0">
                                          <p:val>
                                            <p:strVal val="ppt_w"/>
                                          </p:val>
                                        </p:tav>
                                        <p:tav tm="100000">
                                          <p:val>
                                            <p:fltVal val="0"/>
                                          </p:val>
                                        </p:tav>
                                      </p:tavLst>
                                    </p:anim>
                                    <p:anim calcmode="lin" valueType="num">
                                      <p:cBhvr>
                                        <p:cTn id="55" dur="500"/>
                                        <p:tgtEl>
                                          <p:spTgt spid="21"/>
                                        </p:tgtEl>
                                        <p:attrNameLst>
                                          <p:attrName>ppt_h</p:attrName>
                                        </p:attrNameLst>
                                      </p:cBhvr>
                                      <p:tavLst>
                                        <p:tav tm="0">
                                          <p:val>
                                            <p:strVal val="ppt_h"/>
                                          </p:val>
                                        </p:tav>
                                        <p:tav tm="100000">
                                          <p:val>
                                            <p:fltVal val="0"/>
                                          </p:val>
                                        </p:tav>
                                      </p:tavLst>
                                    </p:anim>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par>
                          <p:cTn id="58" fill="hold">
                            <p:stCondLst>
                              <p:cond delay="5500"/>
                            </p:stCondLst>
                            <p:childTnLst>
                              <p:par>
                                <p:cTn id="59" presetID="9"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500"/>
                                        <p:tgtEl>
                                          <p:spTgt spid="20"/>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p:stCondLst>
                              <p:cond delay="6000"/>
                            </p:stCondLst>
                            <p:childTnLst>
                              <p:par>
                                <p:cTn id="63" presetID="53" presetClass="exit" presetSubtype="0" fill="hold" grpId="1" nodeType="afterEffect">
                                  <p:stCondLst>
                                    <p:cond delay="0"/>
                                  </p:stCondLst>
                                  <p:childTnLst>
                                    <p:anim calcmode="lin" valueType="num">
                                      <p:cBhvr>
                                        <p:cTn id="64" dur="500"/>
                                        <p:tgtEl>
                                          <p:spTgt spid="20"/>
                                        </p:tgtEl>
                                        <p:attrNameLst>
                                          <p:attrName>ppt_w</p:attrName>
                                        </p:attrNameLst>
                                      </p:cBhvr>
                                      <p:tavLst>
                                        <p:tav tm="0">
                                          <p:val>
                                            <p:strVal val="ppt_w"/>
                                          </p:val>
                                        </p:tav>
                                        <p:tav tm="100000">
                                          <p:val>
                                            <p:fltVal val="0"/>
                                          </p:val>
                                        </p:tav>
                                      </p:tavLst>
                                    </p:anim>
                                    <p:anim calcmode="lin" valueType="num">
                                      <p:cBhvr>
                                        <p:cTn id="65" dur="500"/>
                                        <p:tgtEl>
                                          <p:spTgt spid="20"/>
                                        </p:tgtEl>
                                        <p:attrNameLst>
                                          <p:attrName>ppt_h</p:attrName>
                                        </p:attrNameLst>
                                      </p:cBhvr>
                                      <p:tavLst>
                                        <p:tav tm="0">
                                          <p:val>
                                            <p:strVal val="ppt_h"/>
                                          </p:val>
                                        </p:tav>
                                        <p:tav tm="100000">
                                          <p:val>
                                            <p:fltVal val="0"/>
                                          </p:val>
                                        </p:tav>
                                      </p:tavLst>
                                    </p:anim>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p:stCondLst>
                              <p:cond delay="7000"/>
                            </p:stCondLst>
                            <p:childTnLst>
                              <p:par>
                                <p:cTn id="73" presetID="53" presetClass="exit" presetSubtype="0" fill="hold" grpId="1" nodeType="afterEffect">
                                  <p:stCondLst>
                                    <p:cond delay="0"/>
                                  </p:stCondLst>
                                  <p:childTnLst>
                                    <p:anim calcmode="lin" valueType="num">
                                      <p:cBhvr>
                                        <p:cTn id="74" dur="500"/>
                                        <p:tgtEl>
                                          <p:spTgt spid="19"/>
                                        </p:tgtEl>
                                        <p:attrNameLst>
                                          <p:attrName>ppt_w</p:attrName>
                                        </p:attrNameLst>
                                      </p:cBhvr>
                                      <p:tavLst>
                                        <p:tav tm="0">
                                          <p:val>
                                            <p:strVal val="ppt_w"/>
                                          </p:val>
                                        </p:tav>
                                        <p:tav tm="100000">
                                          <p:val>
                                            <p:fltVal val="0"/>
                                          </p:val>
                                        </p:tav>
                                      </p:tavLst>
                                    </p:anim>
                                    <p:anim calcmode="lin" valueType="num">
                                      <p:cBhvr>
                                        <p:cTn id="75" dur="500"/>
                                        <p:tgtEl>
                                          <p:spTgt spid="19"/>
                                        </p:tgtEl>
                                        <p:attrNameLst>
                                          <p:attrName>ppt_h</p:attrName>
                                        </p:attrNameLst>
                                      </p:cBhvr>
                                      <p:tavLst>
                                        <p:tav tm="0">
                                          <p:val>
                                            <p:strVal val="ppt_h"/>
                                          </p:val>
                                        </p:tav>
                                        <p:tav tm="100000">
                                          <p:val>
                                            <p:fltVal val="0"/>
                                          </p:val>
                                        </p:tav>
                                      </p:tavLst>
                                    </p:anim>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childTnLst>
                          </p:cTn>
                        </p:par>
                        <p:par>
                          <p:cTn id="78" fill="hold">
                            <p:stCondLst>
                              <p:cond delay="7500"/>
                            </p:stCondLst>
                            <p:childTnLst>
                              <p:par>
                                <p:cTn id="79" presetID="9" presetClass="entr" presetSubtype="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dissolve">
                                      <p:cBhvr>
                                        <p:cTn id="81" dur="500"/>
                                        <p:tgtEl>
                                          <p:spTgt spid="18"/>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p:stCondLst>
                              <p:cond delay="8000"/>
                            </p:stCondLst>
                            <p:childTnLst>
                              <p:par>
                                <p:cTn id="83" presetID="53" presetClass="exit" presetSubtype="0" fill="hold" grpId="1" nodeType="afterEffect">
                                  <p:stCondLst>
                                    <p:cond delay="0"/>
                                  </p:stCondLst>
                                  <p:childTnLst>
                                    <p:anim calcmode="lin" valueType="num">
                                      <p:cBhvr>
                                        <p:cTn id="84" dur="500"/>
                                        <p:tgtEl>
                                          <p:spTgt spid="18"/>
                                        </p:tgtEl>
                                        <p:attrNameLst>
                                          <p:attrName>ppt_w</p:attrName>
                                        </p:attrNameLst>
                                      </p:cBhvr>
                                      <p:tavLst>
                                        <p:tav tm="0">
                                          <p:val>
                                            <p:strVal val="ppt_w"/>
                                          </p:val>
                                        </p:tav>
                                        <p:tav tm="100000">
                                          <p:val>
                                            <p:fltVal val="0"/>
                                          </p:val>
                                        </p:tav>
                                      </p:tavLst>
                                    </p:anim>
                                    <p:anim calcmode="lin" valueType="num">
                                      <p:cBhvr>
                                        <p:cTn id="85" dur="500"/>
                                        <p:tgtEl>
                                          <p:spTgt spid="18"/>
                                        </p:tgtEl>
                                        <p:attrNameLst>
                                          <p:attrName>ppt_h</p:attrName>
                                        </p:attrNameLst>
                                      </p:cBhvr>
                                      <p:tavLst>
                                        <p:tav tm="0">
                                          <p:val>
                                            <p:strVal val="ppt_h"/>
                                          </p:val>
                                        </p:tav>
                                        <p:tav tm="100000">
                                          <p:val>
                                            <p:fltVal val="0"/>
                                          </p:val>
                                        </p:tav>
                                      </p:tavLst>
                                    </p:anim>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par>
                          <p:cTn id="88" fill="hold">
                            <p:stCondLst>
                              <p:cond delay="8500"/>
                            </p:stCondLst>
                            <p:childTnLst>
                              <p:par>
                                <p:cTn id="89" presetID="9"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dissolve">
                                      <p:cBhvr>
                                        <p:cTn id="91" dur="5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p:stCondLst>
                              <p:cond delay="9000"/>
                            </p:stCondLst>
                            <p:childTnLst>
                              <p:par>
                                <p:cTn id="93" presetID="53" presetClass="exit" presetSubtype="0" fill="hold" grpId="1" nodeType="afterEffect">
                                  <p:stCondLst>
                                    <p:cond delay="0"/>
                                  </p:stCondLst>
                                  <p:childTnLst>
                                    <p:anim calcmode="lin" valueType="num">
                                      <p:cBhvr>
                                        <p:cTn id="94" dur="500"/>
                                        <p:tgtEl>
                                          <p:spTgt spid="17"/>
                                        </p:tgtEl>
                                        <p:attrNameLst>
                                          <p:attrName>ppt_w</p:attrName>
                                        </p:attrNameLst>
                                      </p:cBhvr>
                                      <p:tavLst>
                                        <p:tav tm="0">
                                          <p:val>
                                            <p:strVal val="ppt_w"/>
                                          </p:val>
                                        </p:tav>
                                        <p:tav tm="100000">
                                          <p:val>
                                            <p:fltVal val="0"/>
                                          </p:val>
                                        </p:tav>
                                      </p:tavLst>
                                    </p:anim>
                                    <p:anim calcmode="lin" valueType="num">
                                      <p:cBhvr>
                                        <p:cTn id="95" dur="500"/>
                                        <p:tgtEl>
                                          <p:spTgt spid="17"/>
                                        </p:tgtEl>
                                        <p:attrNameLst>
                                          <p:attrName>ppt_h</p:attrName>
                                        </p:attrNameLst>
                                      </p:cBhvr>
                                      <p:tavLst>
                                        <p:tav tm="0">
                                          <p:val>
                                            <p:strVal val="ppt_h"/>
                                          </p:val>
                                        </p:tav>
                                        <p:tav tm="100000">
                                          <p:val>
                                            <p:fltVal val="0"/>
                                          </p:val>
                                        </p:tav>
                                      </p:tavLst>
                                    </p:anim>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childTnLst>
                          </p:cTn>
                        </p:par>
                        <p:par>
                          <p:cTn id="98" fill="hold">
                            <p:stCondLst>
                              <p:cond delay="9500"/>
                            </p:stCondLst>
                            <p:childTnLst>
                              <p:par>
                                <p:cTn id="99" presetID="9"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dissolve">
                                      <p:cBhvr>
                                        <p:cTn id="101" dur="500"/>
                                        <p:tgtEl>
                                          <p:spTgt spid="16"/>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p:stCondLst>
                              <p:cond delay="10000"/>
                            </p:stCondLst>
                            <p:childTnLst>
                              <p:par>
                                <p:cTn id="103" presetID="53" presetClass="exit" presetSubtype="0" fill="hold" grpId="1" nodeType="afterEffect">
                                  <p:stCondLst>
                                    <p:cond delay="0"/>
                                  </p:stCondLst>
                                  <p:childTnLst>
                                    <p:anim calcmode="lin" valueType="num">
                                      <p:cBhvr>
                                        <p:cTn id="104" dur="500"/>
                                        <p:tgtEl>
                                          <p:spTgt spid="16"/>
                                        </p:tgtEl>
                                        <p:attrNameLst>
                                          <p:attrName>ppt_w</p:attrName>
                                        </p:attrNameLst>
                                      </p:cBhvr>
                                      <p:tavLst>
                                        <p:tav tm="0">
                                          <p:val>
                                            <p:strVal val="ppt_w"/>
                                          </p:val>
                                        </p:tav>
                                        <p:tav tm="100000">
                                          <p:val>
                                            <p:fltVal val="0"/>
                                          </p:val>
                                        </p:tav>
                                      </p:tavLst>
                                    </p:anim>
                                    <p:anim calcmode="lin" valueType="num">
                                      <p:cBhvr>
                                        <p:cTn id="105" dur="500"/>
                                        <p:tgtEl>
                                          <p:spTgt spid="16"/>
                                        </p:tgtEl>
                                        <p:attrNameLst>
                                          <p:attrName>ppt_h</p:attrName>
                                        </p:attrNameLst>
                                      </p:cBhvr>
                                      <p:tavLst>
                                        <p:tav tm="0">
                                          <p:val>
                                            <p:strVal val="ppt_h"/>
                                          </p:val>
                                        </p:tav>
                                        <p:tav tm="100000">
                                          <p:val>
                                            <p:fltVal val="0"/>
                                          </p:val>
                                        </p:tav>
                                      </p:tavLst>
                                    </p:anim>
                                    <p:animEffect transition="out" filter="fade">
                                      <p:cBhvr>
                                        <p:cTn id="106" dur="500"/>
                                        <p:tgtEl>
                                          <p:spTgt spid="16"/>
                                        </p:tgtEl>
                                      </p:cBhvr>
                                    </p:animEffect>
                                    <p:set>
                                      <p:cBhvr>
                                        <p:cTn id="107" dur="1" fill="hold">
                                          <p:stCondLst>
                                            <p:cond delay="499"/>
                                          </p:stCondLst>
                                        </p:cTn>
                                        <p:tgtEl>
                                          <p:spTgt spid="16"/>
                                        </p:tgtEl>
                                        <p:attrNameLst>
                                          <p:attrName>style.visibility</p:attrName>
                                        </p:attrNameLst>
                                      </p:cBhvr>
                                      <p:to>
                                        <p:strVal val="hidden"/>
                                      </p:to>
                                    </p:set>
                                  </p:childTnLst>
                                </p:cTn>
                              </p:par>
                              <p:par>
                                <p:cTn id="108" presetID="53" presetClass="entr" presetSubtype="0" fill="hold" nodeType="with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subTnLst>
                                    <p:audio>
                                      <p:cMediaNode>
                                        <p:cTn display="0" masterRel="sameClick">
                                          <p:stCondLst>
                                            <p:cond evt="begin" delay="0">
                                              <p:tn val="108"/>
                                            </p:cond>
                                          </p:stCondLst>
                                          <p:endCondLst>
                                            <p:cond evt="onStopAudio" delay="0">
                                              <p:tgtEl>
                                                <p:sldTgt/>
                                              </p:tgtEl>
                                            </p:cond>
                                          </p:endCondLst>
                                        </p:cTn>
                                        <p:tgtEl>
                                          <p:sndTgt r:embed="rId5" name="chimes.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xit" presetSubtype="2" fill="hold" nodeType="clickEffect">
                                  <p:stCondLst>
                                    <p:cond delay="0"/>
                                  </p:stCondLst>
                                  <p:childTnLst>
                                    <p:anim calcmode="lin" valueType="num">
                                      <p:cBhvr additive="base">
                                        <p:cTn id="116" dur="500"/>
                                        <p:tgtEl>
                                          <p:spTgt spid="22"/>
                                        </p:tgtEl>
                                        <p:attrNameLst>
                                          <p:attrName>ppt_x</p:attrName>
                                        </p:attrNameLst>
                                      </p:cBhvr>
                                      <p:tavLst>
                                        <p:tav tm="0">
                                          <p:val>
                                            <p:strVal val="ppt_x"/>
                                          </p:val>
                                        </p:tav>
                                        <p:tav tm="100000">
                                          <p:val>
                                            <p:strVal val="1+ppt_w/2"/>
                                          </p:val>
                                        </p:tav>
                                      </p:tavLst>
                                    </p:anim>
                                    <p:anim calcmode="lin" valueType="num">
                                      <p:cBhvr additive="base">
                                        <p:cTn id="117" dur="500"/>
                                        <p:tgtEl>
                                          <p:spTgt spid="22"/>
                                        </p:tgtEl>
                                        <p:attrNameLst>
                                          <p:attrName>ppt_y</p:attrName>
                                        </p:attrNameLst>
                                      </p:cBhvr>
                                      <p:tavLst>
                                        <p:tav tm="0">
                                          <p:val>
                                            <p:strVal val="ppt_y"/>
                                          </p:val>
                                        </p:tav>
                                        <p:tav tm="100000">
                                          <p:val>
                                            <p:strVal val="ppt_y"/>
                                          </p:val>
                                        </p:tav>
                                      </p:tavLst>
                                    </p:anim>
                                    <p:set>
                                      <p:cBhvr>
                                        <p:cTn id="118" dur="1" fill="hold">
                                          <p:stCondLst>
                                            <p:cond delay="499"/>
                                          </p:stCondLst>
                                        </p:cTn>
                                        <p:tgtEl>
                                          <p:spTgt spid="22"/>
                                        </p:tgtEl>
                                        <p:attrNameLst>
                                          <p:attrName>style.visibility</p:attrName>
                                        </p:attrNameLst>
                                      </p:cBhvr>
                                      <p:to>
                                        <p:strVal val="hidden"/>
                                      </p:to>
                                    </p:set>
                                  </p:childTnLst>
                                </p:cTn>
                              </p:par>
                            </p:childTnLst>
                          </p:cTn>
                        </p:par>
                        <p:par>
                          <p:cTn id="119" fill="hold">
                            <p:stCondLst>
                              <p:cond delay="500"/>
                            </p:stCondLst>
                            <p:childTnLst>
                              <p:par>
                                <p:cTn id="120" presetID="23" presetClass="emph" presetSubtype="0" fill="hold" grpId="0" nodeType="afterEffect">
                                  <p:stCondLst>
                                    <p:cond delay="0"/>
                                  </p:stCondLst>
                                  <p:iterate type="lt">
                                    <p:tmPct val="0"/>
                                  </p:iterate>
                                  <p:childTnLst>
                                    <p:animClr clrSpc="hsl" dir="cw">
                                      <p:cBhvr override="childStyle">
                                        <p:cTn id="121" dur="500" fill="hold"/>
                                        <p:tgtEl>
                                          <p:spTgt spid="8"/>
                                        </p:tgtEl>
                                        <p:attrNameLst>
                                          <p:attrName>style.color</p:attrName>
                                        </p:attrNameLst>
                                      </p:cBhvr>
                                      <p:by>
                                        <p:hsl h="10842353" s="0" l="0"/>
                                      </p:by>
                                    </p:animClr>
                                    <p:animClr clrSpc="hsl" dir="cw">
                                      <p:cBhvr>
                                        <p:cTn id="122" dur="500" fill="hold"/>
                                        <p:tgtEl>
                                          <p:spTgt spid="8"/>
                                        </p:tgtEl>
                                        <p:attrNameLst>
                                          <p:attrName>fillcolor</p:attrName>
                                        </p:attrNameLst>
                                      </p:cBhvr>
                                      <p:by>
                                        <p:hsl h="10842353" s="0" l="0"/>
                                      </p:by>
                                    </p:animClr>
                                    <p:animClr clrSpc="hsl" dir="cw">
                                      <p:cBhvr>
                                        <p:cTn id="123" dur="500" fill="hold"/>
                                        <p:tgtEl>
                                          <p:spTgt spid="8"/>
                                        </p:tgtEl>
                                        <p:attrNameLst>
                                          <p:attrName>stroke.color</p:attrName>
                                        </p:attrNameLst>
                                      </p:cBhvr>
                                      <p:by>
                                        <p:hsl h="10842353" s="0" l="0"/>
                                      </p:by>
                                    </p:animClr>
                                    <p:set>
                                      <p:cBhvr>
                                        <p:cTn id="124" dur="500" fill="hold"/>
                                        <p:tgtEl>
                                          <p:spTgt spid="8"/>
                                        </p:tgtEl>
                                        <p:attrNameLst>
                                          <p:attrName>fill.type</p:attrName>
                                        </p:attrNameLst>
                                      </p:cBhvr>
                                      <p:to>
                                        <p:strVal val="solid"/>
                                      </p:to>
                                    </p:set>
                                  </p:childTnLst>
                                  <p:subTnLst>
                                    <p:audio>
                                      <p:cMediaNode>
                                        <p:cTn display="0" masterRel="sameClick">
                                          <p:stCondLst>
                                            <p:cond evt="begin" delay="0">
                                              <p:tn val="120"/>
                                            </p:cond>
                                          </p:stCondLst>
                                          <p:endCondLst>
                                            <p:cond evt="onStopAudio" delay="0">
                                              <p:tgtEl>
                                                <p:sldTgt/>
                                              </p:tgtEl>
                                            </p:cond>
                                          </p:endCondLst>
                                        </p:cTn>
                                        <p:tgtEl>
                                          <p:sndTgt r:embed="rId6" name="FELIZ2.WAV"/>
                                        </p:tgtEl>
                                      </p:cMediaNode>
                                    </p:audio>
                                  </p:subTnLst>
                                </p:cTn>
                              </p:par>
                              <p:par>
                                <p:cTn id="125" presetID="34" presetClass="emph" presetSubtype="0" fill="hold" grpId="1" nodeType="withEffect">
                                  <p:stCondLst>
                                    <p:cond delay="0"/>
                                  </p:stCondLst>
                                  <p:iterate type="lt">
                                    <p:tmPct val="10000"/>
                                  </p:iterate>
                                  <p:childTnLst>
                                    <p:animMotion origin="layout" path="M -5.55556E-7 -1.60494E-6 L -5.55556E-7 -0.07222 " pathEditMode="relative" rAng="0" ptsTypes="AA">
                                      <p:cBhvr>
                                        <p:cTn id="126" dur="250" accel="50000" decel="50000" autoRev="1" fill="hold">
                                          <p:stCondLst>
                                            <p:cond delay="0"/>
                                          </p:stCondLst>
                                        </p:cTn>
                                        <p:tgtEl>
                                          <p:spTgt spid="8"/>
                                        </p:tgtEl>
                                        <p:attrNameLst>
                                          <p:attrName>ppt_x</p:attrName>
                                          <p:attrName>ppt_y</p:attrName>
                                        </p:attrNameLst>
                                      </p:cBhvr>
                                      <p:rCtr x="0" y="-3611"/>
                                    </p:animMotion>
                                    <p:animRot by="1500000">
                                      <p:cBhvr>
                                        <p:cTn id="127" dur="125" fill="hold">
                                          <p:stCondLst>
                                            <p:cond delay="0"/>
                                          </p:stCondLst>
                                        </p:cTn>
                                        <p:tgtEl>
                                          <p:spTgt spid="8"/>
                                        </p:tgtEl>
                                        <p:attrNameLst>
                                          <p:attrName>r</p:attrName>
                                        </p:attrNameLst>
                                      </p:cBhvr>
                                    </p:animRot>
                                    <p:animRot by="-1500000">
                                      <p:cBhvr>
                                        <p:cTn id="128" dur="125" fill="hold">
                                          <p:stCondLst>
                                            <p:cond delay="125"/>
                                          </p:stCondLst>
                                        </p:cTn>
                                        <p:tgtEl>
                                          <p:spTgt spid="8"/>
                                        </p:tgtEl>
                                        <p:attrNameLst>
                                          <p:attrName>r</p:attrName>
                                        </p:attrNameLst>
                                      </p:cBhvr>
                                    </p:animRot>
                                    <p:animRot by="-1500000">
                                      <p:cBhvr>
                                        <p:cTn id="129" dur="125" fill="hold">
                                          <p:stCondLst>
                                            <p:cond delay="250"/>
                                          </p:stCondLst>
                                        </p:cTn>
                                        <p:tgtEl>
                                          <p:spTgt spid="8"/>
                                        </p:tgtEl>
                                        <p:attrNameLst>
                                          <p:attrName>r</p:attrName>
                                        </p:attrNameLst>
                                      </p:cBhvr>
                                    </p:animRot>
                                    <p:animRot by="1500000">
                                      <p:cBhvr>
                                        <p:cTn id="13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8" grpId="1" animBg="1"/>
      <p:bldP spid="10" grpId="0" animBg="1"/>
      <p:bldP spid="11" grpId="0" animBg="1"/>
      <p:bldP spid="14"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106708595"/>
              </p:ext>
            </p:extLst>
          </p:nvPr>
        </p:nvGraphicFramePr>
        <p:xfrm>
          <a:off x="-311150" y="739486"/>
          <a:ext cx="3511550" cy="4419600"/>
        </p:xfrm>
        <a:graphic>
          <a:graphicData uri="http://schemas.openxmlformats.org/presentationml/2006/ole">
            <mc:AlternateContent xmlns:mc="http://schemas.openxmlformats.org/markup-compatibility/2006">
              <mc:Choice xmlns:v="urn:schemas-microsoft-com:vml" Requires="v">
                <p:oleObj spid="_x0000_s1050" name="Clip" r:id="rId3" imgW="1060704" imgH="1335024" progId="MS_ClipArt_Gallery.2">
                  <p:embed/>
                </p:oleObj>
              </mc:Choice>
              <mc:Fallback>
                <p:oleObj name="Clip" r:id="rId3" imgW="1060704" imgH="1335024" progId="MS_ClipArt_Gallery.2">
                  <p:embed/>
                  <p:pic>
                    <p:nvPicPr>
                      <p:cNvPr id="2048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739486"/>
                        <a:ext cx="351155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4" descr="BAMBO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278823"/>
            <a:ext cx="14493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IREWRK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901" y="441436"/>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FIREWRK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617" y="2973243"/>
            <a:ext cx="1676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FIREWRK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752600"/>
            <a:ext cx="1676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95"/>
          <p:cNvSpPr txBox="1">
            <a:spLocks noChangeArrowheads="1"/>
          </p:cNvSpPr>
          <p:nvPr/>
        </p:nvSpPr>
        <p:spPr bwMode="auto">
          <a:xfrm>
            <a:off x="0" y="762000"/>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dirty="0"/>
              <a:t> </a:t>
            </a:r>
            <a:r>
              <a:rPr lang="en-US" altLang="vi-VN" b="1" dirty="0">
                <a:solidFill>
                  <a:srgbClr val="FF0000"/>
                </a:solidFill>
                <a:latin typeface="Times New Roman" panose="02020603050405020304" pitchFamily="18" charset="0"/>
                <a:cs typeface="Times New Roman" panose="02020603050405020304" pitchFamily="18" charset="0"/>
              </a:rPr>
              <a:t>CHÚC CÁC THẦY CÔ MẠNH KHOẺ!</a:t>
            </a:r>
          </a:p>
          <a:p>
            <a:pPr algn="ctr" eaLnBrk="1" hangingPunct="1">
              <a:spcBef>
                <a:spcPct val="0"/>
              </a:spcBef>
              <a:buFontTx/>
              <a:buNone/>
            </a:pPr>
            <a:r>
              <a:rPr lang="pt-BR" altLang="vi-VN" b="1" dirty="0">
                <a:solidFill>
                  <a:srgbClr val="FF0000"/>
                </a:solidFill>
                <a:latin typeface="Times New Roman" panose="02020603050405020304" pitchFamily="18" charset="0"/>
                <a:cs typeface="Times New Roman" panose="02020603050405020304" pitchFamily="18" charset="0"/>
              </a:rPr>
              <a:t>CHÚC CÁC EM HỌC GIỎI!</a:t>
            </a:r>
            <a:endParaRPr lang="en-US" altLang="vi-VN"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1841479pi8i8jd86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17227" y="2133600"/>
            <a:ext cx="27336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04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0"/>
                                        </p:tgtEl>
                                        <p:attrNameLst>
                                          <p:attrName>r</p:attrName>
                                        </p:attrNameLst>
                                      </p:cBhvr>
                                    </p:animRot>
                                  </p:childTnLst>
                                </p:cTn>
                              </p:par>
                              <p:par>
                                <p:cTn id="11" presetID="2" presetClass="entr" presetSubtype="4" fill="hold" grpId="0" nodeType="withEffect">
                                  <p:stCondLst>
                                    <p:cond delay="0"/>
                                  </p:stCondLst>
                                  <p:iterate type="lt">
                                    <p:tmPct val="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1" presetClass="emph" presetSubtype="0" repeatCount="indefinite" fill="hold" grpId="1" nodeType="withEffect">
                                  <p:stCondLst>
                                    <p:cond delay="0"/>
                                  </p:stCondLst>
                                  <p:iterate type="lt">
                                    <p:tmPct val="0"/>
                                  </p:iterate>
                                  <p:childTnLst>
                                    <p:animClr clrSpc="hsl" dir="cw">
                                      <p:cBhvr override="childStyle">
                                        <p:cTn id="16" dur="500" fill="hold"/>
                                        <p:tgtEl>
                                          <p:spTgt spid="11"/>
                                        </p:tgtEl>
                                        <p:attrNameLst>
                                          <p:attrName>style.color</p:attrName>
                                        </p:attrNameLst>
                                      </p:cBhvr>
                                      <p:by>
                                        <p:hsl h="7200000" s="0" l="0"/>
                                      </p:by>
                                    </p:animClr>
                                    <p:animClr clrSpc="hsl" dir="cw">
                                      <p:cBhvr>
                                        <p:cTn id="17" dur="500" fill="hold"/>
                                        <p:tgtEl>
                                          <p:spTgt spid="11"/>
                                        </p:tgtEl>
                                        <p:attrNameLst>
                                          <p:attrName>fillcolor</p:attrName>
                                        </p:attrNameLst>
                                      </p:cBhvr>
                                      <p:by>
                                        <p:hsl h="7200000" s="0" l="0"/>
                                      </p:by>
                                    </p:animClr>
                                    <p:animClr clrSpc="hsl" dir="cw">
                                      <p:cBhvr>
                                        <p:cTn id="18" dur="500" fill="hold"/>
                                        <p:tgtEl>
                                          <p:spTgt spid="11"/>
                                        </p:tgtEl>
                                        <p:attrNameLst>
                                          <p:attrName>stroke.color</p:attrName>
                                        </p:attrNameLst>
                                      </p:cBhvr>
                                      <p:by>
                                        <p:hsl h="7200000" s="0" l="0"/>
                                      </p:by>
                                    </p:animClr>
                                    <p:set>
                                      <p:cBhvr>
                                        <p:cTn id="1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7"/>
          <a:stretch>
            <a:fillRect/>
          </a:stretch>
        </p:blipFill>
        <p:spPr>
          <a:xfrm>
            <a:off x="7200900" y="144235"/>
            <a:ext cx="1007269" cy="1007269"/>
          </a:xfrm>
          <a:prstGeom prst="rect">
            <a:avLst/>
          </a:prstGeom>
        </p:spPr>
      </p:pic>
      <p:sp>
        <p:nvSpPr>
          <p:cNvPr id="2" name="Rectangle 1"/>
          <p:cNvSpPr/>
          <p:nvPr/>
        </p:nvSpPr>
        <p:spPr>
          <a:xfrm>
            <a:off x="1723464" y="771552"/>
            <a:ext cx="5667935"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r>
              <a:rPr lang="en-US" sz="4000" dirty="0" smtClean="0">
                <a:solidFill>
                  <a:prstClr val="white"/>
                </a:solidFill>
                <a:latin typeface="Cambria" panose="02040503050406030204" pitchFamily="18" charset="0"/>
                <a:ea typeface="Cambria" panose="02040503050406030204" pitchFamily="18" charset="0"/>
                <a:cs typeface="Arial-Rounded" pitchFamily="34" charset="0"/>
              </a:rPr>
              <a:t>Đọc số sau: 35,25</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5" name="Rectangle 4"/>
          <p:cNvSpPr/>
          <p:nvPr/>
        </p:nvSpPr>
        <p:spPr>
          <a:xfrm>
            <a:off x="1541349" y="2656791"/>
            <a:ext cx="6002451"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0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a:t>
            </a:r>
            <a:r>
              <a:rPr lang="vi-VN" sz="4000" dirty="0" smtClean="0">
                <a:solidFill>
                  <a:srgbClr val="FFFF00"/>
                </a:solidFill>
                <a:latin typeface="Cambria" panose="02040503050406030204" pitchFamily="18" charset="0"/>
                <a:ea typeface="Cambria" panose="02040503050406030204" pitchFamily="18" charset="0"/>
                <a:cs typeface="Arial-Rounded" pitchFamily="34" charset="0"/>
              </a:rPr>
              <a:t>lăm</a:t>
            </a:r>
            <a:endParaRPr lang="en-US" sz="4000" dirty="0">
              <a:solidFill>
                <a:srgbClr val="FFFF00"/>
              </a:solidFill>
              <a:latin typeface="Cambria" panose="02040503050406030204" pitchFamily="18" charset="0"/>
              <a:ea typeface="Cambria" panose="02040503050406030204" pitchFamily="18" charset="0"/>
              <a:cs typeface="Arial-Rounded" pitchFamily="34" charset="0"/>
            </a:endParaRPr>
          </a:p>
        </p:txBody>
      </p:sp>
      <p:sp>
        <p:nvSpPr>
          <p:cNvPr id="6" name="TextBox 5"/>
          <p:cNvSpPr txBox="1"/>
          <p:nvPr/>
        </p:nvSpPr>
        <p:spPr>
          <a:xfrm>
            <a:off x="1905000" y="1151504"/>
            <a:ext cx="1537600" cy="707886"/>
          </a:xfrm>
          <a:prstGeom prst="rect">
            <a:avLst/>
          </a:prstGeom>
          <a:noFill/>
        </p:spPr>
        <p:txBody>
          <a:bodyPr wrap="none" rtlCol="0">
            <a:spAutoFit/>
          </a:bodyPr>
          <a:lstStyle/>
          <a:p>
            <a:r>
              <a:rPr lang="en-US" sz="4000" dirty="0" smtClean="0">
                <a:solidFill>
                  <a:schemeClr val="bg1"/>
                </a:solidFill>
                <a:latin typeface="Cambria" panose="02040503050406030204" pitchFamily="18" charset="0"/>
                <a:cs typeface="Times New Roman" panose="02020603050405020304" pitchFamily="18" charset="0"/>
              </a:rPr>
              <a:t>Câu 1:</a:t>
            </a:r>
            <a:endParaRPr lang="vi-VN" sz="4000" dirty="0">
              <a:solidFill>
                <a:schemeClr val="bg1"/>
              </a:solidFill>
              <a:latin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3" name="Picture 2">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4" name="Picture 3">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5" name="Picture 4">
            <a:hlinkClick r:id="rId9" action="ppaction://hlinksldjump"/>
          </p:cNvPr>
          <p:cNvPicPr>
            <a:picLocks noChangeAspect="1"/>
          </p:cNvPicPr>
          <p:nvPr/>
        </p:nvPicPr>
        <p:blipFill rotWithShape="1">
          <a:blip r:embed="rId11">
            <a:extLst>
              <a:ext uri="{BEBA8EAE-BF5A-486C-A8C5-ECC9F3942E4B}">
                <a14:imgProps xmlns:a14="http://schemas.microsoft.com/office/drawing/2010/main">
                  <a14:imgLayer r:embed="rId6">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6" name="Picture 5"/>
          <p:cNvPicPr>
            <a:picLocks noChangeAspect="1"/>
          </p:cNvPicPr>
          <p:nvPr/>
        </p:nvPicPr>
        <p:blipFill>
          <a:blip r:embed="rId12"/>
          <a:stretch>
            <a:fillRect/>
          </a:stretch>
        </p:blipFill>
        <p:spPr>
          <a:xfrm>
            <a:off x="800100" y="685800"/>
            <a:ext cx="857250" cy="2143125"/>
          </a:xfrm>
          <a:prstGeom prst="rect">
            <a:avLst/>
          </a:prstGeom>
        </p:spPr>
      </p:pic>
      <p:pic>
        <p:nvPicPr>
          <p:cNvPr id="10" name="Picture 2" descr="Mushroom Red Cartoons - Free vector graphic on Pixabay">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11"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955411" y="371474"/>
            <a:ext cx="457200" cy="457200"/>
          </a:xfrm>
          <a:prstGeom prst="rect">
            <a:avLst/>
          </a:prstGeom>
        </p:spPr>
      </p:pic>
      <p:pic>
        <p:nvPicPr>
          <p:cNvPr id="12" name="Picture 11"/>
          <p:cNvPicPr>
            <a:picLocks noChangeAspect="1"/>
          </p:cNvPicPr>
          <p:nvPr/>
        </p:nvPicPr>
        <p:blipFill>
          <a:blip r:embed="rId16"/>
          <a:stretch>
            <a:fillRect/>
          </a:stretch>
        </p:blipFill>
        <p:spPr>
          <a:xfrm>
            <a:off x="497441" y="3948928"/>
            <a:ext cx="823031" cy="963251"/>
          </a:xfrm>
          <a:prstGeom prst="rect">
            <a:avLst/>
          </a:prstGeom>
        </p:spPr>
      </p:pic>
      <p:pic>
        <p:nvPicPr>
          <p:cNvPr id="16" name="Picture 15"/>
          <p:cNvPicPr>
            <a:picLocks noChangeAspect="1"/>
          </p:cNvPicPr>
          <p:nvPr/>
        </p:nvPicPr>
        <p:blipFill>
          <a:blip r:embed="rId17"/>
          <a:stretch>
            <a:fillRect/>
          </a:stretch>
        </p:blipFill>
        <p:spPr>
          <a:xfrm>
            <a:off x="2211941" y="2297116"/>
            <a:ext cx="823031" cy="963251"/>
          </a:xfrm>
          <a:prstGeom prst="rect">
            <a:avLst/>
          </a:prstGeom>
        </p:spPr>
      </p:pic>
      <p:pic>
        <p:nvPicPr>
          <p:cNvPr id="17" name="Picture 16"/>
          <p:cNvPicPr>
            <a:picLocks noChangeAspect="1"/>
          </p:cNvPicPr>
          <p:nvPr/>
        </p:nvPicPr>
        <p:blipFill>
          <a:blip r:embed="rId18"/>
          <a:stretch>
            <a:fillRect/>
          </a:stretch>
        </p:blipFill>
        <p:spPr>
          <a:xfrm>
            <a:off x="7298291" y="2522899"/>
            <a:ext cx="823031" cy="963251"/>
          </a:xfrm>
          <a:prstGeom prst="rect">
            <a:avLst/>
          </a:prstGeom>
        </p:spPr>
      </p:pic>
      <p:pic>
        <p:nvPicPr>
          <p:cNvPr id="19" name="Picture 18"/>
          <p:cNvPicPr>
            <a:picLocks noChangeAspect="1"/>
          </p:cNvPicPr>
          <p:nvPr/>
        </p:nvPicPr>
        <p:blipFill>
          <a:blip r:embed="rId19"/>
          <a:stretch>
            <a:fillRect/>
          </a:stretch>
        </p:blipFill>
        <p:spPr>
          <a:xfrm>
            <a:off x="3131784" y="4199164"/>
            <a:ext cx="823031" cy="963251"/>
          </a:xfrm>
          <a:prstGeom prst="rect">
            <a:avLst/>
          </a:prstGeom>
        </p:spPr>
      </p:pic>
    </p:spTree>
    <p:extLst>
      <p:ext uri="{BB962C8B-B14F-4D97-AF65-F5344CB8AC3E}">
        <p14:creationId xmlns:p14="http://schemas.microsoft.com/office/powerpoint/2010/main" val="26029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par>
                                <p:cTn id="29" presetID="1" presetClass="mediacall" presetSubtype="0" fill="hold" nodeType="withEffect">
                                  <p:stCondLst>
                                    <p:cond delay="0"/>
                                  </p:stCondLst>
                                  <p:childTnLst>
                                    <p:cmd type="call" cmd="playFrom(0.0)">
                                      <p:cBhvr>
                                        <p:cTn id="30" dur="355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audio>
              <p:cMediaNode vol="15000">
                <p:cTn id="58" repeatCount="indefinite" fill="hold" display="0">
                  <p:stCondLst>
                    <p:cond delay="indefinite"/>
                  </p:stCondLst>
                  <p:endCondLst>
                    <p:cond evt="onStopAudio" delay="0">
                      <p:tgtEl>
                        <p:sldTgt/>
                      </p:tgtEl>
                    </p:cond>
                    <p:cond evt="onNext"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7"/>
          <a:stretch>
            <a:fillRect/>
          </a:stretch>
        </p:blipFill>
        <p:spPr>
          <a:xfrm>
            <a:off x="7458075" y="-259216"/>
            <a:ext cx="857250" cy="2143125"/>
          </a:xfrm>
          <a:prstGeom prst="rect">
            <a:avLst/>
          </a:prstGeom>
        </p:spPr>
      </p:pic>
      <p:sp>
        <p:nvSpPr>
          <p:cNvPr id="7" name="Rectangle 6"/>
          <p:cNvSpPr/>
          <p:nvPr/>
        </p:nvSpPr>
        <p:spPr>
          <a:xfrm>
            <a:off x="1066800" y="1164003"/>
            <a:ext cx="6755801"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204478" y="3049242"/>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a:solidFill>
                  <a:srgbClr val="FFFF00"/>
                </a:solidFill>
                <a:latin typeface="Cambria" panose="02040503050406030204" pitchFamily="18" charset="0"/>
                <a:ea typeface="Cambria" panose="02040503050406030204" pitchFamily="18" charset="0"/>
                <a:cs typeface="Arial-Rounded" pitchFamily="34" charset="0"/>
              </a:rPr>
              <a:t>Số thập </a:t>
            </a:r>
            <a:r>
              <a:rPr lang="en-US" sz="4000" b="1" dirty="0" smtClean="0">
                <a:solidFill>
                  <a:srgbClr val="FFFF00"/>
                </a:solidFill>
                <a:latin typeface="Cambria" panose="02040503050406030204" pitchFamily="18" charset="0"/>
                <a:ea typeface="Cambria" panose="02040503050406030204" pitchFamily="18" charset="0"/>
                <a:cs typeface="Arial-Rounded" pitchFamily="34" charset="0"/>
              </a:rPr>
              <a:t>phân</a:t>
            </a:r>
            <a:endParaRPr lang="en-US" sz="4000" b="1" dirty="0">
              <a:solidFill>
                <a:srgbClr val="FFFF00"/>
              </a:solidFill>
              <a:latin typeface="Cambria" panose="02040503050406030204" pitchFamily="18" charset="0"/>
              <a:ea typeface="Cambria" panose="02040503050406030204" pitchFamily="18" charset="0"/>
              <a:cs typeface="Arial-Rounded" pitchFamily="34" charset="0"/>
            </a:endParaRPr>
          </a:p>
        </p:txBody>
      </p:sp>
      <p:sp>
        <p:nvSpPr>
          <p:cNvPr id="6" name="TextBox 5"/>
          <p:cNvSpPr txBox="1"/>
          <p:nvPr/>
        </p:nvSpPr>
        <p:spPr>
          <a:xfrm>
            <a:off x="1209857" y="1556454"/>
            <a:ext cx="1537600" cy="707886"/>
          </a:xfrm>
          <a:prstGeom prst="rect">
            <a:avLst/>
          </a:prstGeom>
          <a:noFill/>
        </p:spPr>
        <p:txBody>
          <a:bodyPr wrap="none" rtlCol="0">
            <a:spAutoFit/>
          </a:bodyPr>
          <a:lstStyle/>
          <a:p>
            <a:r>
              <a:rPr lang="en-US" sz="4000" dirty="0" smtClean="0">
                <a:solidFill>
                  <a:schemeClr val="bg1"/>
                </a:solidFill>
                <a:latin typeface="Cambria" panose="02040503050406030204" pitchFamily="18" charset="0"/>
                <a:cs typeface="Times New Roman" panose="02020603050405020304" pitchFamily="18" charset="0"/>
              </a:rPr>
              <a:t>Câu 2:</a:t>
            </a:r>
            <a:endParaRPr lang="vi-VN" sz="4000" dirty="0">
              <a:solidFill>
                <a:schemeClr val="bg1"/>
              </a:solidFill>
              <a:latin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3" name="Picture 2">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4" name="Picture 3">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5" name="Picture 4">
            <a:hlinkClick r:id="rId9" action="ppaction://hlinksldjump"/>
          </p:cNvPr>
          <p:cNvPicPr>
            <a:picLocks noChangeAspect="1"/>
          </p:cNvPicPr>
          <p:nvPr/>
        </p:nvPicPr>
        <p:blipFill rotWithShape="1">
          <a:blip r:embed="rId11">
            <a:extLst>
              <a:ext uri="{BEBA8EAE-BF5A-486C-A8C5-ECC9F3942E4B}">
                <a14:imgProps xmlns:a14="http://schemas.microsoft.com/office/drawing/2010/main">
                  <a14:imgLayer r:embed="rId6">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6" name="Picture 5"/>
          <p:cNvPicPr>
            <a:picLocks noChangeAspect="1"/>
          </p:cNvPicPr>
          <p:nvPr/>
        </p:nvPicPr>
        <p:blipFill>
          <a:blip r:embed="rId12"/>
          <a:stretch>
            <a:fillRect/>
          </a:stretch>
        </p:blipFill>
        <p:spPr>
          <a:xfrm>
            <a:off x="800100" y="685800"/>
            <a:ext cx="857250" cy="2143125"/>
          </a:xfrm>
          <a:prstGeom prst="rect">
            <a:avLst/>
          </a:prstGeom>
        </p:spPr>
      </p:pic>
      <p:pic>
        <p:nvPicPr>
          <p:cNvPr id="9" name="Picture 8"/>
          <p:cNvPicPr>
            <a:picLocks noChangeAspect="1"/>
          </p:cNvPicPr>
          <p:nvPr/>
        </p:nvPicPr>
        <p:blipFill>
          <a:blip r:embed="rId13"/>
          <a:stretch>
            <a:fillRect/>
          </a:stretch>
        </p:blipFill>
        <p:spPr>
          <a:xfrm>
            <a:off x="2623457" y="182166"/>
            <a:ext cx="1007269" cy="1007269"/>
          </a:xfrm>
          <a:prstGeom prst="rect">
            <a:avLst/>
          </a:prstGeom>
        </p:spPr>
      </p:pic>
      <p:pic>
        <p:nvPicPr>
          <p:cNvPr id="10" name="Picture 2" descr="Mushroom Red Cartoons - Free vector graphic on Pixabay">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11"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955411" y="371474"/>
            <a:ext cx="457200" cy="457200"/>
          </a:xfrm>
          <a:prstGeom prst="rect">
            <a:avLst/>
          </a:prstGeom>
        </p:spPr>
      </p:pic>
      <p:pic>
        <p:nvPicPr>
          <p:cNvPr id="12" name="Picture 11"/>
          <p:cNvPicPr>
            <a:picLocks noChangeAspect="1"/>
          </p:cNvPicPr>
          <p:nvPr/>
        </p:nvPicPr>
        <p:blipFill>
          <a:blip r:embed="rId17"/>
          <a:stretch>
            <a:fillRect/>
          </a:stretch>
        </p:blipFill>
        <p:spPr>
          <a:xfrm>
            <a:off x="497441" y="4061824"/>
            <a:ext cx="823031" cy="963251"/>
          </a:xfrm>
          <a:prstGeom prst="rect">
            <a:avLst/>
          </a:prstGeom>
        </p:spPr>
      </p:pic>
      <p:pic>
        <p:nvPicPr>
          <p:cNvPr id="13" name="Picture 12"/>
          <p:cNvPicPr>
            <a:picLocks noChangeAspect="1"/>
          </p:cNvPicPr>
          <p:nvPr/>
        </p:nvPicPr>
        <p:blipFill>
          <a:blip r:embed="rId18"/>
          <a:stretch>
            <a:fillRect/>
          </a:stretch>
        </p:blipFill>
        <p:spPr>
          <a:xfrm>
            <a:off x="2251770" y="2246299"/>
            <a:ext cx="823031" cy="963251"/>
          </a:xfrm>
          <a:prstGeom prst="rect">
            <a:avLst/>
          </a:prstGeom>
        </p:spPr>
      </p:pic>
      <p:pic>
        <p:nvPicPr>
          <p:cNvPr id="14" name="Picture 13"/>
          <p:cNvPicPr>
            <a:picLocks noChangeAspect="1"/>
          </p:cNvPicPr>
          <p:nvPr/>
        </p:nvPicPr>
        <p:blipFill>
          <a:blip r:embed="rId19"/>
          <a:stretch>
            <a:fillRect/>
          </a:stretch>
        </p:blipFill>
        <p:spPr>
          <a:xfrm>
            <a:off x="7452833" y="2623763"/>
            <a:ext cx="823031" cy="963251"/>
          </a:xfrm>
          <a:prstGeom prst="rect">
            <a:avLst/>
          </a:prstGeom>
        </p:spPr>
      </p:pic>
      <p:pic>
        <p:nvPicPr>
          <p:cNvPr id="15" name="Picture 14"/>
          <p:cNvPicPr>
            <a:picLocks noChangeAspect="1"/>
          </p:cNvPicPr>
          <p:nvPr/>
        </p:nvPicPr>
        <p:blipFill>
          <a:blip r:embed="rId20"/>
          <a:stretch>
            <a:fillRect/>
          </a:stretch>
        </p:blipFill>
        <p:spPr>
          <a:xfrm>
            <a:off x="3074801" y="4266414"/>
            <a:ext cx="823031" cy="963251"/>
          </a:xfrm>
          <a:prstGeom prst="rect">
            <a:avLst/>
          </a:prstGeom>
        </p:spPr>
      </p:pic>
    </p:spTree>
    <p:extLst>
      <p:ext uri="{BB962C8B-B14F-4D97-AF65-F5344CB8AC3E}">
        <p14:creationId xmlns:p14="http://schemas.microsoft.com/office/powerpoint/2010/main" val="36586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par>
                                <p:cTn id="29" presetID="1" presetClass="mediacall" presetSubtype="0" fill="hold" nodeType="withEffect">
                                  <p:stCondLst>
                                    <p:cond delay="0"/>
                                  </p:stCondLst>
                                  <p:childTnLst>
                                    <p:cmd type="call" cmd="playFrom(0.0)">
                                      <p:cBhvr>
                                        <p:cTn id="30" dur="355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audio>
              <p:cMediaNode vol="15000">
                <p:cTn id="61" repeatCount="indefinite" fill="hold" display="0">
                  <p:stCondLst>
                    <p:cond delay="indefinite"/>
                  </p:stCondLst>
                  <p:endCondLst>
                    <p:cond evt="onStopAudio" delay="0">
                      <p:tgtEl>
                        <p:sldTgt/>
                      </p:tgtEl>
                    </p:cond>
                    <p:cond evt="onNext"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6"/>
          <a:stretch>
            <a:fillRect/>
          </a:stretch>
        </p:blipFill>
        <p:spPr>
          <a:xfrm>
            <a:off x="7772400" y="97074"/>
            <a:ext cx="901691" cy="901691"/>
          </a:xfrm>
          <a:prstGeom prst="rect">
            <a:avLst/>
          </a:prstGeom>
        </p:spPr>
      </p:pic>
      <p:sp>
        <p:nvSpPr>
          <p:cNvPr id="6" name="Rectangle 5"/>
          <p:cNvSpPr/>
          <p:nvPr/>
        </p:nvSpPr>
        <p:spPr>
          <a:xfrm>
            <a:off x="446314" y="230087"/>
            <a:ext cx="8227777" cy="2819400"/>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vi-VN" sz="4000" dirty="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446314" y="3193472"/>
            <a:ext cx="8153399" cy="174047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vi-VN" sz="4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a:t>
            </a:r>
            <a:r>
              <a:rPr lang="vi-VN" sz="4000" b="1" dirty="0" smtClean="0">
                <a:solidFill>
                  <a:srgbClr val="FFFF00"/>
                </a:solidFill>
                <a:latin typeface="Cambria" panose="02040503050406030204" pitchFamily="18" charset="0"/>
                <a:ea typeface="Cambria" panose="02040503050406030204" pitchFamily="18" charset="0"/>
                <a:cs typeface="Arial-Rounded" pitchFamily="34" charset="0"/>
              </a:rPr>
              <a:t>phẩy</a:t>
            </a:r>
            <a:endParaRPr lang="en-US" sz="4000" b="1" dirty="0">
              <a:solidFill>
                <a:srgbClr val="FFFF00"/>
              </a:solidFill>
              <a:latin typeface="Cambria" panose="02040503050406030204" pitchFamily="18" charset="0"/>
              <a:ea typeface="Cambria" panose="02040503050406030204" pitchFamily="18" charset="0"/>
              <a:cs typeface="Arial-Rounded" pitchFamily="34" charset="0"/>
            </a:endParaRPr>
          </a:p>
        </p:txBody>
      </p:sp>
      <p:sp>
        <p:nvSpPr>
          <p:cNvPr id="8" name="TextBox 7"/>
          <p:cNvSpPr txBox="1"/>
          <p:nvPr/>
        </p:nvSpPr>
        <p:spPr>
          <a:xfrm>
            <a:off x="3653550" y="190010"/>
            <a:ext cx="1596736" cy="707886"/>
          </a:xfrm>
          <a:prstGeom prst="rect">
            <a:avLst/>
          </a:prstGeom>
          <a:noFill/>
        </p:spPr>
        <p:txBody>
          <a:bodyPr wrap="square" rtlCol="0">
            <a:spAutoFit/>
          </a:bodyPr>
          <a:lstStyle/>
          <a:p>
            <a:r>
              <a:rPr lang="en-US" sz="4000" dirty="0" smtClean="0">
                <a:solidFill>
                  <a:schemeClr val="bg1"/>
                </a:solidFill>
                <a:latin typeface="Cambria" panose="02040503050406030204" pitchFamily="18" charset="0"/>
                <a:cs typeface="Times New Roman" panose="02020603050405020304" pitchFamily="18" charset="0"/>
              </a:rPr>
              <a:t>Câu 3:</a:t>
            </a:r>
            <a:endParaRPr lang="vi-VN" sz="4000" dirty="0">
              <a:solidFill>
                <a:schemeClr val="bg1"/>
              </a:solidFill>
              <a:latin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3" name="Picture 2">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4" name="Picture 3">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5" name="Picture 4">
            <a:hlinkClick r:id="rId9" action="ppaction://hlinksldjump"/>
          </p:cNvPr>
          <p:cNvPicPr>
            <a:picLocks noChangeAspect="1"/>
          </p:cNvPicPr>
          <p:nvPr/>
        </p:nvPicPr>
        <p:blipFill rotWithShape="1">
          <a:blip r:embed="rId11">
            <a:extLst>
              <a:ext uri="{BEBA8EAE-BF5A-486C-A8C5-ECC9F3942E4B}">
                <a14:imgProps xmlns:a14="http://schemas.microsoft.com/office/drawing/2010/main">
                  <a14:imgLayer r:embed="rId6">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6" name="Picture 5"/>
          <p:cNvPicPr>
            <a:picLocks noChangeAspect="1"/>
          </p:cNvPicPr>
          <p:nvPr/>
        </p:nvPicPr>
        <p:blipFill>
          <a:blip r:embed="rId12"/>
          <a:stretch>
            <a:fillRect/>
          </a:stretch>
        </p:blipFill>
        <p:spPr>
          <a:xfrm>
            <a:off x="800100" y="685800"/>
            <a:ext cx="857250" cy="2143125"/>
          </a:xfrm>
          <a:prstGeom prst="rect">
            <a:avLst/>
          </a:prstGeom>
        </p:spPr>
      </p:pic>
      <p:pic>
        <p:nvPicPr>
          <p:cNvPr id="7" name="Picture 6"/>
          <p:cNvPicPr>
            <a:picLocks noChangeAspect="1"/>
          </p:cNvPicPr>
          <p:nvPr/>
        </p:nvPicPr>
        <p:blipFill>
          <a:blip r:embed="rId13"/>
          <a:stretch>
            <a:fillRect/>
          </a:stretch>
        </p:blipFill>
        <p:spPr>
          <a:xfrm>
            <a:off x="7709807" y="353615"/>
            <a:ext cx="1007269" cy="1007269"/>
          </a:xfrm>
          <a:prstGeom prst="rect">
            <a:avLst/>
          </a:prstGeom>
        </p:spPr>
      </p:pic>
      <p:pic>
        <p:nvPicPr>
          <p:cNvPr id="9" name="Picture 8"/>
          <p:cNvPicPr>
            <a:picLocks noChangeAspect="1"/>
          </p:cNvPicPr>
          <p:nvPr/>
        </p:nvPicPr>
        <p:blipFill>
          <a:blip r:embed="rId13"/>
          <a:stretch>
            <a:fillRect/>
          </a:stretch>
        </p:blipFill>
        <p:spPr>
          <a:xfrm>
            <a:off x="2623457" y="182166"/>
            <a:ext cx="1007269" cy="1007269"/>
          </a:xfrm>
          <a:prstGeom prst="rect">
            <a:avLst/>
          </a:prstGeom>
        </p:spPr>
      </p:pic>
      <p:pic>
        <p:nvPicPr>
          <p:cNvPr id="10" name="Picture 2" descr="Mushroom Red Cartoons - Free vector graphic on Pixabay">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11"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955411" y="371474"/>
            <a:ext cx="457200" cy="457200"/>
          </a:xfrm>
          <a:prstGeom prst="rect">
            <a:avLst/>
          </a:prstGeom>
        </p:spPr>
      </p:pic>
      <p:pic>
        <p:nvPicPr>
          <p:cNvPr id="12" name="Picture 11"/>
          <p:cNvPicPr>
            <a:picLocks noChangeAspect="1"/>
          </p:cNvPicPr>
          <p:nvPr/>
        </p:nvPicPr>
        <p:blipFill>
          <a:blip r:embed="rId17"/>
          <a:stretch>
            <a:fillRect/>
          </a:stretch>
        </p:blipFill>
        <p:spPr>
          <a:xfrm>
            <a:off x="497441" y="4061824"/>
            <a:ext cx="823031" cy="963251"/>
          </a:xfrm>
          <a:prstGeom prst="rect">
            <a:avLst/>
          </a:prstGeom>
        </p:spPr>
      </p:pic>
      <p:pic>
        <p:nvPicPr>
          <p:cNvPr id="13" name="Picture 12"/>
          <p:cNvPicPr>
            <a:picLocks noChangeAspect="1"/>
          </p:cNvPicPr>
          <p:nvPr/>
        </p:nvPicPr>
        <p:blipFill>
          <a:blip r:embed="rId18"/>
          <a:stretch>
            <a:fillRect/>
          </a:stretch>
        </p:blipFill>
        <p:spPr>
          <a:xfrm>
            <a:off x="2251770" y="2246299"/>
            <a:ext cx="823031" cy="963251"/>
          </a:xfrm>
          <a:prstGeom prst="rect">
            <a:avLst/>
          </a:prstGeom>
        </p:spPr>
      </p:pic>
      <p:pic>
        <p:nvPicPr>
          <p:cNvPr id="14" name="Picture 13"/>
          <p:cNvPicPr>
            <a:picLocks noChangeAspect="1"/>
          </p:cNvPicPr>
          <p:nvPr/>
        </p:nvPicPr>
        <p:blipFill>
          <a:blip r:embed="rId19"/>
          <a:stretch>
            <a:fillRect/>
          </a:stretch>
        </p:blipFill>
        <p:spPr>
          <a:xfrm>
            <a:off x="7452833" y="2623763"/>
            <a:ext cx="823031" cy="963251"/>
          </a:xfrm>
          <a:prstGeom prst="rect">
            <a:avLst/>
          </a:prstGeom>
        </p:spPr>
      </p:pic>
      <p:pic>
        <p:nvPicPr>
          <p:cNvPr id="15" name="Picture 14"/>
          <p:cNvPicPr>
            <a:picLocks noChangeAspect="1"/>
          </p:cNvPicPr>
          <p:nvPr/>
        </p:nvPicPr>
        <p:blipFill>
          <a:blip r:embed="rId20"/>
          <a:stretch>
            <a:fillRect/>
          </a:stretch>
        </p:blipFill>
        <p:spPr>
          <a:xfrm>
            <a:off x="3074801" y="4266414"/>
            <a:ext cx="823031" cy="963251"/>
          </a:xfrm>
          <a:prstGeom prst="rect">
            <a:avLst/>
          </a:prstGeom>
        </p:spPr>
      </p:pic>
    </p:spTree>
    <p:extLst>
      <p:ext uri="{BB962C8B-B14F-4D97-AF65-F5344CB8AC3E}">
        <p14:creationId xmlns:p14="http://schemas.microsoft.com/office/powerpoint/2010/main" val="13821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par>
                                <p:cTn id="29" presetID="1" presetClass="mediacall" presetSubtype="0" fill="hold" nodeType="withEffect">
                                  <p:stCondLst>
                                    <p:cond delay="0"/>
                                  </p:stCondLst>
                                  <p:childTnLst>
                                    <p:cmd type="call" cmd="playFrom(0.0)">
                                      <p:cBhvr>
                                        <p:cTn id="30" dur="355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audio>
              <p:cMediaNode vol="15000">
                <p:cTn id="64" repeatCount="indefinite" fill="hold" display="0">
                  <p:stCondLst>
                    <p:cond delay="indefinite"/>
                  </p:stCondLst>
                  <p:endCondLst>
                    <p:cond evt="onStopAudio" delay="0">
                      <p:tgtEl>
                        <p:sldTgt/>
                      </p:tgtEl>
                    </p:cond>
                    <p:cond evt="onNext"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19" name="Picture 18"/>
          <p:cNvPicPr>
            <a:picLocks noChangeAspect="1"/>
          </p:cNvPicPr>
          <p:nvPr/>
        </p:nvPicPr>
        <p:blipFill>
          <a:blip r:embed="rId6"/>
          <a:stretch>
            <a:fillRect/>
          </a:stretch>
        </p:blipFill>
        <p:spPr>
          <a:xfrm>
            <a:off x="7458075" y="-259216"/>
            <a:ext cx="857250" cy="2143125"/>
          </a:xfrm>
          <a:prstGeom prst="rect">
            <a:avLst/>
          </a:prstGeom>
        </p:spPr>
      </p:pic>
      <p:sp>
        <p:nvSpPr>
          <p:cNvPr id="20" name="Rectangle 19"/>
          <p:cNvSpPr/>
          <p:nvPr/>
        </p:nvSpPr>
        <p:spPr>
          <a:xfrm>
            <a:off x="168874" y="370609"/>
            <a:ext cx="8678490" cy="2441122"/>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4000" dirty="0" smtClean="0">
                <a:solidFill>
                  <a:prstClr val="white"/>
                </a:solidFill>
                <a:latin typeface="Cambria" panose="02040503050406030204" pitchFamily="18" charset="0"/>
                <a:ea typeface="Cambria" panose="02040503050406030204" pitchFamily="18" charset="0"/>
                <a:cs typeface="Arial-Rounded" pitchFamily="34" charset="0"/>
              </a:rPr>
              <a:t>Nêu phần nguyên, phần thập phân của số </a:t>
            </a:r>
            <a:r>
              <a:rPr lang="fr-FR" sz="4000" dirty="0">
                <a:solidFill>
                  <a:prstClr val="white"/>
                </a:solidFill>
                <a:latin typeface="Cambria" panose="02040503050406030204" pitchFamily="18" charset="0"/>
                <a:ea typeface="Cambria" panose="02040503050406030204" pitchFamily="18" charset="0"/>
                <a:cs typeface="Arial-Rounded" pitchFamily="34" charset="0"/>
              </a:rPr>
              <a:t>35,25 </a:t>
            </a:r>
            <a:r>
              <a:rPr lang="fr-FR" sz="4000" dirty="0" smtClean="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21" name="Rectangle 20"/>
          <p:cNvSpPr/>
          <p:nvPr/>
        </p:nvSpPr>
        <p:spPr>
          <a:xfrm>
            <a:off x="1204478" y="3049242"/>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smtClean="0">
                <a:solidFill>
                  <a:srgbClr val="FFFF00"/>
                </a:solidFill>
                <a:latin typeface="Cambria" panose="02040503050406030204" pitchFamily="18" charset="0"/>
                <a:ea typeface="Cambria" panose="02040503050406030204" pitchFamily="18" charset="0"/>
                <a:cs typeface="Arial-Rounded" pitchFamily="34" charset="0"/>
              </a:rPr>
              <a:t>Phần nguyên: 35</a:t>
            </a:r>
          </a:p>
          <a:p>
            <a:pPr algn="ctr" defTabSz="685800"/>
            <a:r>
              <a:rPr lang="en-US" sz="4000" b="1" dirty="0" smtClean="0">
                <a:solidFill>
                  <a:srgbClr val="FFFF00"/>
                </a:solidFill>
                <a:latin typeface="Cambria" panose="02040503050406030204" pitchFamily="18" charset="0"/>
                <a:ea typeface="Cambria" panose="02040503050406030204" pitchFamily="18" charset="0"/>
                <a:cs typeface="Arial-Rounded" pitchFamily="34" charset="0"/>
              </a:rPr>
              <a:t>Phần thập phân: 25</a:t>
            </a:r>
            <a:endParaRPr lang="en-US" sz="4000" b="1" dirty="0">
              <a:solidFill>
                <a:srgbClr val="FFFF00"/>
              </a:solidFill>
              <a:latin typeface="Cambria" panose="02040503050406030204" pitchFamily="18" charset="0"/>
              <a:ea typeface="Cambria" panose="02040503050406030204" pitchFamily="18" charset="0"/>
              <a:cs typeface="Arial-Rounded" pitchFamily="34" charset="0"/>
            </a:endParaRPr>
          </a:p>
        </p:txBody>
      </p:sp>
      <p:sp>
        <p:nvSpPr>
          <p:cNvPr id="22" name="TextBox 21"/>
          <p:cNvSpPr txBox="1"/>
          <p:nvPr/>
        </p:nvSpPr>
        <p:spPr>
          <a:xfrm>
            <a:off x="3675900" y="370609"/>
            <a:ext cx="1537600" cy="707886"/>
          </a:xfrm>
          <a:prstGeom prst="rect">
            <a:avLst/>
          </a:prstGeom>
          <a:noFill/>
        </p:spPr>
        <p:txBody>
          <a:bodyPr wrap="none" rtlCol="0">
            <a:spAutoFit/>
          </a:bodyPr>
          <a:lstStyle/>
          <a:p>
            <a:r>
              <a:rPr lang="en-US" sz="4000" dirty="0" smtClean="0">
                <a:solidFill>
                  <a:schemeClr val="bg1"/>
                </a:solidFill>
                <a:latin typeface="Cambria" panose="02040503050406030204" pitchFamily="18" charset="0"/>
                <a:cs typeface="Times New Roman" panose="02020603050405020304" pitchFamily="18" charset="0"/>
              </a:rPr>
              <a:t>Câu 4:</a:t>
            </a:r>
            <a:endParaRPr lang="vi-VN" sz="4000" dirty="0">
              <a:solidFill>
                <a:schemeClr val="bg1"/>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150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594</Words>
  <Application>Microsoft Office PowerPoint</Application>
  <PresentationFormat>On-screen Show (16:9)</PresentationFormat>
  <Paragraphs>149</Paragraphs>
  <Slides>27</Slides>
  <Notes>3</Notes>
  <HiddenSlides>0</HiddenSlides>
  <MMClips>6</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8" baseType="lpstr">
      <vt:lpstr>#9Slide03 Arima Madurai Black</vt:lpstr>
      <vt:lpstr>.VnHelvetInsH</vt:lpstr>
      <vt:lpstr>.VnTime</vt:lpstr>
      <vt:lpstr>.VnTimeH</vt:lpstr>
      <vt:lpstr>Arial</vt:lpstr>
      <vt:lpstr>Arial Unicode MS</vt:lpstr>
      <vt:lpstr>Arial-Rounded</vt:lpstr>
      <vt:lpstr>Calibri</vt:lpstr>
      <vt:lpstr>Calibri Light</vt:lpstr>
      <vt:lpstr>Cambria</vt:lpstr>
      <vt:lpstr>Franklin Gothic Book</vt:lpstr>
      <vt:lpstr>Impact</vt:lpstr>
      <vt:lpstr>KaiTi</vt:lpstr>
      <vt:lpstr>Times New Roman</vt:lpstr>
      <vt:lpstr>Tw Cen MT</vt:lpstr>
      <vt:lpstr>Tw Cen MT Condensed</vt:lpstr>
      <vt:lpstr>Wingdings 3</vt:lpstr>
      <vt:lpstr>Office Theme</vt:lpstr>
      <vt:lpstr>Custom Design</vt:lpstr>
      <vt:lpstr>Integral</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126</cp:revision>
  <dcterms:created xsi:type="dcterms:W3CDTF">2022-04-03T13:31:22Z</dcterms:created>
  <dcterms:modified xsi:type="dcterms:W3CDTF">2024-12-28T02:51:02Z</dcterms:modified>
</cp:coreProperties>
</file>