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11696" r:id="rId3"/>
    <p:sldId id="8561" r:id="rId4"/>
    <p:sldId id="287" r:id="rId5"/>
    <p:sldId id="304" r:id="rId6"/>
    <p:sldId id="262" r:id="rId7"/>
    <p:sldId id="305" r:id="rId8"/>
    <p:sldId id="8564" r:id="rId9"/>
    <p:sldId id="286" r:id="rId10"/>
    <p:sldId id="288" r:id="rId11"/>
    <p:sldId id="259" r:id="rId12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5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20.svg"/><Relationship Id="rId4" Type="http://schemas.openxmlformats.org/officeDocument/2006/relationships/image" Target="../media/image2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24.sv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1.png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>
            <a:extLst>
              <a:ext uri="{FF2B5EF4-FFF2-40B4-BE49-F238E27FC236}">
                <a16:creationId xmlns:a16="http://schemas.microsoft.com/office/drawing/2014/main" id="{D2F403B9-A7A7-4E10-C654-9A592BBE6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356" y="1668008"/>
            <a:ext cx="11540436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4E</a:t>
            </a:r>
            <a:endParaRPr lang="en-US" sz="3667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D978F4-EC8A-E78C-6B51-DA04C968BA18}"/>
              </a:ext>
            </a:extLst>
          </p:cNvPr>
          <p:cNvSpPr/>
          <p:nvPr/>
        </p:nvSpPr>
        <p:spPr>
          <a:xfrm>
            <a:off x="3551582" y="2654756"/>
            <a:ext cx="5215836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- LỚP 4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05853-8BC5-3CA3-6FC8-759FD1D7EE0B}"/>
              </a:ext>
            </a:extLst>
          </p:cNvPr>
          <p:cNvSpPr/>
          <p:nvPr/>
        </p:nvSpPr>
        <p:spPr>
          <a:xfrm>
            <a:off x="1029328" y="3796656"/>
            <a:ext cx="10405591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TẬP VỀ ĐỘNG TỪ</a:t>
            </a:r>
          </a:p>
          <a:p>
            <a:pPr algn="ctr" defTabSz="1088473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B9B680E-A4A3-C1B6-58AA-141101F61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437" y="90716"/>
            <a:ext cx="8706126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ĐẠI LỘC                            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B73E9B6-91F1-B35A-9690-E62D9123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528411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latin typeface="Arial" panose="020B0604020202020204" pitchFamily="34" charset="0"/>
              </a:rPr>
              <a:t>  </a:t>
            </a:r>
            <a:r>
              <a:rPr lang="en-US" altLang="en-US" sz="26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HỨA TẠO</a:t>
            </a:r>
            <a:r>
              <a:rPr lang="en-US" altLang="en-US" sz="23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A8D2C-F7AB-7A19-038F-B3FF6B390E4A}"/>
              </a:ext>
            </a:extLst>
          </p:cNvPr>
          <p:cNvSpPr/>
          <p:nvPr/>
        </p:nvSpPr>
        <p:spPr>
          <a:xfrm>
            <a:off x="2824428" y="5072063"/>
            <a:ext cx="76200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vi-VN" sz="3333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97" y="4264369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5293" y="-63586"/>
            <a:ext cx="12115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115759" y="630694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39386" y="5258387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2388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98136" y="211930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2317" y="4952793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89035" y="55178"/>
            <a:ext cx="12115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149240" y="946825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942753" y="561471"/>
            <a:ext cx="14484626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473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088473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608</Words>
  <Application>Microsoft Office PowerPoint</Application>
  <PresentationFormat>Widescreen</PresentationFormat>
  <Paragraphs>78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(Body)</vt:lpstr>
      <vt:lpstr>Calibri Light</vt:lpstr>
      <vt:lpstr>iCiel Cucho Bold</vt:lpstr>
      <vt:lpstr>iCiel Pony</vt:lpstr>
      <vt:lpstr>Praise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28</cp:revision>
  <dcterms:created xsi:type="dcterms:W3CDTF">2023-08-06T06:48:02Z</dcterms:created>
  <dcterms:modified xsi:type="dcterms:W3CDTF">2023-10-11T07:07:00Z</dcterms:modified>
</cp:coreProperties>
</file>