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9"/>
  </p:notesMasterIdLst>
  <p:sldIdLst>
    <p:sldId id="259" r:id="rId5"/>
    <p:sldId id="334" r:id="rId6"/>
    <p:sldId id="335" r:id="rId7"/>
    <p:sldId id="336" r:id="rId8"/>
    <p:sldId id="337" r:id="rId9"/>
    <p:sldId id="338" r:id="rId10"/>
    <p:sldId id="327" r:id="rId11"/>
    <p:sldId id="274"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varScale="1">
        <p:scale>
          <a:sx n="58" d="100"/>
          <a:sy n="58" d="100"/>
        </p:scale>
        <p:origin x="864" y="44"/>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F7C978-7938-3D48-0ABE-46B035F12C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9/23/2024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B8CE80F7-AC26-9737-7D60-5605346747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6C36B88-BA19-A08F-F6B8-B0E9A0CDF6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3534" y="163500"/>
            <a:ext cx="1482263" cy="148226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75B11E31-8EFA-42CF-D0AE-CEAFADDCA6E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320833" y="86513"/>
            <a:ext cx="1482263" cy="1482263"/>
          </a:xfrm>
          <a:prstGeom prst="rect">
            <a:avLst/>
          </a:prstGeom>
        </p:spPr>
      </p:pic>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1.svg"/><Relationship Id="rId18" Type="http://schemas.openxmlformats.org/officeDocument/2006/relationships/image" Target="../media/image64.png"/><Relationship Id="rId3" Type="http://schemas.openxmlformats.org/officeDocument/2006/relationships/image" Target="../media/image33.svg"/><Relationship Id="rId21" Type="http://schemas.openxmlformats.org/officeDocument/2006/relationships/image" Target="../media/image52.png"/><Relationship Id="rId7" Type="http://schemas.openxmlformats.org/officeDocument/2006/relationships/image" Target="../media/image57.svg"/><Relationship Id="rId12" Type="http://schemas.openxmlformats.org/officeDocument/2006/relationships/image" Target="../media/image60.png"/><Relationship Id="rId17" Type="http://schemas.openxmlformats.org/officeDocument/2006/relationships/image" Target="../media/image63.svg"/><Relationship Id="rId2" Type="http://schemas.openxmlformats.org/officeDocument/2006/relationships/image" Target="../media/image32.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67.png"/><Relationship Id="rId10" Type="http://schemas.openxmlformats.org/officeDocument/2006/relationships/image" Target="../media/image58.png"/><Relationship Id="rId19" Type="http://schemas.openxmlformats.org/officeDocument/2006/relationships/image" Target="../media/image65.svg"/><Relationship Id="rId4" Type="http://schemas.openxmlformats.org/officeDocument/2006/relationships/image" Target="../media/image22.png"/><Relationship Id="rId9" Type="http://schemas.openxmlformats.org/officeDocument/2006/relationships/image" Target="../media/image29.svg"/><Relationship Id="rId14" Type="http://schemas.openxmlformats.org/officeDocument/2006/relationships/image" Target="../media/image36.png"/><Relationship Id="rId22"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1.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2.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26" Type="http://schemas.openxmlformats.org/officeDocument/2006/relationships/image" Target="../media/image25.svg"/><Relationship Id="rId3" Type="http://schemas.openxmlformats.org/officeDocument/2006/relationships/image" Target="../media/image75.png"/><Relationship Id="rId21" Type="http://schemas.openxmlformats.org/officeDocument/2006/relationships/image" Target="../media/image91.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5"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83.png"/><Relationship Id="rId24" Type="http://schemas.openxmlformats.org/officeDocument/2006/relationships/image" Target="../media/image29.sv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28.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58.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10.png"/><Relationship Id="rId24" Type="http://schemas.openxmlformats.org/officeDocument/2006/relationships/image" Target="../media/image15.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8.png"/><Relationship Id="rId4" Type="http://schemas.microsoft.com/office/2007/relationships/media" Target="../media/media2.mp3"/><Relationship Id="rId9" Type="http://schemas.openxmlformats.org/officeDocument/2006/relationships/image" Target="../media/image7.png"/><Relationship Id="rId14" Type="http://schemas.openxmlformats.org/officeDocument/2006/relationships/image" Target="../media/image9.pn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8.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7483</TotalTime>
  <Words>1033</Words>
  <Application>Microsoft Office PowerPoint</Application>
  <PresentationFormat>Widescreen</PresentationFormat>
  <Paragraphs>76</Paragraphs>
  <Slides>24</Slides>
  <Notes>7</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Englebert</vt:lpstr>
      <vt:lpstr>Arial</vt:lpstr>
      <vt:lpstr>Baloo 2</vt:lpstr>
      <vt:lpstr>Calibri</vt:lpstr>
      <vt:lpstr>Cambria</vt:lpstr>
      <vt:lpstr>Fredoka One</vt:lpstr>
      <vt:lpstr>Nunito</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Thao Tran</cp:lastModifiedBy>
  <cp:revision>224</cp:revision>
  <dcterms:created xsi:type="dcterms:W3CDTF">2024-06-19T08:15:46Z</dcterms:created>
  <dcterms:modified xsi:type="dcterms:W3CDTF">2024-09-23T15:43:16Z</dcterms:modified>
</cp:coreProperties>
</file>