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8"/>
  </p:notesMasterIdLst>
  <p:sldIdLst>
    <p:sldId id="257" r:id="rId3"/>
    <p:sldId id="259" r:id="rId4"/>
    <p:sldId id="260"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276" r:id="rId26"/>
    <p:sldId id="116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48366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798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409097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912850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8207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92107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0323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203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34908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39544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75834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2635543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4" name="TextBox 3">
            <a:extLst>
              <a:ext uri="{FF2B5EF4-FFF2-40B4-BE49-F238E27FC236}">
                <a16:creationId xmlns:a16="http://schemas.microsoft.com/office/drawing/2014/main" id="{D19A3A51-1879-6181-76A1-7221456F8A5C}"/>
              </a:ext>
            </a:extLst>
          </p:cNvPr>
          <p:cNvSpPr txBox="1"/>
          <p:nvPr/>
        </p:nvSpPr>
        <p:spPr>
          <a:xfrm>
            <a:off x="7992139" y="911719"/>
            <a:ext cx="4199861" cy="400110"/>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Hương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Thảo</a:t>
            </a:r>
            <a:r>
              <a:rPr lang="en-US" sz="2000" dirty="0">
                <a:latin typeface="Calibri" panose="020F0502020204030204" pitchFamily="34" charset="0"/>
                <a:cs typeface="Calibri" panose="020F0502020204030204" pitchFamily="34" charset="0"/>
              </a:rPr>
              <a:t> – </a:t>
            </a:r>
            <a:r>
              <a:rPr lang="en-US" sz="2000" dirty="0" err="1">
                <a:latin typeface="Calibri" panose="020F0502020204030204" pitchFamily="34" charset="0"/>
                <a:cs typeface="Calibri" panose="020F0502020204030204" pitchFamily="34" charset="0"/>
              </a:rPr>
              <a:t>Zalo</a:t>
            </a:r>
            <a:r>
              <a:rPr lang="en-US" sz="2000"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4">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4">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1183</Words>
  <Application>Microsoft Office PowerPoint</Application>
  <PresentationFormat>Widescreen</PresentationFormat>
  <Paragraphs>75</Paragraphs>
  <Slides>25</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#9Slide02 Noi dung dai</vt:lpstr>
      <vt:lpstr>#9Slide02 Tieu de dai</vt:lpstr>
      <vt:lpstr>Arial</vt:lpstr>
      <vt:lpstr>Calibri</vt:lpstr>
      <vt:lpstr>Times New Roman</vt:lpstr>
      <vt:lpstr>Wingdings</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2023-07-31T12:49:51Z</dcterms:created>
  <dcterms:modified xsi:type="dcterms:W3CDTF">2023-08-10T08:50:16Z</dcterms:modified>
</cp:coreProperties>
</file>