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9" r:id="rId3"/>
    <p:sldMasterId id="2147483701" r:id="rId4"/>
    <p:sldMasterId id="2147483713" r:id="rId5"/>
    <p:sldMasterId id="2147483781" r:id="rId6"/>
    <p:sldMasterId id="2147483793" r:id="rId7"/>
  </p:sldMasterIdLst>
  <p:notesMasterIdLst>
    <p:notesMasterId r:id="rId35"/>
  </p:notesMasterIdLst>
  <p:sldIdLst>
    <p:sldId id="308" r:id="rId8"/>
    <p:sldId id="293" r:id="rId9"/>
    <p:sldId id="294" r:id="rId10"/>
    <p:sldId id="295" r:id="rId11"/>
    <p:sldId id="263" r:id="rId12"/>
    <p:sldId id="275" r:id="rId13"/>
    <p:sldId id="264" r:id="rId14"/>
    <p:sldId id="276" r:id="rId15"/>
    <p:sldId id="307" r:id="rId16"/>
    <p:sldId id="265" r:id="rId17"/>
    <p:sldId id="266" r:id="rId18"/>
    <p:sldId id="268" r:id="rId19"/>
    <p:sldId id="296" r:id="rId20"/>
    <p:sldId id="298" r:id="rId21"/>
    <p:sldId id="273" r:id="rId22"/>
    <p:sldId id="270" r:id="rId23"/>
    <p:sldId id="271" r:id="rId24"/>
    <p:sldId id="299" r:id="rId25"/>
    <p:sldId id="301" r:id="rId26"/>
    <p:sldId id="302" r:id="rId27"/>
    <p:sldId id="303" r:id="rId28"/>
    <p:sldId id="304" r:id="rId29"/>
    <p:sldId id="272" r:id="rId30"/>
    <p:sldId id="300" r:id="rId31"/>
    <p:sldId id="305" r:id="rId32"/>
    <p:sldId id="306" r:id="rId33"/>
    <p:sldId id="2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 snapToGrid="0">
      <p:cViewPr>
        <p:scale>
          <a:sx n="60" d="100"/>
          <a:sy n="60" d="100"/>
        </p:scale>
        <p:origin x="-107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8F45-6EB0-4C1A-97BB-9A7D97A5376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F04DC-C9BB-4C29-B241-1F82B707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9C46F-82EA-4937-89CB-EE20D9A7A2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9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90ad29a59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90ad29a59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8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07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38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67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slack-redir.net/link?url=https://www.freepik.com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4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03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30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60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296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74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871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50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52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105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717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653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21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28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84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421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22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21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26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48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816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42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47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768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72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72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9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60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4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4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60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479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36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91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175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656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25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2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09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9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4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93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37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43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599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54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124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519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370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25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1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8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13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04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38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55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83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8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58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43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0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81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35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065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87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08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86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107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06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362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36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67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660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8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9927-D5CC-4FE8-9452-901C55B6A86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EB69-EB0F-4300-A18E-6103D355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344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3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5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C728-E378-4958-B42D-8D7260603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3B57-D9DA-46DD-B7C3-D1C198B7CB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5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wmv"/><Relationship Id="rId7" Type="http://schemas.openxmlformats.org/officeDocument/2006/relationships/image" Target="../media/image2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9.xml"/><Relationship Id="rId4" Type="http://schemas.openxmlformats.org/officeDocument/2006/relationships/video" Target="../media/media2.wm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1.xml"/><Relationship Id="rId7" Type="http://schemas.openxmlformats.org/officeDocument/2006/relationships/image" Target="../media/image37.wmf"/><Relationship Id="rId12" Type="http://schemas.openxmlformats.org/officeDocument/2006/relationships/image" Target="../media/image41.gif"/><Relationship Id="rId17" Type="http://schemas.openxmlformats.org/officeDocument/2006/relationships/image" Target="../media/image46.wmf"/><Relationship Id="rId2" Type="http://schemas.openxmlformats.org/officeDocument/2006/relationships/audio" Target="file:///C:\Users\Admin\Desktop\thi%20GV%20gioi\ckdance%20(1).mp3" TargetMode="Externa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9.wmf"/><Relationship Id="rId5" Type="http://schemas.openxmlformats.org/officeDocument/2006/relationships/image" Target="../media/image40.png"/><Relationship Id="rId15" Type="http://schemas.openxmlformats.org/officeDocument/2006/relationships/image" Target="../media/image44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8.wmf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0094913" y="4652964"/>
            <a:ext cx="1902247" cy="1898650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251200" y="1166813"/>
            <a:ext cx="6807200" cy="5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0033CC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643189" y="792163"/>
            <a:ext cx="8128000" cy="48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 dirty="0" smtClean="0">
                <a:solidFill>
                  <a:srgbClr val="0033CC"/>
                </a:solidFill>
                <a:latin typeface="Times New Roman" pitchFamily="18" charset="0"/>
              </a:rPr>
              <a:t>ỦY BAN NHÂN DÂN HUYỆN </a:t>
            </a:r>
            <a:r>
              <a:rPr lang="en-US" altLang="en-US" sz="2500" dirty="0">
                <a:solidFill>
                  <a:srgbClr val="0033CC"/>
                </a:solidFill>
                <a:latin typeface="Times New Roman" pitchFamily="18" charset="0"/>
              </a:rPr>
              <a:t>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946401" y="2133601"/>
            <a:ext cx="7148513" cy="9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600" b="1">
                <a:solidFill>
                  <a:srgbClr val="990099"/>
                </a:solidFill>
                <a:latin typeface="Times New Roman" pitchFamily="18" charset="0"/>
              </a:rPr>
              <a:t>Môn: Tiếng Việt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67202" y="3375026"/>
            <a:ext cx="2811463" cy="74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200" b="1" dirty="0" err="1">
                <a:solidFill>
                  <a:srgbClr val="990099"/>
                </a:solidFill>
                <a:latin typeface="Times New Roman" pitchFamily="18" charset="0"/>
              </a:rPr>
              <a:t>Lớp</a:t>
            </a:r>
            <a:r>
              <a:rPr lang="en-US" altLang="en-US" sz="42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4200" b="1" dirty="0" smtClean="0">
                <a:solidFill>
                  <a:srgbClr val="990099"/>
                </a:solidFill>
                <a:latin typeface="Times New Roman" pitchFamily="18" charset="0"/>
              </a:rPr>
              <a:t>1D</a:t>
            </a:r>
            <a:endParaRPr lang="en-US" altLang="en-US" sz="42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365626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3860800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420939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420939" y="4349752"/>
            <a:ext cx="7899400" cy="5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Phạm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nh</a:t>
            </a:r>
            <a:endParaRPr lang="en-US" altLang="en-US" sz="29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889" y="3157538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780088"/>
            <a:ext cx="7010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5662" y="6921501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9" y="3141663"/>
            <a:ext cx="7010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LC0B4~1">
            <a:extLst>
              <a:ext uri="{FF2B5EF4-FFF2-40B4-BE49-F238E27FC236}">
                <a16:creationId xmlns="" xmlns:a16="http://schemas.microsoft.com/office/drawing/2014/main" id="{C699DE78-1864-427E-92D5-BE66F6532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>
            <a:extLst>
              <a:ext uri="{FF2B5EF4-FFF2-40B4-BE49-F238E27FC236}">
                <a16:creationId xmlns="" xmlns:a16="http://schemas.microsoft.com/office/drawing/2014/main" id="{56F9B526-8AFB-4C9F-9AF3-CCE9279916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8956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Nghỉ giải lao</a:t>
            </a:r>
          </a:p>
        </p:txBody>
      </p:sp>
      <p:pic>
        <p:nvPicPr>
          <p:cNvPr id="21508" name="Picture 4" descr="BLCCAC~1">
            <a:extLst>
              <a:ext uri="{FF2B5EF4-FFF2-40B4-BE49-F238E27FC236}">
                <a16:creationId xmlns="" xmlns:a16="http://schemas.microsoft.com/office/drawing/2014/main" id="{F7FE2F53-3F59-40DB-8427-A1CA5D3B6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196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WEETY~1">
            <a:extLst>
              <a:ext uri="{FF2B5EF4-FFF2-40B4-BE49-F238E27FC236}">
                <a16:creationId xmlns="" xmlns:a16="http://schemas.microsoft.com/office/drawing/2014/main" id="{0C9383AC-B611-4E3D-90F5-D921C89A3D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and2c">
            <a:extLst>
              <a:ext uri="{FF2B5EF4-FFF2-40B4-BE49-F238E27FC236}">
                <a16:creationId xmlns="" xmlns:a16="http://schemas.microsoft.com/office/drawing/2014/main" id="{1AE199CA-77AB-446E-AA4D-716FC11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72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0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51"/>
          <p:cNvGrpSpPr/>
          <p:nvPr/>
        </p:nvGrpSpPr>
        <p:grpSpPr>
          <a:xfrm rot="278726">
            <a:off x="6372838" y="1544730"/>
            <a:ext cx="3837773" cy="3768551"/>
            <a:chOff x="6952025" y="1433100"/>
            <a:chExt cx="4040100" cy="3963900"/>
          </a:xfrm>
        </p:grpSpPr>
        <p:sp>
          <p:nvSpPr>
            <p:cNvPr id="1500" name="Google Shape;1500;p51"/>
            <p:cNvSpPr/>
            <p:nvPr/>
          </p:nvSpPr>
          <p:spPr>
            <a:xfrm>
              <a:off x="6952025" y="1433100"/>
              <a:ext cx="4040100" cy="3963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533" tIns="91533" rIns="91533" bIns="915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501" name="Google Shape;1501;p51"/>
            <p:cNvPicPr preferRelativeResize="0"/>
            <p:nvPr/>
          </p:nvPicPr>
          <p:blipFill rotWithShape="1">
            <a:blip r:embed="rId3">
              <a:alphaModFix/>
            </a:blip>
            <a:srcRect l="37810"/>
            <a:stretch/>
          </p:blipFill>
          <p:spPr>
            <a:xfrm>
              <a:off x="7165462" y="1650375"/>
              <a:ext cx="3613226" cy="3529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Rectangle 53"/>
          <p:cNvSpPr/>
          <p:nvPr/>
        </p:nvSpPr>
        <p:spPr>
          <a:xfrm rot="233841">
            <a:off x="6262119" y="500300"/>
            <a:ext cx="5630709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AvantGarde" pitchFamily="2" charset="0"/>
                <a:cs typeface="AvantGarde" pitchFamily="2" charset="0"/>
                <a:sym typeface="Arial"/>
              </a:rPr>
              <a:t>Viết bảng con</a:t>
            </a:r>
            <a:endParaRPr kumimoji="0" lang="en-US" sz="6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AvantGarde" pitchFamily="2" charset="0"/>
              <a:cs typeface="AvantGarde" pitchFamily="2" charset="0"/>
              <a:sym typeface="Arial"/>
            </a:endParaRPr>
          </a:p>
        </p:txBody>
      </p:sp>
      <p:pic>
        <p:nvPicPr>
          <p:cNvPr id="4098" name="Picture 2" descr="C:\Users\Administrator\Desktop\Bai 33\hong 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" y="1395509"/>
            <a:ext cx="5742223" cy="39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Bai 33\cartoon-blackboard-download-png-favpng-BKy1p0b5DWWrYDLxNpLPyUW6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050"/>
            <a:ext cx="1041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oo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9845" y="978309"/>
            <a:ext cx="6096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Bai 33\cartoon-blackboard-download-png-favpng-BKy1p0b5DWWrYDLxNpLPyUW6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050"/>
            <a:ext cx="1041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oo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722671"/>
            <a:ext cx="7315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oo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452" y="331924"/>
            <a:ext cx="6156850" cy="2819400"/>
          </a:xfrm>
          <a:prstGeom prst="rect">
            <a:avLst/>
          </a:prstGeom>
        </p:spPr>
      </p:pic>
      <p:pic>
        <p:nvPicPr>
          <p:cNvPr id="7" name="uoom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153" y="3224981"/>
            <a:ext cx="7315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8567" y="1655073"/>
            <a:ext cx="40255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Tiết 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2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>
            <a:extLst>
              <a:ext uri="{FF2B5EF4-FFF2-40B4-BE49-F238E27FC236}">
                <a16:creationId xmlns="" xmlns:a16="http://schemas.microsoft.com/office/drawing/2014/main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4787" y="2286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vở</a:t>
            </a:r>
          </a:p>
        </p:txBody>
      </p:sp>
      <p:pic>
        <p:nvPicPr>
          <p:cNvPr id="1028" name="Picture 4" descr="Khi viết, các mẹ cần chú ý tư thế ngồi... - Sách và Thiết bị Giáo dục cho  bé vào Lớp 1 | Facebook">
            <a:extLst>
              <a:ext uri="{FF2B5EF4-FFF2-40B4-BE49-F238E27FC236}">
                <a16:creationId xmlns="" xmlns:a16="http://schemas.microsoft.com/office/drawing/2014/main" id="{BCB39F95-30EC-46A3-AE4B-7120FE7E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31" y="1445392"/>
            <a:ext cx="4612999" cy="48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8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2D92A61-75E1-4A8C-A0B5-87E9D7D5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64" y="417442"/>
            <a:ext cx="9179058" cy="6152323"/>
          </a:xfrm>
          <a:prstGeom prst="rect">
            <a:avLst/>
          </a:prstGeom>
        </p:spPr>
      </p:pic>
      <p:sp>
        <p:nvSpPr>
          <p:cNvPr id="41" name="TextBox 9">
            <a:extLst>
              <a:ext uri="{FF2B5EF4-FFF2-40B4-BE49-F238E27FC236}">
                <a16:creationId xmlns="" xmlns:a16="http://schemas.microsoft.com/office/drawing/2014/main" id="{7CE830D2-3280-4EA2-ADC8-5F278A8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808" y="1085358"/>
            <a:ext cx="3816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smtClean="0">
                <a:solidFill>
                  <a:prstClr val="black"/>
                </a:solidFill>
                <a:latin typeface="HP001 4 hàng" panose="020B0603050302020204" pitchFamily="34" charset="-93"/>
              </a:rPr>
              <a:t>con suối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=""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42" y="2432097"/>
            <a:ext cx="4324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smtClean="0">
                <a:solidFill>
                  <a:prstClr val="black"/>
                </a:solidFill>
                <a:latin typeface="HP001 4 hàng" panose="020B0603050302020204" pitchFamily="34" charset="-93"/>
              </a:rPr>
              <a:t>quả muỗm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7CE830D2-3280-4EA2-ADC8-5F278A8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56" y="1085358"/>
            <a:ext cx="3816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smtClean="0">
                <a:solidFill>
                  <a:prstClr val="black"/>
                </a:solidFill>
                <a:latin typeface="HP001 4 hàng" panose="020B0603050302020204" pitchFamily="34" charset="-93"/>
              </a:rPr>
              <a:t>con suối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05" y="2432097"/>
            <a:ext cx="4324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smtClean="0">
                <a:solidFill>
                  <a:prstClr val="black"/>
                </a:solidFill>
                <a:latin typeface="HP001 4 hàng" panose="020B0603050302020204" pitchFamily="34" charset="-93"/>
              </a:rPr>
              <a:t>quả muỗm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4687" r="4753" b="63542"/>
          <a:stretch/>
        </p:blipFill>
        <p:spPr>
          <a:xfrm>
            <a:off x="0" y="-19664"/>
            <a:ext cx="12192000" cy="3775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76" y="3687901"/>
            <a:ext cx="117392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liệng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304" y="3687901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6689" y="49040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7279" y="552427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3" y="548680"/>
            <a:ext cx="11440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2" y="2276872"/>
            <a:ext cx="11913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39752" y="692696"/>
            <a:ext cx="9001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658445" y="748411"/>
            <a:ext cx="9001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748455" y="748411"/>
            <a:ext cx="9001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93284" y="2496091"/>
            <a:ext cx="9001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703450" y="2496091"/>
            <a:ext cx="9001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19726" y="3068960"/>
            <a:ext cx="9001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29716" y="3068960"/>
            <a:ext cx="9001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408" y="4813236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" y="4965636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315" y="11509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2" y="0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9656" y="2276872"/>
            <a:ext cx="67089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Khởi</a:t>
            </a:r>
            <a:r>
              <a:rPr lang="en-US" sz="8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 </a:t>
            </a:r>
            <a:r>
              <a:rPr lang="en-US" sz="8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động</a:t>
            </a:r>
            <a:endParaRPr lang="en-US" sz="8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6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4" y="298313"/>
            <a:ext cx="116857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liệng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2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4687" r="4753" b="63542"/>
          <a:stretch/>
        </p:blipFill>
        <p:spPr>
          <a:xfrm>
            <a:off x="0" y="-19664"/>
            <a:ext cx="12192000" cy="3775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035433"/>
            <a:ext cx="9433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4467" y="5282312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4" y="5304228"/>
            <a:ext cx="1199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951" y="5428450"/>
            <a:ext cx="1026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467" y="5421628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6867" y="5405862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899" y="5374330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036" y="5290800"/>
            <a:ext cx="1156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14" y="5335297"/>
            <a:ext cx="1205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9267" y="5385852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364" y="5308009"/>
            <a:ext cx="1121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4687" r="4753" b="63542"/>
          <a:stretch/>
        </p:blipFill>
        <p:spPr>
          <a:xfrm>
            <a:off x="0" y="59166"/>
            <a:ext cx="12192000" cy="48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ạc giải lao">
            <a:hlinkClick r:id="" action="ppaction://media"/>
            <a:extLst>
              <a:ext uri="{FF2B5EF4-FFF2-40B4-BE49-F238E27FC236}">
                <a16:creationId xmlns="" xmlns:a16="http://schemas.microsoft.com/office/drawing/2014/main" id="{41F33C27-CABF-4A6E-ADFC-000EFFBF7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927" y="3604162"/>
            <a:ext cx="1352826" cy="1352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72082E9-7BD7-4773-877E-708089BD76B2}"/>
              </a:ext>
            </a:extLst>
          </p:cNvPr>
          <p:cNvSpPr/>
          <p:nvPr/>
        </p:nvSpPr>
        <p:spPr>
          <a:xfrm>
            <a:off x="3261178" y="1930400"/>
            <a:ext cx="56696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Nghỉ giải lao</a:t>
            </a:r>
            <a:endParaRPr kumimoji="0" lang="en-US" sz="8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826" y="0"/>
            <a:ext cx="2929767" cy="838200"/>
            <a:chOff x="228600" y="228600"/>
            <a:chExt cx="22098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1118" y="-49944"/>
            <a:ext cx="5849691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lại trên biển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68826" y="838200"/>
            <a:ext cx="12123174" cy="4305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5256" y="55172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0348" y="55609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14" y="5521932"/>
            <a:ext cx="1139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508" y="5546642"/>
            <a:ext cx="118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294" y="4933883"/>
            <a:ext cx="1189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239" y="5568767"/>
            <a:ext cx="11799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7" y="4752801"/>
            <a:ext cx="82613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57" y="5168714"/>
            <a:ext cx="88947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40" y="5024964"/>
            <a:ext cx="86455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68" y="5031064"/>
            <a:ext cx="8263428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826" y="0"/>
            <a:ext cx="2929767" cy="838200"/>
            <a:chOff x="228600" y="228600"/>
            <a:chExt cx="2209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55992" y="-49944"/>
            <a:ext cx="5660505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lại trên biển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68826" y="838200"/>
            <a:ext cx="12123174" cy="4030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52993" y="7362562"/>
            <a:ext cx="1055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70679" y="620688"/>
            <a:ext cx="2542491" cy="92333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Dặn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 </a:t>
            </a: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dò</a:t>
            </a:r>
            <a:endParaRPr lang="en-US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8597" y="2006838"/>
            <a:ext cx="9025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uôm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67</a:t>
            </a:r>
          </a:p>
          <a:p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943601"/>
            <a:ext cx="7112000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4064000" y="4438436"/>
            <a:ext cx="3556000" cy="1071249"/>
            <a:chOff x="4464" y="4320"/>
            <a:chExt cx="3456" cy="247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040" y="4931"/>
            <a:ext cx="2880" cy="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r:id="rId6" imgW="751320" imgH="534600" progId="">
                    <p:embed/>
                  </p:oleObj>
                </mc:Choice>
                <mc:Fallback>
                  <p:oleObj r:id="rId6" imgW="751320" imgH="534600" progId="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4931"/>
                          <a:ext cx="2880" cy="1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5328" y="4789"/>
            <a:ext cx="2160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" r:id="rId8" imgW="1035720" imgH="504720" progId="">
                    <p:embed/>
                  </p:oleObj>
                </mc:Choice>
                <mc:Fallback>
                  <p:oleObj r:id="rId8" imgW="1035720" imgH="504720" progId="">
                    <p:embed/>
                    <p:pic>
                      <p:nvPicPr>
                        <p:cNvPr id="20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789"/>
                          <a:ext cx="2160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464" y="4320"/>
            <a:ext cx="1243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" r:id="rId10" imgW="812880" imgH="1224000" progId="">
                    <p:embed/>
                  </p:oleObj>
                </mc:Choice>
                <mc:Fallback>
                  <p:oleObj r:id="rId10" imgW="812880" imgH="1224000" progId="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320"/>
                          <a:ext cx="1243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6624" y="5219"/>
              <a:ext cx="28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van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5" name="Picture 11" descr="pretty_flower_orange_h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4102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pretty_flower_orange_hb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67400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pretty_flower_purple_hb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867401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pretty_flower_purple_hb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638801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pretty_flower_orange_h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867401"/>
            <a:ext cx="1009651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1384" y="1418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352617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2"/>
          <p:cNvSpPr txBox="1">
            <a:spLocks noChangeArrowheads="1"/>
          </p:cNvSpPr>
          <p:nvPr/>
        </p:nvSpPr>
        <p:spPr bwMode="auto">
          <a:xfrm>
            <a:off x="2032000" y="2759319"/>
            <a:ext cx="109728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thầy, cô giáo mạnh khỏe!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35200" y="3533115"/>
            <a:ext cx="109728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ngoan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3" name="ckdance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3" y="6388101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6">
            <a:extLst>
              <a:ext uri="{FF2B5EF4-FFF2-40B4-BE49-F238E27FC236}">
                <a16:creationId xmlns="" xmlns:a16="http://schemas.microsoft.com/office/drawing/2014/main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3938" y="1200533"/>
            <a:ext cx="11680624" cy="18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 thành cảm ơn quý thầy cô về dự giờ</a:t>
            </a:r>
            <a:r>
              <a:rPr kumimoji="0" lang="en-US" sz="2900" b="1" i="0" u="none" strike="noStrike" kern="10" cap="none" spc="0" normalizeH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1!</a:t>
            </a:r>
            <a:endParaRPr kumimoji="0" lang="en-US" sz="29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41962" y="321297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222" y="2204865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55303" r="27273" b="13258"/>
          <a:stretch/>
        </p:blipFill>
        <p:spPr bwMode="auto">
          <a:xfrm>
            <a:off x="1919536" y="1196752"/>
            <a:ext cx="84969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3286" y="44625"/>
            <a:ext cx="70054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3792" y="5467872"/>
            <a:ext cx="3334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t="30871" r="22162" b="17499"/>
          <a:stretch/>
        </p:blipFill>
        <p:spPr bwMode="auto">
          <a:xfrm>
            <a:off x="1775520" y="1052737"/>
            <a:ext cx="8748464" cy="42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75520" y="1052736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3792" y="562027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052736"/>
            <a:ext cx="8496943" cy="446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79776" y="5661249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utoShape 9" descr="Thiệp mời sinh nhật Doremon - Phụ kiện trang trí sinh nhật Hazato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1052736"/>
            <a:ext cx="8496945" cy="44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32176" y="5661249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4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6" grpId="1"/>
      <p:bldP spid="22" grpId="0"/>
      <p:bldP spid="22" grpId="1"/>
      <p:bldP spid="24" grpId="0"/>
      <p:bldP spid="24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3632" y="3717032"/>
            <a:ext cx="42484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0023" y="5334308"/>
            <a:ext cx="1005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9808" y="533430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334" y="533430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712" y="-27384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iêt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20071" r="14871" b="33717"/>
          <a:stretch/>
        </p:blipFill>
        <p:spPr bwMode="auto">
          <a:xfrm>
            <a:off x="1740024" y="357337"/>
            <a:ext cx="8676456" cy="446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5760" y="476673"/>
            <a:ext cx="460851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53"/>
          </a:xfrm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241170" y="1365914"/>
            <a:ext cx="9901237" cy="209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1800" b="0" i="0" u="none" strike="noStrike" kern="10" cap="none" spc="0" normalizeH="0" noProof="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 uôm</a:t>
            </a:r>
            <a:endParaRPr kumimoji="0" lang="en-US" sz="1800" b="0" i="0" u="none" strike="noStrike" kern="10" cap="none" spc="0" normalizeH="0" baseline="0" noProof="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1122" y="12872"/>
            <a:ext cx="1621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1535" y="12872"/>
            <a:ext cx="3234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036" y="12871"/>
            <a:ext cx="1093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6688" y="19398"/>
            <a:ext cx="1130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5279484" y="1062889"/>
            <a:ext cx="1676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uôi</a:t>
            </a:r>
            <a:endParaRPr lang="en-US" alt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3755484" y="1066439"/>
            <a:ext cx="15240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latin typeface="Arial" pitchFamily="34" charset="0"/>
                <a:cs typeface="Arial" pitchFamily="34" charset="0"/>
              </a:rPr>
              <a:t>x</a:t>
            </a:r>
            <a:endParaRPr lang="en-US" alt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45399" y="3063151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muối</a:t>
            </a:r>
            <a:endParaRPr lang="en-US" altLang="en-US" sz="6000" b="1" dirty="0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371034" y="3067631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/>
              <a:t>m</a:t>
            </a:r>
            <a:r>
              <a:rPr lang="en-US" altLang="en-US" sz="6000" b="1" dirty="0" smtClean="0"/>
              <a:t>uỗi</a:t>
            </a:r>
            <a:endParaRPr lang="en-US" altLang="en-US" sz="6000" b="1" dirty="0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6867" y="4813634"/>
            <a:ext cx="3080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buồm</a:t>
            </a:r>
            <a:endParaRPr lang="en-US" altLang="en-US" sz="6000" b="1" dirty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945637" y="4858824"/>
            <a:ext cx="29169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muỗm</a:t>
            </a:r>
            <a:endParaRPr lang="en-US" altLang="en-US" sz="6000" b="1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972325" y="4828979"/>
            <a:ext cx="36305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nhuốm</a:t>
            </a:r>
            <a:endParaRPr lang="en-US" altLang="en-US" sz="6000" b="1" dirty="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438764" y="3036302"/>
            <a:ext cx="32200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nguội</a:t>
            </a:r>
            <a:endParaRPr lang="en-US" altLang="en-US" sz="6000" b="1" dirty="0"/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3755484" y="2031951"/>
            <a:ext cx="3200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uôi</a:t>
            </a:r>
            <a:endParaRPr lang="en-US" alt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141632" y="3067631"/>
            <a:ext cx="16391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uôi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044149" y="3063151"/>
            <a:ext cx="19278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uôi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374802" y="3036035"/>
            <a:ext cx="20278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uôi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593954" y="4825747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uôm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626073" y="4858824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uôm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6879063" y="4827363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uôm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9772644" y="304597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tuổi</a:t>
            </a:r>
            <a:endParaRPr lang="en-US" altLang="en-US" sz="6000" b="1" dirty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9076636" y="4808119"/>
            <a:ext cx="3870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nhuộm</a:t>
            </a:r>
            <a:endParaRPr lang="en-US" altLang="en-US" sz="6000" b="1" dirty="0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0069980" y="3038123"/>
            <a:ext cx="20278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uôi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10025177" y="4829451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</a:rPr>
              <a:t>uôm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3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200400" y="1192162"/>
            <a:ext cx="57912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3600" b="0" i="0" u="none" strike="noStrike" kern="10" cap="none" spc="0" normalizeH="0" baseline="0" noProof="0" dirty="0" smtClean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0099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9" t="32907" r="57506" b="48390"/>
          <a:stretch/>
        </p:blipFill>
        <p:spPr bwMode="auto">
          <a:xfrm>
            <a:off x="-92038" y="378140"/>
            <a:ext cx="3672408" cy="35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33144" r="41764" b="48594"/>
          <a:stretch/>
        </p:blipFill>
        <p:spPr bwMode="auto">
          <a:xfrm>
            <a:off x="4190106" y="462388"/>
            <a:ext cx="3240360" cy="34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 t="31155" r="22570" b="50000"/>
          <a:stretch/>
        </p:blipFill>
        <p:spPr bwMode="auto">
          <a:xfrm>
            <a:off x="8704272" y="338812"/>
            <a:ext cx="3487727" cy="342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25260" y="4226881"/>
            <a:ext cx="4167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4697" y="4226881"/>
            <a:ext cx="4167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9683" y="4226881"/>
            <a:ext cx="4167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muỗm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24779" y="4226881"/>
            <a:ext cx="156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5463" y="4227506"/>
            <a:ext cx="156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91747" y="4226881"/>
            <a:ext cx="2056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uôm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1122" y="-38033"/>
            <a:ext cx="190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1535" y="-38033"/>
            <a:ext cx="3234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5279484" y="1062889"/>
            <a:ext cx="1676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3755484" y="1066439"/>
            <a:ext cx="15240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45399" y="3063151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muối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122594" y="3067631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uỗi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03867" y="4190153"/>
            <a:ext cx="3080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buồm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245595" y="4219998"/>
            <a:ext cx="345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muỗm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204879" y="4190153"/>
            <a:ext cx="36305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nhuốm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926612" y="3036302"/>
            <a:ext cx="32200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nguội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3755484" y="2061577"/>
            <a:ext cx="3200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660" y="5486743"/>
            <a:ext cx="416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6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suối</a:t>
            </a:r>
            <a:endParaRPr lang="en-US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8931" y="5486743"/>
            <a:ext cx="416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uổi</a:t>
            </a:r>
            <a:r>
              <a:rPr lang="en-US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en-US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6547" y="5486743"/>
            <a:ext cx="416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6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uả</a:t>
            </a:r>
            <a:r>
              <a:rPr lang="en-US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muỗm</a:t>
            </a:r>
            <a:endParaRPr lang="en-US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214092" y="304597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tuổi</a:t>
            </a:r>
            <a:endParaRPr lang="en-US" altLang="en-US" sz="6000" b="1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250062" y="4130181"/>
            <a:ext cx="3870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smtClean="0"/>
              <a:t>nhuộm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905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555</Words>
  <Application>Microsoft Office PowerPoint</Application>
  <PresentationFormat>Custom</PresentationFormat>
  <Paragraphs>114</Paragraphs>
  <Slides>27</Slides>
  <Notes>5</Notes>
  <HiddenSlides>0</HiddenSlides>
  <MMClips>6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Office Theme</vt:lpstr>
      <vt:lpstr>1_Sketch Out! Presentation by Slidesgo</vt:lpstr>
      <vt:lpstr>1_Office Theme</vt:lpstr>
      <vt:lpstr>3_Office Theme</vt:lpstr>
      <vt:lpstr>4_Office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 lại trên biển</vt:lpstr>
      <vt:lpstr>Đi lại trên biển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41</cp:revision>
  <dcterms:created xsi:type="dcterms:W3CDTF">2020-11-09T10:41:48Z</dcterms:created>
  <dcterms:modified xsi:type="dcterms:W3CDTF">2024-12-15T03:43:19Z</dcterms:modified>
</cp:coreProperties>
</file>