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78" r:id="rId4"/>
    <p:sldId id="280" r:id="rId5"/>
    <p:sldId id="284" r:id="rId6"/>
    <p:sldId id="281" r:id="rId7"/>
    <p:sldId id="285" r:id="rId8"/>
    <p:sldId id="282" r:id="rId9"/>
    <p:sldId id="287" r:id="rId10"/>
    <p:sldId id="283" r:id="rId11"/>
    <p:sldId id="288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1DEC5-993D-42D9-8969-81F9707E01D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C6A9-7201-4A05-AE89-34FE92C1EA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9356"/>
            <a:ext cx="2685752" cy="26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25.png"/><Relationship Id="rId16" Type="http://schemas.microsoft.com/office/2007/relationships/hdphoto" Target="../media/image24.wdp"/><Relationship Id="rId15" Type="http://schemas.openxmlformats.org/officeDocument/2006/relationships/image" Target="../media/image23.png"/><Relationship Id="rId14" Type="http://schemas.microsoft.com/office/2007/relationships/hdphoto" Target="../media/image22.wdp"/><Relationship Id="rId13" Type="http://schemas.openxmlformats.org/officeDocument/2006/relationships/image" Target="../media/image21.png"/><Relationship Id="rId12" Type="http://schemas.microsoft.com/office/2007/relationships/media" Target="../media/media2.mp3"/><Relationship Id="rId11" Type="http://schemas.openxmlformats.org/officeDocument/2006/relationships/audio" Target="../media/media2.mp3"/><Relationship Id="rId10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32.png"/><Relationship Id="rId20" Type="http://schemas.openxmlformats.org/officeDocument/2006/relationships/image" Target="../media/image31.png"/><Relationship Id="rId2" Type="http://schemas.openxmlformats.org/officeDocument/2006/relationships/image" Target="../media/image14.png"/><Relationship Id="rId19" Type="http://schemas.microsoft.com/office/2007/relationships/hdphoto" Target="../media/image24.wdp"/><Relationship Id="rId18" Type="http://schemas.openxmlformats.org/officeDocument/2006/relationships/image" Target="../media/image30.png"/><Relationship Id="rId17" Type="http://schemas.openxmlformats.org/officeDocument/2006/relationships/image" Target="../media/image29.png"/><Relationship Id="rId16" Type="http://schemas.openxmlformats.org/officeDocument/2006/relationships/image" Target="../media/image28.png"/><Relationship Id="rId15" Type="http://schemas.microsoft.com/office/2007/relationships/hdphoto" Target="../media/image22.wdp"/><Relationship Id="rId14" Type="http://schemas.openxmlformats.org/officeDocument/2006/relationships/image" Target="../media/image21.png"/><Relationship Id="rId13" Type="http://schemas.microsoft.com/office/2007/relationships/media" Target="../media/media2.mp3"/><Relationship Id="rId12" Type="http://schemas.openxmlformats.org/officeDocument/2006/relationships/audio" Target="../media/media2.mp3"/><Relationship Id="rId11" Type="http://schemas.openxmlformats.org/officeDocument/2006/relationships/image" Target="../media/image20.png"/><Relationship Id="rId10" Type="http://schemas.microsoft.com/office/2007/relationships/media" Target="../media/media1.mp3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38.png"/><Relationship Id="rId20" Type="http://schemas.openxmlformats.org/officeDocument/2006/relationships/image" Target="../media/image37.png"/><Relationship Id="rId2" Type="http://schemas.openxmlformats.org/officeDocument/2006/relationships/image" Target="../media/image14.png"/><Relationship Id="rId19" Type="http://schemas.microsoft.com/office/2007/relationships/hdphoto" Target="../media/image24.wdp"/><Relationship Id="rId18" Type="http://schemas.openxmlformats.org/officeDocument/2006/relationships/image" Target="../media/image23.png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15" Type="http://schemas.microsoft.com/office/2007/relationships/hdphoto" Target="../media/image22.wdp"/><Relationship Id="rId14" Type="http://schemas.openxmlformats.org/officeDocument/2006/relationships/image" Target="../media/image21.png"/><Relationship Id="rId13" Type="http://schemas.microsoft.com/office/2007/relationships/media" Target="../media/media2.mp3"/><Relationship Id="rId12" Type="http://schemas.openxmlformats.org/officeDocument/2006/relationships/audio" Target="../media/media2.mp3"/><Relationship Id="rId11" Type="http://schemas.openxmlformats.org/officeDocument/2006/relationships/image" Target="../media/image20.png"/><Relationship Id="rId10" Type="http://schemas.microsoft.com/office/2007/relationships/media" Target="../media/media1.mp3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0.png"/><Relationship Id="rId3" Type="http://schemas.openxmlformats.org/officeDocument/2006/relationships/image" Target="../media/image15.png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openxmlformats.org/officeDocument/2006/relationships/image" Target="../media/image14.png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microsoft.com/office/2007/relationships/hdphoto" Target="../media/image24.wdp"/><Relationship Id="rId16" Type="http://schemas.openxmlformats.org/officeDocument/2006/relationships/image" Target="../media/image23.png"/><Relationship Id="rId15" Type="http://schemas.microsoft.com/office/2007/relationships/hdphoto" Target="../media/image22.wdp"/><Relationship Id="rId14" Type="http://schemas.openxmlformats.org/officeDocument/2006/relationships/image" Target="../media/image21.png"/><Relationship Id="rId13" Type="http://schemas.microsoft.com/office/2007/relationships/media" Target="../media/media2.mp3"/><Relationship Id="rId12" Type="http://schemas.openxmlformats.org/officeDocument/2006/relationships/audio" Target="../media/media2.mp3"/><Relationship Id="rId11" Type="http://schemas.openxmlformats.org/officeDocument/2006/relationships/image" Target="../media/image20.png"/><Relationship Id="rId10" Type="http://schemas.microsoft.com/office/2007/relationships/media" Target="../media/media1.mp3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800100"/>
            <a:ext cx="20221567" cy="12155963"/>
            <a:chOff x="0" y="0"/>
            <a:chExt cx="28384489" cy="16207951"/>
          </a:xfrm>
        </p:grpSpPr>
        <p:sp>
          <p:nvSpPr>
            <p:cNvPr id="3" name="Freeform 3"/>
            <p:cNvSpPr/>
            <p:nvPr/>
          </p:nvSpPr>
          <p:spPr>
            <a:xfrm>
              <a:off x="0" y="11689158"/>
              <a:ext cx="28384489" cy="4518793"/>
            </a:xfrm>
            <a:custGeom>
              <a:avLst/>
              <a:gdLst/>
              <a:ahLst/>
              <a:cxnLst/>
              <a:rect l="l" t="t" r="r" b="b"/>
              <a:pathLst>
                <a:path w="28384489" h="4518793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48685" r="-14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87470" y="0"/>
              <a:ext cx="27409550" cy="12024904"/>
            </a:xfrm>
            <a:custGeom>
              <a:avLst/>
              <a:gdLst/>
              <a:ahLst/>
              <a:cxnLst/>
              <a:rect l="l" t="t" r="r" b="b"/>
              <a:pathLst>
                <a:path w="27409550" h="12024904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307" b="-215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3944600" y="4500603"/>
            <a:ext cx="5380982" cy="5694161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3400" y="2762444"/>
            <a:ext cx="5173719" cy="6051133"/>
          </a:xfrm>
          <a:custGeom>
            <a:avLst/>
            <a:gdLst/>
            <a:ahLst/>
            <a:cxnLst/>
            <a:rect l="l" t="t" r="r" b="b"/>
            <a:pathLst>
              <a:path w="5173719" h="6051133">
                <a:moveTo>
                  <a:pt x="0" y="0"/>
                </a:moveTo>
                <a:lnTo>
                  <a:pt x="5173719" y="0"/>
                </a:lnTo>
                <a:lnTo>
                  <a:pt x="5173719" y="6051133"/>
                </a:lnTo>
                <a:lnTo>
                  <a:pt x="0" y="60511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2862689" y="529981"/>
            <a:ext cx="12653288" cy="166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5"/>
              </a:lnSpc>
            </a:pPr>
            <a:r>
              <a:rPr lang="en-US" sz="9480" dirty="0">
                <a:solidFill>
                  <a:srgbClr val="FDF9EF"/>
                </a:solidFill>
                <a:latin typeface="Bubblebody Neue Ultra-Bold"/>
              </a:rPr>
              <a:t>KHỞI ĐỘNG</a:t>
            </a:r>
            <a:endParaRPr lang="en-US" sz="9480" dirty="0">
              <a:solidFill>
                <a:srgbClr val="FDF9EF"/>
              </a:solidFill>
              <a:latin typeface="Bubblebody Neue Ultra-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266700"/>
            <a:ext cx="7626757" cy="3816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2400300"/>
            <a:ext cx="12753937" cy="599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8" y="2016529"/>
            <a:ext cx="1251858" cy="107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31" y="6115608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6"/>
          <p:cNvSpPr/>
          <p:nvPr/>
        </p:nvSpPr>
        <p:spPr>
          <a:xfrm>
            <a:off x="13058817" y="7467526"/>
            <a:ext cx="2416681" cy="2048470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30" y="8014492"/>
            <a:ext cx="1053667" cy="1232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3" y="4015020"/>
            <a:ext cx="1377044" cy="1182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97" y="8359640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1.11111E-6 L 0.08342 0.0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sp>
        <p:nvSpPr>
          <p:cNvPr id="26" name="Freeform 6"/>
          <p:cNvSpPr/>
          <p:nvPr/>
        </p:nvSpPr>
        <p:spPr>
          <a:xfrm>
            <a:off x="13058817" y="7467526"/>
            <a:ext cx="2416681" cy="2048470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3" y="902173"/>
            <a:ext cx="1053667" cy="12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198E-7 L -0.00208 0.1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30777"/>
            <a:ext cx="16534184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4057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619487" y="2640872"/>
            <a:ext cx="3727611" cy="2689833"/>
            <a:chOff x="0" y="0"/>
            <a:chExt cx="824114" cy="594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19487" y="3738486"/>
            <a:ext cx="5758627" cy="2345947"/>
            <a:chOff x="0" y="0"/>
            <a:chExt cx="1853147" cy="754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4057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4057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4057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733800" y="4018137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/>
                <a:gridCol w="719260"/>
                <a:gridCol w="719260"/>
                <a:gridCol w="717855"/>
                <a:gridCol w="717855"/>
                <a:gridCol w="717855"/>
                <a:gridCol w="717855"/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1483292" y="728045"/>
          <a:ext cx="3606932" cy="723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852"/>
                <a:gridCol w="515852"/>
                <a:gridCol w="515852"/>
                <a:gridCol w="532752"/>
                <a:gridCol w="496936"/>
                <a:gridCol w="514844"/>
                <a:gridCol w="514844"/>
              </a:tblGrid>
              <a:tr h="72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9984200" y="4023003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/>
                <a:gridCol w="719260"/>
                <a:gridCol w="719260"/>
                <a:gridCol w="717855"/>
                <a:gridCol w="717855"/>
                <a:gridCol w="717855"/>
                <a:gridCol w="717855"/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766892" y="8145549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/>
                <a:gridCol w="719260"/>
                <a:gridCol w="719260"/>
                <a:gridCol w="717855"/>
                <a:gridCol w="717855"/>
                <a:gridCol w="717855"/>
                <a:gridCol w="717855"/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9984200" y="8091666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/>
                <a:gridCol w="719260"/>
                <a:gridCol w="719260"/>
                <a:gridCol w="717855"/>
                <a:gridCol w="717855"/>
                <a:gridCol w="717855"/>
                <a:gridCol w="717855"/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1" name="TextBox 44"/>
          <p:cNvSpPr txBox="1"/>
          <p:nvPr/>
        </p:nvSpPr>
        <p:spPr>
          <a:xfrm>
            <a:off x="9752736" y="2970069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2454232"/>
            <a:ext cx="1491799" cy="149179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2997893" y="331745"/>
                <a:ext cx="8050639" cy="1167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93" y="331745"/>
                <a:ext cx="8050639" cy="1167371"/>
              </a:xfrm>
              <a:prstGeom prst="rect">
                <a:avLst/>
              </a:prstGeom>
              <a:blipFill rotWithShape="1">
                <a:blip r:embed="rId17"/>
                <a:stretch>
                  <a:fillRect l="-1" t="-24" r="2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8" y="2016529"/>
            <a:ext cx="1251858" cy="107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6"/>
          <p:cNvSpPr/>
          <p:nvPr/>
        </p:nvSpPr>
        <p:spPr>
          <a:xfrm>
            <a:off x="13058817" y="7467526"/>
            <a:ext cx="2416681" cy="2048470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3" y="1896780"/>
            <a:ext cx="1053667" cy="12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4435 1.85185E-6 C 0.06415 1.85185E-6 0.08871 0.05139 0.08871 0.09305 L 0.08871 0.1862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6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0"/>
                  </a:lnSpc>
                </a:pP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Quy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1">
                <a:blip r:embed="rId4"/>
                <a:stretch>
                  <a:fillRect l="-2" t="-9049" r="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58630" y="4034708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30" y="4034708"/>
                <a:ext cx="2442895" cy="1653594"/>
              </a:xfrm>
              <a:prstGeom prst="rect">
                <a:avLst/>
              </a:prstGeom>
              <a:blipFill rotWithShape="1">
                <a:blip r:embed="rId16"/>
                <a:stretch>
                  <a:fillRect l="-11" t="-33" r="-351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  <a:blipFill rotWithShape="1">
                <a:blip r:embed="rId17"/>
                <a:stretch>
                  <a:fillRect l="-17" t="-14" r="-17137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utoShape 32"/>
          <p:cNvSpPr/>
          <p:nvPr/>
        </p:nvSpPr>
        <p:spPr>
          <a:xfrm>
            <a:off x="-773073" y="4574433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1" name="Group 10"/>
          <p:cNvGrpSpPr/>
          <p:nvPr/>
        </p:nvGrpSpPr>
        <p:grpSpPr>
          <a:xfrm>
            <a:off x="3460857" y="6401718"/>
            <a:ext cx="3727611" cy="2689833"/>
            <a:chOff x="0" y="0"/>
            <a:chExt cx="824114" cy="594678"/>
          </a:xfrm>
        </p:grpSpPr>
        <p:sp>
          <p:nvSpPr>
            <p:cNvPr id="82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3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13"/>
          <p:cNvGrpSpPr/>
          <p:nvPr/>
        </p:nvGrpSpPr>
        <p:grpSpPr>
          <a:xfrm>
            <a:off x="3460857" y="7499332"/>
            <a:ext cx="5758627" cy="2345947"/>
            <a:chOff x="0" y="0"/>
            <a:chExt cx="1853147" cy="754934"/>
          </a:xfrm>
        </p:grpSpPr>
        <p:sp>
          <p:nvSpPr>
            <p:cNvPr id="85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6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" name="TextBox 44"/>
          <p:cNvSpPr txBox="1"/>
          <p:nvPr/>
        </p:nvSpPr>
        <p:spPr>
          <a:xfrm>
            <a:off x="3594106" y="673091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3" y="6215078"/>
            <a:ext cx="1491799" cy="1491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4778885" y="7759932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5" y="7759932"/>
                <a:ext cx="2442895" cy="1653594"/>
              </a:xfrm>
              <a:prstGeom prst="rect">
                <a:avLst/>
              </a:prstGeom>
              <a:blipFill rotWithShape="1">
                <a:blip r:embed="rId20"/>
                <a:stretch>
                  <a:fillRect l="-21" t="-14" r="-1713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26"/>
          <p:cNvGrpSpPr/>
          <p:nvPr/>
        </p:nvGrpSpPr>
        <p:grpSpPr>
          <a:xfrm>
            <a:off x="9674560" y="2573251"/>
            <a:ext cx="3727611" cy="2689833"/>
            <a:chOff x="0" y="0"/>
            <a:chExt cx="824114" cy="594678"/>
          </a:xfrm>
        </p:grpSpPr>
        <p:sp>
          <p:nvSpPr>
            <p:cNvPr id="91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2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9"/>
          <p:cNvGrpSpPr/>
          <p:nvPr/>
        </p:nvGrpSpPr>
        <p:grpSpPr>
          <a:xfrm>
            <a:off x="9674560" y="3670865"/>
            <a:ext cx="5758627" cy="2345947"/>
            <a:chOff x="0" y="0"/>
            <a:chExt cx="1853147" cy="754934"/>
          </a:xfrm>
        </p:grpSpPr>
        <p:sp>
          <p:nvSpPr>
            <p:cNvPr id="94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5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TextBox 44"/>
          <p:cNvSpPr txBox="1"/>
          <p:nvPr/>
        </p:nvSpPr>
        <p:spPr>
          <a:xfrm>
            <a:off x="9802749" y="2955098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71" y="233473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0959276" y="4051496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276" y="4051496"/>
                <a:ext cx="2442895" cy="1653594"/>
              </a:xfrm>
              <a:prstGeom prst="rect">
                <a:avLst/>
              </a:prstGeom>
              <a:blipFill rotWithShape="1">
                <a:blip r:embed="rId16"/>
                <a:stretch>
                  <a:fillRect l="-18" t="-12" r="-344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4" grpId="0"/>
      <p:bldP spid="63" grpId="0"/>
      <p:bldP spid="42" grpId="0"/>
      <p:bldP spid="66" grpId="0"/>
      <p:bldP spid="87" grpId="0"/>
      <p:bldP spid="89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8" y="2016529"/>
            <a:ext cx="1251858" cy="107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48" y="4081238"/>
            <a:ext cx="1522440" cy="1055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6"/>
          <p:cNvSpPr/>
          <p:nvPr/>
        </p:nvSpPr>
        <p:spPr>
          <a:xfrm>
            <a:off x="13058817" y="7467526"/>
            <a:ext cx="2416681" cy="2048470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41" y="3903860"/>
            <a:ext cx="1053667" cy="12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0.000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951E-6 L 0.13611 0.1873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93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0"/>
                  </a:lnSpc>
                </a:pP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1">
                <a:blip r:embed="rId4"/>
                <a:stretch>
                  <a:fillRect l="-2" t="-16276" r="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4621292" y="7998034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92" y="7998034"/>
                <a:ext cx="2442895" cy="1653594"/>
              </a:xfrm>
              <a:prstGeom prst="rect">
                <a:avLst/>
              </a:prstGeom>
              <a:blipFill rotWithShape="1">
                <a:blip r:embed="rId16"/>
                <a:stretch>
                  <a:fillRect l="-16" t="-13" r="18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10"/>
          <p:cNvGrpSpPr/>
          <p:nvPr/>
        </p:nvGrpSpPr>
        <p:grpSpPr>
          <a:xfrm>
            <a:off x="3400915" y="2598810"/>
            <a:ext cx="3727611" cy="2689833"/>
            <a:chOff x="0" y="0"/>
            <a:chExt cx="824114" cy="594678"/>
          </a:xfrm>
        </p:grpSpPr>
        <p:sp>
          <p:nvSpPr>
            <p:cNvPr id="8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  <a:blipFill rotWithShape="1">
                <a:blip r:embed="rId17"/>
                <a:stretch>
                  <a:fillRect l="-17" t="-14" r="19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3"/>
          <p:cNvGrpSpPr/>
          <p:nvPr/>
        </p:nvGrpSpPr>
        <p:grpSpPr>
          <a:xfrm>
            <a:off x="3400915" y="3696424"/>
            <a:ext cx="5758627" cy="2345947"/>
            <a:chOff x="0" y="0"/>
            <a:chExt cx="1853147" cy="754934"/>
          </a:xfrm>
        </p:grpSpPr>
        <p:sp>
          <p:nvSpPr>
            <p:cNvPr id="8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44"/>
          <p:cNvSpPr txBox="1"/>
          <p:nvPr/>
        </p:nvSpPr>
        <p:spPr>
          <a:xfrm>
            <a:off x="3534164" y="292800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51" y="2412170"/>
            <a:ext cx="1491799" cy="1491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4718943" y="3957024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43" y="3957024"/>
                <a:ext cx="2442895" cy="1653594"/>
              </a:xfrm>
              <a:prstGeom prst="rect">
                <a:avLst/>
              </a:prstGeom>
              <a:blipFill rotWithShape="1">
                <a:blip r:embed="rId20"/>
                <a:stretch>
                  <a:fillRect l="-11" t="-21" r="13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18"/>
          <p:cNvGrpSpPr/>
          <p:nvPr/>
        </p:nvGrpSpPr>
        <p:grpSpPr>
          <a:xfrm>
            <a:off x="9650807" y="2567069"/>
            <a:ext cx="3727611" cy="2689833"/>
            <a:chOff x="0" y="0"/>
            <a:chExt cx="824114" cy="594678"/>
          </a:xfrm>
        </p:grpSpPr>
        <p:sp>
          <p:nvSpPr>
            <p:cNvPr id="90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1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Group 21"/>
          <p:cNvGrpSpPr/>
          <p:nvPr/>
        </p:nvGrpSpPr>
        <p:grpSpPr>
          <a:xfrm>
            <a:off x="9650807" y="3664683"/>
            <a:ext cx="5758627" cy="2345947"/>
            <a:chOff x="0" y="0"/>
            <a:chExt cx="1853147" cy="754934"/>
          </a:xfrm>
        </p:grpSpPr>
        <p:sp>
          <p:nvSpPr>
            <p:cNvPr id="93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4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5" name="TextBox 44"/>
          <p:cNvSpPr txBox="1"/>
          <p:nvPr/>
        </p:nvSpPr>
        <p:spPr>
          <a:xfrm>
            <a:off x="9650807" y="2919810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361" y="2315918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10924064" y="4030373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064" y="4030373"/>
                <a:ext cx="2442895" cy="1653594"/>
              </a:xfrm>
              <a:prstGeom prst="rect">
                <a:avLst/>
              </a:prstGeom>
              <a:blipFill rotWithShape="1">
                <a:blip r:embed="rId21"/>
                <a:stretch>
                  <a:fillRect l="-7" t="-2" r="9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86" grpId="0"/>
      <p:bldP spid="88" grpId="0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8" y="2016529"/>
            <a:ext cx="1251858" cy="107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31" y="6115608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6"/>
          <p:cNvSpPr/>
          <p:nvPr/>
        </p:nvSpPr>
        <p:spPr>
          <a:xfrm>
            <a:off x="13058817" y="7467526"/>
            <a:ext cx="2416681" cy="2048470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4" y="5963136"/>
            <a:ext cx="1053667" cy="1232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3" y="4015020"/>
            <a:ext cx="1377044" cy="1182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3.82716E-6 L 0.1118 3.82716E-6 C 0.16189 3.82716E-6 0.22369 0.0554 0.22369 0.10061 L 0.22369 0.2012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100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0"/>
                  </a:lnSpc>
                </a:pPr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1">
                <a:blip r:embed="rId4"/>
                <a:stretch>
                  <a:fillRect l="-2" t="-24439" r="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619487" y="2640872"/>
            <a:ext cx="3727611" cy="2689833"/>
            <a:chOff x="0" y="0"/>
            <a:chExt cx="824114" cy="594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19487" y="3738486"/>
            <a:ext cx="5758627" cy="2345947"/>
            <a:chOff x="0" y="0"/>
            <a:chExt cx="1853147" cy="754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4057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1" name="TextBox 44"/>
          <p:cNvSpPr txBox="1"/>
          <p:nvPr/>
        </p:nvSpPr>
        <p:spPr>
          <a:xfrm>
            <a:off x="9752736" y="2970069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  <a:endParaRPr lang="en-US" sz="60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2454232"/>
            <a:ext cx="1491799" cy="149179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58630" y="4034708"/>
                <a:ext cx="2442895" cy="164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30" y="4034708"/>
                <a:ext cx="2442895" cy="1642694"/>
              </a:xfrm>
              <a:prstGeom prst="rect">
                <a:avLst/>
              </a:prstGeom>
              <a:blipFill rotWithShape="1">
                <a:blip r:embed="rId18"/>
                <a:stretch>
                  <a:fillRect l="-11" t="-34" r="13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10937515" y="3999086"/>
                <a:ext cx="2442895" cy="164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15" y="3999086"/>
                <a:ext cx="2442895" cy="1648080"/>
              </a:xfrm>
              <a:prstGeom prst="rect">
                <a:avLst/>
              </a:prstGeom>
              <a:blipFill rotWithShape="1">
                <a:blip r:embed="rId19"/>
                <a:stretch>
                  <a:fillRect l="-11" t="-30" r="1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4621292" y="7998034"/>
                <a:ext cx="2442895" cy="164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92" y="7998034"/>
                <a:ext cx="2442895" cy="1648143"/>
              </a:xfrm>
              <a:prstGeom prst="rect">
                <a:avLst/>
              </a:prstGeom>
              <a:blipFill rotWithShape="1">
                <a:blip r:embed="rId20"/>
                <a:stretch>
                  <a:fillRect l="-16" t="-13" r="18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30"/>
              </a:xfrm>
              <a:prstGeom prst="rect">
                <a:avLst/>
              </a:prstGeom>
              <a:blipFill rotWithShape="1">
                <a:blip r:embed="rId21"/>
                <a:stretch>
                  <a:fillRect l="-17" t="-14" r="19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Presentation</Application>
  <PresentationFormat>Custom</PresentationFormat>
  <Paragraphs>136</Paragraphs>
  <Slides>10</Slides>
  <Notes>2</Notes>
  <HiddenSlides>0</HiddenSlides>
  <MMClips>16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SimSun</vt:lpstr>
      <vt:lpstr>Wingdings</vt:lpstr>
      <vt:lpstr>Bubblebody Neue Ultra-Bold</vt:lpstr>
      <vt:lpstr>Segoe Print</vt:lpstr>
      <vt:lpstr>Open Sans Extrabold</vt:lpstr>
      <vt:lpstr>Calibri</vt:lpstr>
      <vt:lpstr>Times New Roman</vt:lpstr>
      <vt:lpstr>Cambria Math</vt:lpstr>
      <vt:lpstr>Microsoft YaHei</vt:lpstr>
      <vt:lpstr>Arial Unicode MS</vt:lpstr>
      <vt:lpstr>Aptos</vt:lpstr>
      <vt:lpstr>Cambria</vt:lpstr>
      <vt:lpstr>Paytone One</vt:lpstr>
      <vt:lpstr>Chapbook</vt:lpstr>
      <vt:lpstr>Calibri</vt:lpstr>
      <vt:lpstr>DFPOP1-W9</vt:lpstr>
      <vt:lpstr>等线</vt:lpstr>
      <vt:lpstr>等线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Illustrative Class Agenda Educational Presentation</dc:title>
  <dc:creator>ASUS VivoBook</dc:creator>
  <cp:lastModifiedBy>Lai Vo</cp:lastModifiedBy>
  <cp:revision>65</cp:revision>
  <dcterms:created xsi:type="dcterms:W3CDTF">2006-08-16T00:00:00Z</dcterms:created>
  <dcterms:modified xsi:type="dcterms:W3CDTF">2025-01-16T10:00:45Z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050A7A7F7FDA44DD937A62B3C8C1B13D_12</vt:lpwstr>
  </property>
  <property fmtid="{D5CDD505-2E9C-101B-9397-08002B2CF9AE}" pid="3" name="KSOProductBuildVer">
    <vt:lpwstr>1033-12.2.0.19805</vt:lpwstr>
  </property>
</Properties>
</file>