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8" r:id="rId10"/>
    <p:sldId id="269" r:id="rId11"/>
    <p:sldId id="271" r:id="rId12"/>
    <p:sldId id="276" r:id="rId13"/>
    <p:sldId id="289" r:id="rId14"/>
    <p:sldId id="283" r:id="rId15"/>
    <p:sldId id="29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3975-416B-4560-9FC6-8BFA7399F91F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BA8F-87A5-440C-B53F-3F30ED24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FDE9-9216-C883-2F5F-8FE3BCDA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37CC6-F332-1E6D-44DB-ED3AAF403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B8C6-133F-F711-CBA5-83264BD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50B6-7C63-1E56-53DF-C8CB0096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85B5-11B5-990C-CD87-92E43AAC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2E1D-2542-6F41-D8A4-0C4EE6EF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BC03-737E-ADB7-150A-2ED96325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C5CE3-1BFC-5506-9E7C-BCB27C64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30F0-21CC-F93E-4AD8-73DF13A4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AD609-CFF4-ED4D-7F7E-2743859E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1F7CA-76C4-3D66-B3FB-26E574512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B98D2-0832-FD08-AE9B-A5B2B9FE3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00980-8A7E-EFE4-82BE-A3FA7BA2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4375-FF50-1A21-5CC5-094DD3D8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612C-3ABE-41A7-D2E6-815F9952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3084-3130-35BF-B4E0-2C2ADDE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727B-724A-FCC3-BA54-9956247C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917B-9838-4577-E7B7-428A7014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D36-7FE3-7707-7FD4-F1F52D98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E409-E17F-0415-D036-B3FA194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1BE6-1927-4CF7-E7AC-B5EF134B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1FE4-1F30-9B98-861D-03E01C63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153B-1C4B-335D-310E-2FB3CB27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5C362-1D27-00CA-072A-3F5472E5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2748-429E-0A15-C8BD-E37E96E5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3F07-0998-A3D3-0648-A63D761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0558-4078-323D-EDDF-3AC0B92F1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E7325-5482-DB27-7F50-9A76EAD7B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3B11D-8FD1-D70C-45BA-406DBA67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51D3-6F6D-F6E2-4AF4-13706880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41EB6-8241-EA8A-6180-20070D1E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27FD-6881-78B3-08BB-05D1621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8C91-701C-5B7B-5174-558540AA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2C811-171E-15EE-B069-EBFC55AD6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92A7-7AFB-143B-AFE1-DA653D7B8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9C048-2A1D-3F2B-3C2C-EFFF18B1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D56DD-0C80-37E8-909C-A2DAF45E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0969C-EEB9-FE82-D03B-95B3B697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BD17A-83B4-4E2A-A623-47BB9F57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DD1A-F8F5-7FD9-59D8-45A869FA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7EE68-957B-41D2-F873-16BB4D6E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A7A03-745F-D82D-965C-C2146323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679A-44C3-9D43-E41E-E9DCEFFB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A2C3C-BBDF-F078-4DF3-BFD047AD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4F444-F2F8-C0D3-6F29-1811B5ED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544B-C5D4-5DAA-58C9-0B85A57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488D-55E7-A25B-915A-671B3383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69BA-D1EA-700A-F0A1-C73FA9C1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DAB48-4D23-C77C-7BC8-C749D4CA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9C7C-E8E7-A922-B854-1EE227F0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DE9E-13FD-4631-1EAE-E0E995C6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C4D6-0787-1F0C-8092-C99543A3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5FA1-B4FB-4494-B9F0-F7D2BECB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B2B45-8085-CDAD-79F6-F9F6F1FF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C073D-FF42-387F-25E6-9858D5120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0DB8-8781-370D-AF7B-0DB77D71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852CC-A900-8B67-AEE6-E4BB6AC8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5E026-C371-F772-3099-F176E9F3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399CE78-E9CD-3D8A-0D01-00BBA0E21B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99ECA-9A36-EC5F-5722-BEEB6063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DAD32-2B48-539C-3E04-79ED7775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22283-BF16-74A5-8809-001819D2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6B6D-54E6-4E12-93F0-76C837FE07A7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ACF29-E455-35B3-5558-AE931AB4C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2F0C-9A10-A010-3450-A78679E96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CB3B2D-E7B6-F6CF-AF86-76552CB50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339" y="5131451"/>
            <a:ext cx="33226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xem hai đoạn thẳng song song trong hình dưới đây có cùng độ dài hay không. Hãy kiểm tra lại bằng cách sử dụng thước kẻ.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0E519-74B1-1229-0DD9-347B3643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1566862"/>
            <a:ext cx="2376488" cy="243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7776F-9684-0F3A-E11A-C43844E3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10175" y="2558553"/>
            <a:ext cx="5581651" cy="1091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B056C-DDC2-EABB-6A14-A5753E09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172075" y="3282453"/>
            <a:ext cx="5581651" cy="109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9636F-FA4E-1EBA-487F-B8C7F1101F7C}"/>
              </a:ext>
            </a:extLst>
          </p:cNvPr>
          <p:cNvSpPr txBox="1"/>
          <p:nvPr/>
        </p:nvSpPr>
        <p:spPr>
          <a:xfrm>
            <a:off x="1495425" y="4800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64AB41-836A-AEDB-8237-91A6901C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4944"/>
              </p:ext>
            </p:extLst>
          </p:nvPr>
        </p:nvGraphicFramePr>
        <p:xfrm>
          <a:off x="3619500" y="2324099"/>
          <a:ext cx="5200648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51378129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1143538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110703677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061452278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78695186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57645642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991307153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84717337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39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5477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718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00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84EE8-535B-A9E5-639B-C123DAF8D1FD}"/>
              </a:ext>
            </a:extLst>
          </p:cNvPr>
          <p:cNvCxnSpPr>
            <a:cxnSpLocks/>
          </p:cNvCxnSpPr>
          <p:nvPr/>
        </p:nvCxnSpPr>
        <p:spPr>
          <a:xfrm flipH="1">
            <a:off x="4267200" y="3019425"/>
            <a:ext cx="647700" cy="13620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60881F-1B63-438B-8D0F-AFD53943C05A}"/>
              </a:ext>
            </a:extLst>
          </p:cNvPr>
          <p:cNvCxnSpPr/>
          <p:nvPr/>
        </p:nvCxnSpPr>
        <p:spPr>
          <a:xfrm flipH="1">
            <a:off x="7543800" y="3038475"/>
            <a:ext cx="619125" cy="13239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18907-21C4-BAFA-67E8-ED48F7E35842}"/>
              </a:ext>
            </a:extLst>
          </p:cNvPr>
          <p:cNvCxnSpPr>
            <a:cxnSpLocks/>
          </p:cNvCxnSpPr>
          <p:nvPr/>
        </p:nvCxnSpPr>
        <p:spPr>
          <a:xfrm flipH="1">
            <a:off x="4886325" y="301942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D281-B14F-445B-B04A-57E6DA9BEC6B}"/>
              </a:ext>
            </a:extLst>
          </p:cNvPr>
          <p:cNvCxnSpPr>
            <a:cxnSpLocks/>
          </p:cNvCxnSpPr>
          <p:nvPr/>
        </p:nvCxnSpPr>
        <p:spPr>
          <a:xfrm flipH="1">
            <a:off x="4295775" y="437197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BA0E4-7FBC-9E81-6CD0-24A00C1E97D9}"/>
              </a:ext>
            </a:extLst>
          </p:cNvPr>
          <p:cNvCxnSpPr>
            <a:cxnSpLocks/>
          </p:cNvCxnSpPr>
          <p:nvPr/>
        </p:nvCxnSpPr>
        <p:spPr>
          <a:xfrm>
            <a:off x="4933950" y="3028950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F9E94-1CF2-E1F0-93B1-E4EB7E9FEFE6}"/>
              </a:ext>
            </a:extLst>
          </p:cNvPr>
          <p:cNvCxnSpPr>
            <a:cxnSpLocks/>
          </p:cNvCxnSpPr>
          <p:nvPr/>
        </p:nvCxnSpPr>
        <p:spPr>
          <a:xfrm>
            <a:off x="8172450" y="3038475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B82246-9513-E397-8008-184F5577C045}"/>
              </a:ext>
            </a:extLst>
          </p:cNvPr>
          <p:cNvCxnSpPr>
            <a:cxnSpLocks/>
          </p:cNvCxnSpPr>
          <p:nvPr/>
        </p:nvCxnSpPr>
        <p:spPr>
          <a:xfrm flipH="1">
            <a:off x="7553325" y="4371975"/>
            <a:ext cx="657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3440D-9CCB-0274-D3FA-51F7B16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4229100"/>
            <a:ext cx="661987" cy="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51088" y="568587"/>
            <a:ext cx="94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dưới đây. Di chuyển 3 que tính để được 3 hình thoi.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E378B-7873-EE35-3170-11033FCDFFF3}"/>
              </a:ext>
            </a:extLst>
          </p:cNvPr>
          <p:cNvCxnSpPr>
            <a:cxnSpLocks/>
          </p:cNvCxnSpPr>
          <p:nvPr/>
        </p:nvCxnSpPr>
        <p:spPr>
          <a:xfrm flipH="1">
            <a:off x="4095750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9EEC8-B4D9-1921-1AEE-6EE790D8D776}"/>
              </a:ext>
            </a:extLst>
          </p:cNvPr>
          <p:cNvCxnSpPr>
            <a:cxnSpLocks/>
          </p:cNvCxnSpPr>
          <p:nvPr/>
        </p:nvCxnSpPr>
        <p:spPr>
          <a:xfrm>
            <a:off x="4772025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3A27E9-2274-A1C0-1BA4-A67EC8A08628}"/>
              </a:ext>
            </a:extLst>
          </p:cNvPr>
          <p:cNvCxnSpPr>
            <a:cxnSpLocks/>
          </p:cNvCxnSpPr>
          <p:nvPr/>
        </p:nvCxnSpPr>
        <p:spPr>
          <a:xfrm>
            <a:off x="4124325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7916D-4580-F5DA-BEA3-D7ED5236B2D3}"/>
              </a:ext>
            </a:extLst>
          </p:cNvPr>
          <p:cNvCxnSpPr>
            <a:cxnSpLocks/>
          </p:cNvCxnSpPr>
          <p:nvPr/>
        </p:nvCxnSpPr>
        <p:spPr>
          <a:xfrm flipH="1">
            <a:off x="5419725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5806CF-5573-3B0F-F94F-3BB104CA1F38}"/>
              </a:ext>
            </a:extLst>
          </p:cNvPr>
          <p:cNvCxnSpPr>
            <a:cxnSpLocks/>
          </p:cNvCxnSpPr>
          <p:nvPr/>
        </p:nvCxnSpPr>
        <p:spPr>
          <a:xfrm>
            <a:off x="6096000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58C6C-7D07-3BDF-AD51-0F41875DD360}"/>
              </a:ext>
            </a:extLst>
          </p:cNvPr>
          <p:cNvCxnSpPr>
            <a:cxnSpLocks/>
          </p:cNvCxnSpPr>
          <p:nvPr/>
        </p:nvCxnSpPr>
        <p:spPr>
          <a:xfrm>
            <a:off x="5448300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27AA79-D201-6126-0F36-8E81C45BE0F6}"/>
              </a:ext>
            </a:extLst>
          </p:cNvPr>
          <p:cNvCxnSpPr>
            <a:cxnSpLocks/>
          </p:cNvCxnSpPr>
          <p:nvPr/>
        </p:nvCxnSpPr>
        <p:spPr>
          <a:xfrm flipH="1">
            <a:off x="6753225" y="316230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232313-34CE-40CE-E543-D5276C83A18D}"/>
              </a:ext>
            </a:extLst>
          </p:cNvPr>
          <p:cNvCxnSpPr>
            <a:cxnSpLocks/>
          </p:cNvCxnSpPr>
          <p:nvPr/>
        </p:nvCxnSpPr>
        <p:spPr>
          <a:xfrm>
            <a:off x="7429500" y="315277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71583-6A9C-F8F7-6C42-5BA7E8EAD24D}"/>
              </a:ext>
            </a:extLst>
          </p:cNvPr>
          <p:cNvCxnSpPr>
            <a:cxnSpLocks/>
          </p:cNvCxnSpPr>
          <p:nvPr/>
        </p:nvCxnSpPr>
        <p:spPr>
          <a:xfrm>
            <a:off x="6781800" y="420052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73B9A6-8FBC-CEE5-2E7C-23F458EE5221}"/>
              </a:ext>
            </a:extLst>
          </p:cNvPr>
          <p:cNvCxnSpPr>
            <a:cxnSpLocks/>
          </p:cNvCxnSpPr>
          <p:nvPr/>
        </p:nvCxnSpPr>
        <p:spPr>
          <a:xfrm flipH="1">
            <a:off x="4810125" y="3209925"/>
            <a:ext cx="124777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291636-FAF5-870A-FC1F-FD7297177324}"/>
              </a:ext>
            </a:extLst>
          </p:cNvPr>
          <p:cNvCxnSpPr>
            <a:cxnSpLocks/>
          </p:cNvCxnSpPr>
          <p:nvPr/>
        </p:nvCxnSpPr>
        <p:spPr>
          <a:xfrm flipV="1">
            <a:off x="4772025" y="2209800"/>
            <a:ext cx="676275" cy="9620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BA02FF-B789-FC88-4931-0FCEC616B467}"/>
              </a:ext>
            </a:extLst>
          </p:cNvPr>
          <p:cNvCxnSpPr>
            <a:cxnSpLocks/>
          </p:cNvCxnSpPr>
          <p:nvPr/>
        </p:nvCxnSpPr>
        <p:spPr>
          <a:xfrm>
            <a:off x="5476875" y="2200275"/>
            <a:ext cx="647700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790575"/>
            <a:ext cx="7285565" cy="36099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tìm hai đường thẳng vuông góc, song song, các đồ vật có dạng hình thoi, hình bình hành, hình chữ nhật,… ở các đồ vật trong lớp học.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BC.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Đoạn thẳng AB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 Đoạn thẳng AB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AD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Đoạn thẳng AD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7429-C33E-1DE4-8F78-2972C6D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625168"/>
            <a:ext cx="8772904" cy="120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E7B40-1BE0-7445-7C3D-421C7F7C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8C351-D675-7E05-6F32-D66F9B1EA01F}"/>
              </a:ext>
            </a:extLst>
          </p:cNvPr>
          <p:cNvGrpSpPr/>
          <p:nvPr/>
        </p:nvGrpSpPr>
        <p:grpSpPr>
          <a:xfrm>
            <a:off x="4524374" y="1466850"/>
            <a:ext cx="7058025" cy="4524315"/>
            <a:chOff x="4524374" y="1466850"/>
            <a:chExt cx="7058025" cy="4524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1FB2D-9EE4-E2DC-2785-C108FF03F465}"/>
                </a:ext>
              </a:extLst>
            </p:cNvPr>
            <p:cNvSpPr txBox="1"/>
            <p:nvPr/>
          </p:nvSpPr>
          <p:spPr>
            <a:xfrm>
              <a:off x="4524374" y="1466850"/>
              <a:ext cx="705802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 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NP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GH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85404-DFBE-8164-22E5-0B7DE804189E}"/>
                </a:ext>
              </a:extLst>
            </p:cNvPr>
            <p:cNvSpPr/>
            <p:nvPr/>
          </p:nvSpPr>
          <p:spPr>
            <a:xfrm>
              <a:off x="6324601" y="2505075"/>
              <a:ext cx="657224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6D6B16-EF25-A583-9B0F-5DE691B36CAA}"/>
                </a:ext>
              </a:extLst>
            </p:cNvPr>
            <p:cNvSpPr/>
            <p:nvPr/>
          </p:nvSpPr>
          <p:spPr>
            <a:xfrm>
              <a:off x="6267450" y="3524250"/>
              <a:ext cx="6000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E54D42-255C-47FB-7266-FD34D395EFE8}"/>
                </a:ext>
              </a:extLst>
            </p:cNvPr>
            <p:cNvSpPr/>
            <p:nvPr/>
          </p:nvSpPr>
          <p:spPr>
            <a:xfrm>
              <a:off x="6248400" y="4457700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BDB913-C873-3875-D7A9-11603D7AF2D0}"/>
                </a:ext>
              </a:extLst>
            </p:cNvPr>
            <p:cNvSpPr/>
            <p:nvPr/>
          </p:nvSpPr>
          <p:spPr>
            <a:xfrm>
              <a:off x="6257925" y="5457825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</p:grpSp>
      <p:pic>
        <p:nvPicPr>
          <p:cNvPr id="24" name="Picture 23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F9A6DD96-C047-544B-6974-333563606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2190750"/>
            <a:ext cx="1123950" cy="1123950"/>
          </a:xfrm>
          <a:prstGeom prst="rect">
            <a:avLst/>
          </a:prstGeom>
        </p:spPr>
      </p:pic>
      <p:pic>
        <p:nvPicPr>
          <p:cNvPr id="25" name="Picture 24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087D51C3-F2F1-D7CC-E885-C3E8710B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81" y="3162300"/>
            <a:ext cx="1112769" cy="1112769"/>
          </a:xfrm>
          <a:prstGeom prst="rect">
            <a:avLst/>
          </a:prstGeom>
        </p:spPr>
      </p:pic>
      <p:pic>
        <p:nvPicPr>
          <p:cNvPr id="32" name="Picture 31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176A11D4-91B2-97A2-125A-93BBDC77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1" y="4133850"/>
            <a:ext cx="1084194" cy="1084194"/>
          </a:xfrm>
          <a:prstGeom prst="rect">
            <a:avLst/>
          </a:prstGeom>
        </p:spPr>
      </p:pic>
      <p:pic>
        <p:nvPicPr>
          <p:cNvPr id="33" name="Picture 32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2604AB55-05B5-41E5-1372-A1E1D12C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15302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-0.01263 0.00231 -0.02526 0.00301 -0.0375 0.00694 C -0.04778 0.01018 -0.05716 0.0169 -0.06718 0.0213 C -0.07096 0.02292 -0.075 0.02361 -0.07903 0.02477 C -0.08711 0.03634 -0.07708 0.02384 -0.09179 0.03542 C -0.09713 0.03981 -0.10182 0.0456 -0.10716 0.04977 C -0.11862 0.05856 -0.13073 0.06574 -0.14192 0.07454 C -0.15403 0.08426 -0.16627 0.09467 -0.17942 0.10139 C -0.18567 0.10463 -0.19231 0.10579 -0.19869 0.10856 C -0.2108 0.11342 -0.22226 0.12384 -0.23476 0.12454 L -0.27096 0.12639 C -0.29479 0.1213 -0.31328 0.1206 -0.3345 0.11018 C -0.33593 0.10926 -0.33763 0.10787 -0.33919 0.10671 C -0.34231 0.10486 -0.34531 0.10301 -0.34843 0.10139 C -0.39752 0.07546 -0.33359 0.11134 -0.3858 0.08009 C -0.38919 0.07801 -0.39296 0.07685 -0.39596 0.07454 C -0.40143 0.07106 -0.40625 0.06597 -0.41145 0.06227 C -0.41445 0.06018 -0.4177 0.0588 -0.4207 0.05694 C -0.42578 0.05347 -0.43073 0.0493 -0.43593 0.04606 C -0.45052 0.03773 -0.45911 0.03518 -0.47474 0.03009 C -0.47864 0.02893 -0.48255 0.02801 -0.48632 0.02662 C -0.51171 0.01736 -0.49609 0.02106 -0.51341 0.01759 C -0.54036 0.01898 -0.56757 0.01898 -0.59466 0.0213 C -0.59739 0.02153 -0.59987 0.02361 -0.60234 0.02477 C -0.60586 0.02662 -0.60937 0.02778 -0.61263 0.03009 C -0.63424 0.04514 -0.61393 0.03287 -0.62942 0.04606 C -0.63281 0.04884 -0.63632 0.05116 -0.63984 0.05324 C -0.64401 0.05579 -0.64843 0.05764 -0.65273 0.06042 C -0.67278 0.07315 -0.66536 0.0713 -0.68229 0.07824 C -0.69622 0.0838 -0.71067 0.08611 -0.725 0.08889 L -0.8151 0.08542 C -0.81783 0.08518 -0.82031 0.08449 -0.82291 0.08356 C -0.82487 0.08264 -0.83346 0.07569 -0.8345 0.07454 C -0.83593 0.07315 -0.83685 0.0706 -0.83828 0.06921 C -0.83997 0.06805 -0.84179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-0.01263 0.00231 -0.02526 0.00301 -0.0375 0.00694 C -0.04779 0.01018 -0.05716 0.0169 -0.06719 0.0213 C -0.07096 0.02292 -0.075 0.02361 -0.07904 0.02477 C -0.08711 0.03634 -0.07708 0.02384 -0.0918 0.03542 C -0.09714 0.03981 -0.10182 0.0456 -0.10716 0.04977 C -0.11862 0.05856 -0.13073 0.06574 -0.14193 0.07454 C -0.15404 0.08426 -0.16628 0.09468 -0.17943 0.10139 C -0.18568 0.10463 -0.19232 0.10579 -0.1987 0.10856 C -0.21081 0.11343 -0.22227 0.12384 -0.23477 0.12454 L -0.27096 0.12639 C -0.29479 0.1213 -0.31328 0.1206 -0.33451 0.11018 C -0.33594 0.10926 -0.33763 0.10787 -0.33919 0.10671 C -0.34232 0.10486 -0.34531 0.10301 -0.34844 0.10139 C -0.39753 0.07546 -0.33359 0.11134 -0.38581 0.08009 C -0.38919 0.07801 -0.39297 0.07685 -0.39596 0.07454 C -0.40143 0.07106 -0.40625 0.06597 -0.41146 0.06227 C -0.41445 0.06018 -0.41771 0.0588 -0.4207 0.05694 C -0.42578 0.05347 -0.43073 0.04931 -0.43594 0.04606 C -0.45052 0.03773 -0.45912 0.03518 -0.47474 0.03009 C -0.47865 0.02893 -0.48255 0.02801 -0.48633 0.02662 C -0.51172 0.01736 -0.49609 0.02106 -0.51341 0.01759 C -0.54037 0.01898 -0.56758 0.01898 -0.59466 0.0213 C -0.5974 0.02153 -0.59987 0.02361 -0.60234 0.02477 C -0.60586 0.02662 -0.60938 0.02778 -0.61263 0.03009 C -0.63425 0.04514 -0.61393 0.03287 -0.62943 0.04606 C -0.63281 0.04884 -0.63633 0.05116 -0.63984 0.05324 C -0.64401 0.05579 -0.64844 0.05764 -0.65274 0.06042 C -0.67279 0.07315 -0.66537 0.0713 -0.68229 0.07824 C -0.69622 0.0838 -0.71068 0.08611 -0.725 0.08889 L -0.8151 0.08542 C -0.81784 0.08518 -0.82031 0.08449 -0.82292 0.08356 C -0.82487 0.08264 -0.83346 0.07569 -0.83451 0.07454 C -0.83594 0.07315 -0.83685 0.0706 -0.83828 0.06921 C -0.83997 0.06806 -0.8418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00023 C -0.01263 0.00232 -0.02526 0.00301 -0.0375 0.00695 C -0.04778 0.01019 -0.05716 0.0169 -0.06718 0.0213 C -0.07096 0.02292 -0.075 0.02361 -0.07903 0.02477 C -0.08711 0.03635 -0.07708 0.02385 -0.09179 0.03542 C -0.09713 0.03982 -0.10182 0.0456 -0.10716 0.04977 C -0.11862 0.05857 -0.13073 0.06574 -0.14192 0.07454 C -0.15403 0.08426 -0.16627 0.09468 -0.17942 0.10139 C -0.18567 0.10463 -0.19232 0.10579 -0.1987 0.10857 C -0.2108 0.11343 -0.22226 0.12385 -0.23476 0.12454 L -0.27096 0.12639 C -0.29479 0.1213 -0.31328 0.1206 -0.3345 0.11019 C -0.33593 0.10926 -0.33763 0.10787 -0.33919 0.10672 C -0.34232 0.10486 -0.34531 0.10301 -0.34843 0.10139 C -0.39752 0.07547 -0.33359 0.11135 -0.3858 0.0801 C -0.38919 0.07801 -0.39297 0.07685 -0.39596 0.07454 C -0.40143 0.07107 -0.40625 0.06598 -0.41146 0.06227 C -0.41445 0.06019 -0.41771 0.0588 -0.4207 0.05695 C -0.42578 0.05348 -0.43073 0.04931 -0.43593 0.04607 C -0.45052 0.03773 -0.45911 0.03519 -0.47474 0.0301 C -0.47864 0.02894 -0.48255 0.02801 -0.48633 0.02662 C -0.51172 0.01736 -0.49609 0.02107 -0.51341 0.0176 C -0.54036 0.01898 -0.56758 0.01898 -0.59466 0.0213 C -0.59739 0.02153 -0.59987 0.02361 -0.60234 0.02477 C -0.60586 0.02662 -0.60937 0.02778 -0.61263 0.0301 C -0.63424 0.04514 -0.61393 0.03287 -0.62942 0.04607 C -0.63281 0.04885 -0.63633 0.05116 -0.63984 0.05324 C -0.64401 0.05579 -0.64844 0.05764 -0.65273 0.06042 C -0.67278 0.07315 -0.66536 0.0713 -0.68229 0.07824 C -0.69622 0.0838 -0.71067 0.08611 -0.725 0.08889 L -0.8151 0.08542 C -0.81784 0.08519 -0.82031 0.08449 -0.82291 0.08357 C -0.82487 0.08264 -0.83346 0.0757 -0.8345 0.07454 C -0.83594 0.07315 -0.83685 0.0706 -0.83828 0.06922 C -0.83997 0.06806 -0.84179 0.06829 -0.84349 0.0676 C -0.84453 0.06713 -0.84518 0.06644 -0.84596 0.06574 L -0.84596 0.06598 " pathEditMode="relative" rAng="0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C -0.01263 0.00231 -0.02526 0.00301 -0.0375 0.00694 C -0.04779 0.01018 -0.05716 0.01689 -0.06719 0.02129 C -0.07096 0.02291 -0.075 0.02361 -0.07904 0.02477 C -0.08711 0.03634 -0.07708 0.02384 -0.0918 0.03541 C -0.09714 0.03981 -0.10182 0.0456 -0.10716 0.04977 C -0.11862 0.05856 -0.13073 0.06574 -0.14193 0.07453 C -0.15404 0.08426 -0.16628 0.09467 -0.17943 0.10139 C -0.18568 0.10463 -0.19232 0.10578 -0.1987 0.10856 C -0.21081 0.11342 -0.22227 0.12384 -0.23477 0.12453 L -0.27096 0.12639 C -0.29479 0.12129 -0.31328 0.1206 -0.3345 0.11018 C -0.33594 0.10926 -0.33763 0.10787 -0.33919 0.10671 C -0.34232 0.10486 -0.34531 0.10301 -0.34844 0.10139 C -0.39753 0.07546 -0.33359 0.11134 -0.38581 0.08009 C -0.38919 0.07801 -0.39297 0.07685 -0.39596 0.07453 C -0.40143 0.07106 -0.40625 0.06597 -0.41146 0.06227 C -0.41445 0.06018 -0.41771 0.05879 -0.4207 0.05694 C -0.42578 0.05347 -0.43073 0.0493 -0.43594 0.04606 C -0.45052 0.03773 -0.45911 0.03518 -0.47474 0.03009 C -0.47865 0.02893 -0.48255 0.02801 -0.48633 0.02662 C -0.51172 0.01736 -0.49609 0.02106 -0.51341 0.01759 C -0.54036 0.01898 -0.56758 0.01898 -0.59466 0.02129 C -0.5974 0.02152 -0.59987 0.02361 -0.60234 0.02477 C -0.60586 0.02662 -0.60937 0.02777 -0.61263 0.03009 C -0.63424 0.04514 -0.61393 0.03287 -0.62943 0.04606 C -0.63281 0.04884 -0.63633 0.05115 -0.63984 0.05324 C -0.64401 0.05578 -0.64844 0.05764 -0.65273 0.06041 C -0.67279 0.07314 -0.66536 0.07129 -0.68229 0.07824 C -0.69622 0.08379 -0.71068 0.08611 -0.725 0.08889 L -0.8151 0.08541 C -0.81784 0.08518 -0.82031 0.08449 -0.82292 0.08356 C -0.82487 0.08264 -0.83346 0.07569 -0.83451 0.07453 C -0.83594 0.07314 -0.83685 0.0706 -0.83828 0.06921 C -0.83997 0.06805 -0.8418 0.06828 -0.84349 0.06759 C -0.84453 0.06713 -0.84518 0.06643 -0.84596 0.06574 L -0.84596 0.06597 " pathEditMode="relative" rAng="0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288</Words>
  <Application>Microsoft Office PowerPoint</Application>
  <PresentationFormat>Widescreen</PresentationFormat>
  <Paragraphs>36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SVNRevolution</vt:lpstr>
      <vt:lpstr>Arial</vt:lpstr>
      <vt:lpstr>Calibri</vt:lpstr>
      <vt:lpstr>Calibri Light</vt:lpstr>
      <vt:lpstr>Cambria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/>
  <dc:description>9Slide.vn</dc:description>
  <cp:lastModifiedBy>Admin</cp:lastModifiedBy>
  <cp:revision>22</cp:revision>
  <dcterms:created xsi:type="dcterms:W3CDTF">2023-10-08T11:07:23Z</dcterms:created>
  <dcterms:modified xsi:type="dcterms:W3CDTF">2023-12-04T01:48:20Z</dcterms:modified>
  <cp:category/>
</cp:coreProperties>
</file>