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0" r:id="rId5"/>
    <p:sldId id="380" r:id="rId6"/>
    <p:sldId id="336" r:id="rId7"/>
    <p:sldId id="262" r:id="rId8"/>
    <p:sldId id="263" r:id="rId9"/>
    <p:sldId id="282" r:id="rId10"/>
    <p:sldId id="283" r:id="rId11"/>
    <p:sldId id="284" r:id="rId12"/>
    <p:sldId id="264" r:id="rId13"/>
    <p:sldId id="372" r:id="rId14"/>
    <p:sldId id="357" r:id="rId15"/>
    <p:sldId id="350" r:id="rId16"/>
    <p:sldId id="355" r:id="rId17"/>
    <p:sldId id="267" r:id="rId18"/>
    <p:sldId id="381" r:id="rId19"/>
    <p:sldId id="382" r:id="rId20"/>
    <p:sldId id="383" r:id="rId21"/>
    <p:sldId id="314" r:id="rId22"/>
    <p:sldId id="272" r:id="rId23"/>
    <p:sldId id="338" r:id="rId24"/>
    <p:sldId id="386" r:id="rId25"/>
    <p:sldId id="326" r:id="rId26"/>
    <p:sldId id="274" r:id="rId27"/>
    <p:sldId id="275" r:id="rId28"/>
    <p:sldId id="391" r:id="rId29"/>
    <p:sldId id="277" r:id="rId3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p:scale>
          <a:sx n="41" d="100"/>
          <a:sy n="41" d="100"/>
        </p:scale>
        <p:origin x="-1782" y="-6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6/13/2021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Cuốc:</a:t>
            </a:r>
            <a:r>
              <a:rPr lang="en-US" baseline="0" smtClean="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6/13/2021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dược sĩ</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4391456"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ươc</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Dược sĩ Trung học là gì? Cơ hội nghề nghiệp Dược sĩ Trung học khi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19" y="344917"/>
            <a:ext cx="7696200" cy="434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l</a:t>
            </a:r>
            <a:r>
              <a:rPr lang="en-US" sz="9600" smtClean="0">
                <a:solidFill>
                  <a:srgbClr val="0070C0"/>
                </a:solidFill>
                <a:latin typeface="Arial-Rounded" pitchFamily="34" charset="0"/>
                <a:ea typeface="Arial-Rounded" pitchFamily="34" charset="0"/>
                <a:cs typeface="Arial-Rounded" pitchFamily="34" charset="0"/>
              </a:rPr>
              <a:t>ướt ván</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303213"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ươt</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LƯỚT SÓNG CHƯA BAO GIỜ LÀ ĐIỀU DỄ DÀNG ĐẾN TH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976" y="253161"/>
            <a:ext cx="7344599" cy="489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3377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dược sĩ</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thước kẻ</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 ván</a:t>
            </a:r>
            <a:endParaRPr lang="en-US" sz="6000">
              <a:solidFill>
                <a:srgbClr val="0070C0"/>
              </a:solidFill>
              <a:latin typeface="Arial-Rounded" pitchFamily="34" charset="0"/>
              <a:ea typeface="Arial-Rounded" pitchFamily="34" charset="0"/>
              <a:cs typeface="Arial-Rounded" pitchFamily="34" charset="0"/>
            </a:endParaRPr>
          </a:p>
        </p:txBody>
      </p:sp>
      <p:pic>
        <p:nvPicPr>
          <p:cNvPr id="11" name="Picture 2" descr="LƯỚT SÓNG CHƯA BAO GIỜ LÀ ĐIỀU DỄ DÀNG ĐẾN THẾ!!!"/>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5147" y="1828800"/>
            <a:ext cx="3516343" cy="234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ược sĩ Trung học là gì? Cơ hội nghề nghiệp Dược sĩ Trung học khi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100" y="1828800"/>
            <a:ext cx="4136778" cy="2335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ước kẻ sumikko TH12 thước kẻ cute thước kẻ dễ thương 12 cm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090" y="1807234"/>
            <a:ext cx="2300510" cy="230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349955" y="574741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dược sĩ</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07645" y="574741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thước kẻ</a:t>
            </a:r>
            <a:endParaRPr lang="en-US" sz="60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312355" y="574741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 ván</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56975" y="39043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bước</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73325" y="39043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lược</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186551" y="390436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ngược</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862775" y="390436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nước</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55330" y="473820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3413919" y="473820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lượt</a:t>
            </a:r>
            <a:endParaRPr lang="en-US" sz="60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6080919" y="473820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mướt</a:t>
            </a:r>
            <a:endParaRPr lang="en-US" sz="6000">
              <a:solidFill>
                <a:srgbClr val="0070C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8861130" y="473820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mượt</a:t>
            </a:r>
            <a:endParaRPr lang="en-US" sz="6000">
              <a:solidFill>
                <a:srgbClr val="0070C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19" y="-175375"/>
            <a:ext cx="4768464" cy="435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έ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έ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ƯƠ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898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39949" y="1628776"/>
            <a:ext cx="955390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Σ </a:t>
            </a:r>
            <a:endParaRPr lang="en-US" sz="28600">
              <a:solidFill>
                <a:srgbClr val="FF0000"/>
              </a:solidFill>
              <a:latin typeface="HP001 4 hàng" pitchFamily="34" charset="0"/>
            </a:endParaRPr>
          </a:p>
        </p:txBody>
      </p:sp>
      <p:sp>
        <p:nvSpPr>
          <p:cNvPr id="8" name="TextBox 7"/>
          <p:cNvSpPr txBox="1"/>
          <p:nvPr/>
        </p:nvSpPr>
        <p:spPr>
          <a:xfrm>
            <a:off x="8180897"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Σ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ƯƠ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κưϐ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κưϐ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lưė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lưė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έ</a:t>
            </a:r>
            <a:endParaRPr lang="en-US" sz="8400">
              <a:solidFill>
                <a:srgbClr val="FF0000"/>
              </a:solidFill>
              <a:latin typeface="HP001 4 hàng" pitchFamily="34" charset="0"/>
            </a:endParaRPr>
          </a:p>
        </p:txBody>
      </p:sp>
      <p:sp>
        <p:nvSpPr>
          <p:cNvPr id="8" name="TextBox 7"/>
          <p:cNvSpPr txBox="1"/>
          <p:nvPr/>
        </p:nvSpPr>
        <p:spPr>
          <a:xfrm>
            <a:off x="3072152" y="2165042"/>
            <a:ext cx="2297569" cy="784632"/>
          </a:xfrm>
          <a:prstGeom prst="rect">
            <a:avLst/>
          </a:prstGeom>
          <a:noFill/>
        </p:spPr>
        <p:txBody>
          <a:bodyPr wrap="square" lIns="121725" tIns="60862" rIns="121725" bIns="60862" rtlCol="0">
            <a:spAutoFit/>
          </a:bodyPr>
          <a:lstStyle/>
          <a:p>
            <a:r>
              <a:rPr lang="en-US" sz="4300">
                <a:solidFill>
                  <a:srgbClr val="FF0000"/>
                </a:solidFill>
                <a:latin typeface="HP001 4 hàng"/>
              </a:rPr>
              <a:t>Ŕ</a:t>
            </a:r>
            <a:r>
              <a:rPr lang="el-GR" sz="4300">
                <a:solidFill>
                  <a:srgbClr val="FF0000"/>
                </a:solidFill>
                <a:latin typeface="HP001 4 hàng"/>
              </a:rPr>
              <a:t>έ</a:t>
            </a:r>
            <a:endParaRPr lang="en-US" sz="43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Σ</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Σ</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uộc Sống Thường Ngày Của Các Phi Hành Gia Ngoài Không Gi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 y="-7748"/>
            <a:ext cx="12219353" cy="6873496"/>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κưϐ Γ˞</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κưϐ Γ˞</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vi-VN" sz="8400">
                <a:solidFill>
                  <a:srgbClr val="FF0000"/>
                </a:solidFill>
                <a:latin typeface="HP001 4 hàng"/>
              </a:rPr>
              <a:t>lưė ván</a:t>
            </a:r>
            <a:endParaRPr lang="en-US" sz="8400">
              <a:solidFill>
                <a:srgbClr val="FF0000"/>
              </a:solidFill>
              <a:latin typeface="HP001 4 hàng" pitchFamily="34" charset="0"/>
            </a:endParaRPr>
          </a:p>
        </p:txBody>
      </p:sp>
      <p:sp>
        <p:nvSpPr>
          <p:cNvPr id="14" name="TextBox 13"/>
          <p:cNvSpPr txBox="1"/>
          <p:nvPr/>
        </p:nvSpPr>
        <p:spPr>
          <a:xfrm>
            <a:off x="7210171" y="2829746"/>
            <a:ext cx="3747548" cy="769243"/>
          </a:xfrm>
          <a:prstGeom prst="rect">
            <a:avLst/>
          </a:prstGeom>
          <a:noFill/>
        </p:spPr>
        <p:txBody>
          <a:bodyPr wrap="square" lIns="121725" tIns="60862" rIns="121725" bIns="60862" rtlCol="0">
            <a:spAutoFit/>
          </a:bodyPr>
          <a:lstStyle/>
          <a:p>
            <a:r>
              <a:rPr lang="vi-VN" sz="4200">
                <a:solidFill>
                  <a:srgbClr val="FF0000"/>
                </a:solidFill>
                <a:latin typeface="HP001 4 hàng"/>
              </a:rPr>
              <a:t>lưė ván</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18" t="25000" r="27600" b="20283"/>
          <a:stretch/>
        </p:blipFill>
        <p:spPr bwMode="auto">
          <a:xfrm>
            <a:off x="1585119" y="464309"/>
            <a:ext cx="8664134" cy="586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119" y="19649"/>
            <a:ext cx="6207489" cy="302835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cxnSp>
        <p:nvCxnSpPr>
          <p:cNvPr id="11" name="Straight Connector 10"/>
          <p:cNvCxnSpPr/>
          <p:nvPr/>
        </p:nvCxnSpPr>
        <p:spPr>
          <a:xfrm flipH="1">
            <a:off x="10195719" y="3622466"/>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25760" y="278946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8814484" y="275996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8683728" y="3018498"/>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503751" y="4812438"/>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415960" y="345828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5395119" y="3570296"/>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72667" y="5451680"/>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898190" y="463403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1632310" y="5963817"/>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051647" y="527528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4627329" y="4180250"/>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83136" y="4758906"/>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923811" y="5398797"/>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16566" y="4789045"/>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ư</a:t>
            </a:r>
            <a:r>
              <a:rPr lang="en-US" sz="9600" smtClean="0">
                <a:solidFill>
                  <a:schemeClr val="bg1"/>
                </a:solidFill>
                <a:latin typeface="Arial-Rounded" pitchFamily="34" charset="0"/>
                <a:ea typeface="Arial-Rounded" pitchFamily="34" charset="0"/>
                <a:cs typeface="Arial-Rounded" pitchFamily="34" charset="0"/>
              </a:rPr>
              <a:t>ớc</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vượt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14" name="Rounded Rectangle 13"/>
          <p:cNvSpPr/>
          <p:nvPr/>
        </p:nvSpPr>
        <p:spPr>
          <a:xfrm>
            <a:off x="44484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Nam ước mơ làm nghề gì?</a:t>
            </a:r>
            <a:endParaRPr lang="en-US" sz="54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8035847" y="1320136"/>
            <a:ext cx="1222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38519" y="1981200"/>
            <a:ext cx="1995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72807" y="2626230"/>
            <a:ext cx="3386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85519" y="3962400"/>
            <a:ext cx="2287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4484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Em ước mơ làm nghề gì?</a:t>
            </a:r>
            <a:endParaRPr lang="en-US" sz="5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729"/>
          <a:stretch/>
        </p:blipFill>
        <p:spPr bwMode="auto">
          <a:xfrm>
            <a:off x="1592943" y="2743199"/>
            <a:ext cx="8952932" cy="21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496" y="-115897"/>
            <a:ext cx="3582617" cy="326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000" smtClean="0">
                <a:solidFill>
                  <a:srgbClr val="0070C0"/>
                </a:solidFill>
                <a:latin typeface="Arial-Rounded" pitchFamily="34" charset="0"/>
                <a:ea typeface="Arial-Rounded" pitchFamily="34" charset="0"/>
                <a:cs typeface="Arial-Rounded" pitchFamily="34" charset="0"/>
              </a:rPr>
              <a:t>Ư</a:t>
            </a:r>
            <a:r>
              <a:rPr lang="en-US" sz="6000" smtClean="0">
                <a:solidFill>
                  <a:srgbClr val="0070C0"/>
                </a:solidFill>
                <a:latin typeface="Arial-Rounded" pitchFamily="34" charset="0"/>
                <a:ea typeface="Arial-Rounded" pitchFamily="34" charset="0"/>
                <a:cs typeface="Arial-Rounded" pitchFamily="34" charset="0"/>
              </a:rPr>
              <a:t>ớc mơ của em</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7610"/>
          <a:stretch/>
        </p:blipFill>
        <p:spPr>
          <a:xfrm>
            <a:off x="2033493" y="1752600"/>
            <a:ext cx="7580168" cy="4681916"/>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729"/>
          <a:stretch/>
        </p:blipFill>
        <p:spPr bwMode="auto">
          <a:xfrm>
            <a:off x="1592943" y="2743199"/>
            <a:ext cx="8952932" cy="21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4496" y="-115897"/>
            <a:ext cx="3582617" cy="326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2045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290" t="467" b="71178"/>
          <a:stretch/>
        </p:blipFill>
        <p:spPr>
          <a:xfrm>
            <a:off x="852707" y="270463"/>
            <a:ext cx="10317307" cy="431015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71</a:t>
            </a:r>
            <a:endParaRPr lang="en-US" sz="5300" b="1">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ươc  ươt</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17" name="Group 16"/>
          <p:cNvGrpSpPr/>
          <p:nvPr/>
        </p:nvGrpSpPr>
        <p:grpSpPr>
          <a:xfrm>
            <a:off x="2450150" y="4953000"/>
            <a:ext cx="11174569" cy="1628056"/>
            <a:chOff x="502855" y="5406302"/>
            <a:chExt cx="10340246" cy="1628056"/>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smtClean="0">
                  <a:solidFill>
                    <a:srgbClr val="0070C0"/>
                  </a:solidFill>
                  <a:latin typeface="Arial-Rounded" pitchFamily="34" charset="0"/>
                  <a:ea typeface="Arial-Rounded" pitchFamily="34" charset="0"/>
                  <a:cs typeface="Arial-Rounded" pitchFamily="34" charset="0"/>
                </a:rPr>
                <a:t>Hà </a:t>
              </a:r>
              <a:r>
                <a:rPr lang="en-US" sz="5400" b="1" smtClean="0">
                  <a:solidFill>
                    <a:srgbClr val="FF0000"/>
                  </a:solidFill>
                  <a:latin typeface="Arial-Rounded" pitchFamily="34" charset="0"/>
                  <a:ea typeface="Arial-Rounded" pitchFamily="34" charset="0"/>
                  <a:cs typeface="Arial-Rounded" pitchFamily="34" charset="0"/>
                </a:rPr>
                <a:t>ươc</a:t>
              </a:r>
              <a:r>
                <a:rPr lang="en-US" sz="5400" b="1" smtClean="0">
                  <a:solidFill>
                    <a:srgbClr val="0070C0"/>
                  </a:solidFill>
                  <a:latin typeface="Arial-Rounded" pitchFamily="34" charset="0"/>
                  <a:ea typeface="Arial-Rounded" pitchFamily="34" charset="0"/>
                  <a:cs typeface="Arial-Rounded" pitchFamily="34" charset="0"/>
                </a:rPr>
                <a:t> đ</a:t>
              </a:r>
              <a:r>
                <a:rPr lang="en-US" sz="5400" b="1" smtClean="0">
                  <a:solidFill>
                    <a:srgbClr val="FF0000"/>
                  </a:solidFill>
                  <a:latin typeface="Arial-Rounded" pitchFamily="34" charset="0"/>
                  <a:ea typeface="Arial-Rounded" pitchFamily="34" charset="0"/>
                  <a:cs typeface="Arial-Rounded" pitchFamily="34" charset="0"/>
                </a:rPr>
                <a:t>ươc</a:t>
              </a:r>
              <a:r>
                <a:rPr lang="en-US" sz="5400" b="1" smtClean="0">
                  <a:solidFill>
                    <a:srgbClr val="0070C0"/>
                  </a:solidFill>
                  <a:latin typeface="Arial-Rounded" pitchFamily="34" charset="0"/>
                  <a:ea typeface="Arial-Rounded" pitchFamily="34" charset="0"/>
                  <a:cs typeface="Arial-Rounded" pitchFamily="34" charset="0"/>
                </a:rPr>
                <a:t> l</a:t>
              </a:r>
              <a:r>
                <a:rPr lang="en-US" sz="5400" b="1" smtClean="0">
                  <a:solidFill>
                    <a:srgbClr val="FF0000"/>
                  </a:solidFill>
                  <a:latin typeface="Arial-Rounded" pitchFamily="34" charset="0"/>
                  <a:ea typeface="Arial-Rounded" pitchFamily="34" charset="0"/>
                  <a:cs typeface="Arial-Rounded" pitchFamily="34" charset="0"/>
                </a:rPr>
                <a:t>ươt</a:t>
              </a:r>
              <a:r>
                <a:rPr lang="en-US" sz="5400" b="1" smtClean="0">
                  <a:solidFill>
                    <a:srgbClr val="0070C0"/>
                  </a:solidFill>
                  <a:latin typeface="Arial-Rounded" pitchFamily="34" charset="0"/>
                  <a:ea typeface="Arial-Rounded" pitchFamily="34" charset="0"/>
                  <a:cs typeface="Arial-Rounded" pitchFamily="34" charset="0"/>
                </a:rPr>
                <a:t> sóng.</a:t>
              </a:r>
              <a:endParaRPr lang="en-US" sz="5400" b="1">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1331039" y="552875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260045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02839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ươc</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16446"/>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đ</a:t>
            </a:r>
            <a:r>
              <a:rPr lang="en-US" sz="8800" smtClean="0">
                <a:solidFill>
                  <a:srgbClr val="FF0000"/>
                </a:solidFill>
                <a:latin typeface="Arial-Rounded" pitchFamily="34" charset="0"/>
                <a:ea typeface="Arial-Rounded" pitchFamily="34" charset="0"/>
                <a:cs typeface="Arial-Rounded" pitchFamily="34" charset="0"/>
              </a:rPr>
              <a:t>ươc</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ươc</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360351"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ươt</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449231" y="4326257"/>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ươc</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ươt</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667160" y="345907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879913" y="3459070"/>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664853" y="345907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c</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622804" y="345907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t</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bước</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1776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lược</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1776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ngược</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253732"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ươc</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999571" y="1600200"/>
            <a:ext cx="145035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ươc</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974000"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ươc</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nước</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559993"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ươc</a:t>
            </a:r>
            <a:endParaRPr lang="en-US" sz="6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55330" y="3091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13919" y="3091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lượt</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080919" y="3091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mướt</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127919"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927102" y="2914874"/>
            <a:ext cx="145035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763864"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8861130" y="3091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mượt</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9656241" y="2914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ươt</a:t>
            </a:r>
            <a:endParaRPr lang="en-US" sz="6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556975" y="43911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bước</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3473325" y="439116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lược</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6186551" y="439116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ngược</a:t>
            </a:r>
            <a:endParaRPr lang="en-US" sz="60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862775" y="43911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nước</a:t>
            </a:r>
            <a:endParaRPr lang="en-US" sz="60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555330"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lướt</a:t>
            </a:r>
            <a:endParaRPr lang="en-US" sz="6000">
              <a:solidFill>
                <a:srgbClr val="0070C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3413919"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lượt</a:t>
            </a:r>
            <a:endParaRPr lang="en-US" sz="6000">
              <a:solidFill>
                <a:srgbClr val="0070C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6080919" y="5705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mướt</a:t>
            </a:r>
            <a:endParaRPr lang="en-US" sz="6000">
              <a:solidFill>
                <a:srgbClr val="0070C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8861130" y="5705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mượt</a:t>
            </a:r>
            <a:endParaRPr lang="en-US" sz="6000">
              <a:solidFill>
                <a:srgbClr val="0070C0"/>
              </a:solidFill>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919" y="-123668"/>
            <a:ext cx="5245310" cy="478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81600"/>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thước kẻ</a:t>
            </a:r>
            <a:endParaRPr lang="en-US" sz="960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4623675" y="5181600"/>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ươc</a:t>
            </a:r>
            <a:endParaRPr lang="en-US" sz="9600">
              <a:solidFill>
                <a:srgbClr val="FF0000"/>
              </a:solidFill>
              <a:latin typeface="Arial-Rounded" pitchFamily="34" charset="0"/>
              <a:ea typeface="Arial-Rounded" pitchFamily="34" charset="0"/>
              <a:cs typeface="Arial-Rounded" pitchFamily="34" charset="0"/>
            </a:endParaRPr>
          </a:p>
        </p:txBody>
      </p:sp>
      <p:pic>
        <p:nvPicPr>
          <p:cNvPr id="2050" name="Picture 2" descr="thước kẻ sumikko TH12 thước kẻ cute thước kẻ dễ thương 12 cm | Shopee Việt  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3427" y="329991"/>
            <a:ext cx="4136478" cy="413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4840</TotalTime>
  <Words>218</Words>
  <Application>Microsoft Office PowerPoint</Application>
  <PresentationFormat>Custom</PresentationFormat>
  <Paragraphs>134</Paragraphs>
  <Slides>29</Slides>
  <Notes>17</Notes>
  <HiddenSlides>0</HiddenSlides>
  <MMClips>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618</cp:revision>
  <dcterms:created xsi:type="dcterms:W3CDTF">2021-05-08T14:00:55Z</dcterms:created>
  <dcterms:modified xsi:type="dcterms:W3CDTF">2021-06-13T00:18:24Z</dcterms:modified>
</cp:coreProperties>
</file>