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402" r:id="rId3"/>
    <p:sldId id="259" r:id="rId4"/>
    <p:sldId id="260" r:id="rId5"/>
    <p:sldId id="380" r:id="rId6"/>
    <p:sldId id="336" r:id="rId7"/>
    <p:sldId id="262" r:id="rId8"/>
    <p:sldId id="263" r:id="rId9"/>
    <p:sldId id="282" r:id="rId10"/>
    <p:sldId id="283" r:id="rId11"/>
    <p:sldId id="284" r:id="rId12"/>
    <p:sldId id="264" r:id="rId13"/>
    <p:sldId id="372" r:id="rId14"/>
    <p:sldId id="357" r:id="rId15"/>
    <p:sldId id="350" r:id="rId16"/>
    <p:sldId id="355" r:id="rId17"/>
    <p:sldId id="267" r:id="rId18"/>
    <p:sldId id="381" r:id="rId19"/>
    <p:sldId id="382" r:id="rId20"/>
    <p:sldId id="383" r:id="rId21"/>
    <p:sldId id="314" r:id="rId22"/>
    <p:sldId id="272" r:id="rId23"/>
    <p:sldId id="338" r:id="rId24"/>
    <p:sldId id="391" r:id="rId25"/>
    <p:sldId id="392" r:id="rId26"/>
    <p:sldId id="393" r:id="rId27"/>
    <p:sldId id="394" r:id="rId28"/>
    <p:sldId id="395" r:id="rId29"/>
    <p:sldId id="396" r:id="rId30"/>
    <p:sldId id="397" r:id="rId31"/>
    <p:sldId id="398" r:id="rId32"/>
    <p:sldId id="399" r:id="rId33"/>
    <p:sldId id="400" r:id="rId34"/>
    <p:sldId id="386" r:id="rId35"/>
    <p:sldId id="326" r:id="rId36"/>
    <p:sldId id="274" r:id="rId37"/>
    <p:sldId id="275" r:id="rId38"/>
    <p:sldId id="401" r:id="rId39"/>
    <p:sldId id="277" r:id="rId40"/>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9" autoAdjust="0"/>
    <p:restoredTop sz="91993" autoAdjust="0"/>
  </p:normalViewPr>
  <p:slideViewPr>
    <p:cSldViewPr>
      <p:cViewPr>
        <p:scale>
          <a:sx n="66" d="100"/>
          <a:sy n="66" d="100"/>
        </p:scale>
        <p:origin x="-822" y="-13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6/13/2021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22</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Hình</a:t>
            </a:r>
            <a:r>
              <a:rPr lang="en-US" baseline="0" smtClean="0"/>
              <a:t> ảnh là một vườn hoa ở đất nước Nhật Bản</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Cuốc:</a:t>
            </a:r>
            <a:r>
              <a:rPr lang="en-US" baseline="0" smtClean="0"/>
              <a:t> danh từ và động từ</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8</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13</a:t>
            </a:fld>
            <a:endParaRPr lang="en-US"/>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6/13/2021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6/13/2021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6/13/2021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6/13/2021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6/13/2021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6/13/2021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6/13/2021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váy xoè</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5884977"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oe</a:t>
            </a:r>
            <a:endParaRPr lang="en-US" sz="9600">
              <a:solidFill>
                <a:srgbClr val="FF0000"/>
              </a:solidFill>
              <a:latin typeface="Arial-Rounded" pitchFamily="34" charset="0"/>
              <a:ea typeface="Arial-Rounded" pitchFamily="34" charset="0"/>
              <a:cs typeface="Arial-Rounded" pitchFamily="34" charset="0"/>
            </a:endParaRPr>
          </a:p>
        </p:txBody>
      </p:sp>
      <p:pic>
        <p:nvPicPr>
          <p:cNvPr id="4098" name="Picture 2" descr="Đầm xòe bé gái - Vân Kim 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751" y="203200"/>
            <a:ext cx="4887832" cy="488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chích choè</a:t>
            </a:r>
            <a:endParaRPr lang="en-US" sz="9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6325251"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oe</a:t>
            </a:r>
            <a:endParaRPr lang="en-US" sz="9600">
              <a:solidFill>
                <a:srgbClr val="FF0000"/>
              </a:solidFill>
              <a:latin typeface="Arial-Rounded" pitchFamily="34" charset="0"/>
              <a:ea typeface="Arial-Rounded" pitchFamily="34" charset="0"/>
              <a:cs typeface="Arial-Rounded" pitchFamily="34" charset="0"/>
            </a:endParaRPr>
          </a:p>
        </p:txBody>
      </p:sp>
      <p:pic>
        <p:nvPicPr>
          <p:cNvPr id="5122" name="Picture 2" descr="Cách chọn chim chích chòe than hót hay - Pet Care 24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6319" y="203425"/>
            <a:ext cx="4879752" cy="470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615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váy xoè</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464259"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a:t>
            </a:r>
            <a:r>
              <a:rPr lang="en-US" sz="5400" smtClean="0">
                <a:solidFill>
                  <a:srgbClr val="0070C0"/>
                </a:solidFill>
                <a:latin typeface="Arial-Rounded" pitchFamily="34" charset="0"/>
                <a:ea typeface="Arial-Rounded" pitchFamily="34" charset="0"/>
                <a:cs typeface="Arial-Rounded" pitchFamily="34" charset="0"/>
              </a:rPr>
              <a:t>oá hoa</a:t>
            </a:r>
            <a:endParaRPr lang="en-US" sz="54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chích choè</a:t>
            </a:r>
            <a:endParaRPr lang="en-US" sz="5400">
              <a:solidFill>
                <a:srgbClr val="0070C0"/>
              </a:solidFill>
              <a:latin typeface="Arial-Rounded" pitchFamily="34" charset="0"/>
              <a:ea typeface="Arial-Rounded" pitchFamily="34" charset="0"/>
              <a:cs typeface="Arial-Rounded" pitchFamily="34" charset="0"/>
            </a:endParaRPr>
          </a:p>
        </p:txBody>
      </p:sp>
      <p:pic>
        <p:nvPicPr>
          <p:cNvPr id="11" name="Picture 2" descr="Cách chọn chim chích chòe than hót hay - Pet Care 24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55230" y="1943739"/>
            <a:ext cx="2376177" cy="22896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Đầm xòe bé gái - Vân Kim Sh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040" y="1930010"/>
            <a:ext cx="2303357" cy="23033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descr="Rose HD Wallpaper | Background Image | 2560x1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719" y="1905000"/>
            <a:ext cx="3720837" cy="2325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177297" y="59729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váy xoè</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548481" y="59729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a:t>
            </a:r>
            <a:r>
              <a:rPr lang="en-US" sz="5400" smtClean="0">
                <a:solidFill>
                  <a:srgbClr val="0070C0"/>
                </a:solidFill>
                <a:latin typeface="Arial-Rounded" pitchFamily="34" charset="0"/>
                <a:ea typeface="Arial-Rounded" pitchFamily="34" charset="0"/>
                <a:cs typeface="Arial-Rounded" pitchFamily="34" charset="0"/>
              </a:rPr>
              <a:t>oá hoa</a:t>
            </a:r>
            <a:endParaRPr lang="en-US" sz="54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7215897" y="59729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chích choè</a:t>
            </a:r>
            <a:endParaRPr lang="en-US" sz="54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556975"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hoà</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3473325"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loa</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6186551"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toả</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8862775"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xoá</a:t>
            </a:r>
            <a:endParaRPr lang="en-US" sz="60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615922" y="50292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khoẻ</a:t>
            </a:r>
            <a:endParaRPr lang="en-US" sz="60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3481841" y="50292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loe</a:t>
            </a:r>
            <a:endParaRPr lang="en-US" sz="6000">
              <a:solidFill>
                <a:srgbClr val="0070C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6195067" y="50292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loé</a:t>
            </a:r>
            <a:endParaRPr lang="en-US" sz="6000">
              <a:solidFill>
                <a:srgbClr val="0070C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8921722" y="50292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xoè</a:t>
            </a:r>
            <a:endParaRPr lang="en-US" sz="6000">
              <a:solidFill>
                <a:srgbClr val="0070C0"/>
              </a:solidFill>
              <a:latin typeface="Arial-Rounded" pitchFamily="34" charset="0"/>
              <a:ea typeface="Arial-Rounded" pitchFamily="34" charset="0"/>
              <a:cs typeface="Arial-Rounded" pitchFamily="34" charset="0"/>
            </a:endParaRPr>
          </a:p>
        </p:txBody>
      </p:sp>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309" y="-383782"/>
            <a:ext cx="492781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518319" y="1628776"/>
            <a:ext cx="8051865" cy="4524118"/>
          </a:xfrm>
          <a:prstGeom prst="rect">
            <a:avLst/>
          </a:prstGeom>
          <a:noFill/>
        </p:spPr>
        <p:txBody>
          <a:bodyPr wrap="square" lIns="121725" tIns="60862" rIns="121725" bIns="60862" rtlCol="0">
            <a:spAutoFit/>
          </a:bodyPr>
          <a:lstStyle/>
          <a:p>
            <a:r>
              <a:rPr lang="el-GR" sz="28600" smtClean="0">
                <a:solidFill>
                  <a:srgbClr val="FF0000"/>
                </a:solidFill>
                <a:latin typeface="HP001 4 hàng"/>
              </a:rPr>
              <a:t>Ξ </a:t>
            </a:r>
            <a:endParaRPr lang="en-US" sz="28600">
              <a:solidFill>
                <a:srgbClr val="FF0000"/>
              </a:solidFill>
              <a:latin typeface="HP001 4 hàng" pitchFamily="34" charset="0"/>
            </a:endParaRPr>
          </a:p>
        </p:txBody>
      </p:sp>
      <p:sp>
        <p:nvSpPr>
          <p:cNvPr id="8" name="TextBox 7"/>
          <p:cNvSpPr txBox="1"/>
          <p:nvPr/>
        </p:nvSpPr>
        <p:spPr>
          <a:xfrm>
            <a:off x="7441885" y="3009901"/>
            <a:ext cx="5417550" cy="2277349"/>
          </a:xfrm>
          <a:prstGeom prst="rect">
            <a:avLst/>
          </a:prstGeom>
          <a:noFill/>
        </p:spPr>
        <p:txBody>
          <a:bodyPr wrap="square" lIns="121725" tIns="60862" rIns="121725" bIns="60862" rtlCol="0">
            <a:spAutoFit/>
          </a:bodyPr>
          <a:lstStyle/>
          <a:p>
            <a:r>
              <a:rPr lang="el-GR" sz="14000" smtClean="0">
                <a:solidFill>
                  <a:srgbClr val="FF0000"/>
                </a:solidFill>
                <a:latin typeface="HP001 4 hàng"/>
              </a:rPr>
              <a:t>Ξ  </a:t>
            </a:r>
            <a:endParaRPr lang="en-US" sz="1400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OA.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52547"/>
            <a:ext cx="12040393" cy="4508818"/>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870291" y="1628776"/>
            <a:ext cx="9553902" cy="4524118"/>
          </a:xfrm>
          <a:prstGeom prst="rect">
            <a:avLst/>
          </a:prstGeom>
          <a:noFill/>
        </p:spPr>
        <p:txBody>
          <a:bodyPr wrap="square" lIns="121725" tIns="60862" rIns="121725" bIns="60862" rtlCol="0">
            <a:spAutoFit/>
          </a:bodyPr>
          <a:lstStyle/>
          <a:p>
            <a:r>
              <a:rPr lang="el-GR" sz="28600" smtClean="0">
                <a:solidFill>
                  <a:srgbClr val="FF0000"/>
                </a:solidFill>
                <a:latin typeface="HP001 4 hàng"/>
              </a:rPr>
              <a:t>φψ </a:t>
            </a:r>
            <a:endParaRPr lang="en-US" sz="28600">
              <a:solidFill>
                <a:srgbClr val="FF0000"/>
              </a:solidFill>
              <a:latin typeface="HP001 4 hàng" pitchFamily="34" charset="0"/>
            </a:endParaRPr>
          </a:p>
        </p:txBody>
      </p:sp>
      <p:sp>
        <p:nvSpPr>
          <p:cNvPr id="8" name="TextBox 7"/>
          <p:cNvSpPr txBox="1"/>
          <p:nvPr/>
        </p:nvSpPr>
        <p:spPr>
          <a:xfrm>
            <a:off x="6683169" y="3009902"/>
            <a:ext cx="5417550" cy="2277349"/>
          </a:xfrm>
          <a:prstGeom prst="rect">
            <a:avLst/>
          </a:prstGeom>
          <a:noFill/>
        </p:spPr>
        <p:txBody>
          <a:bodyPr wrap="square" lIns="121725" tIns="60862" rIns="121725" bIns="60862" rtlCol="0">
            <a:spAutoFit/>
          </a:bodyPr>
          <a:lstStyle/>
          <a:p>
            <a:r>
              <a:rPr lang="el-GR" sz="14000" smtClean="0">
                <a:solidFill>
                  <a:srgbClr val="FF0000"/>
                </a:solidFill>
                <a:latin typeface="HP001 4 hàng"/>
              </a:rPr>
              <a:t>φψ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O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101283"/>
            <a:ext cx="12040393" cy="4477385"/>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0"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22434"/>
            <a:ext cx="3414777" cy="1415574"/>
          </a:xfrm>
          <a:prstGeom prst="rect">
            <a:avLst/>
          </a:prstGeom>
          <a:noFill/>
        </p:spPr>
        <p:txBody>
          <a:bodyPr wrap="square" lIns="121725" tIns="60862" rIns="121725" bIns="60862" rtlCol="0">
            <a:spAutoFit/>
          </a:bodyPr>
          <a:lstStyle/>
          <a:p>
            <a:r>
              <a:rPr lang="vi-VN" sz="8400" smtClean="0">
                <a:solidFill>
                  <a:srgbClr val="FF0000"/>
                </a:solidFill>
                <a:latin typeface="HP001 4 hàng"/>
              </a:rPr>
              <a:t>h</a:t>
            </a:r>
            <a:r>
              <a:rPr lang="el-GR" sz="8400">
                <a:solidFill>
                  <a:srgbClr val="FF0000"/>
                </a:solidFill>
                <a:latin typeface="HP001 4 hàng"/>
              </a:rPr>
              <a:t>Ξ </a:t>
            </a:r>
            <a:endParaRPr lang="en-US" sz="8400">
              <a:solidFill>
                <a:srgbClr val="FF0000"/>
              </a:solidFill>
              <a:latin typeface="HP001 4 hàng" pitchFamily="34" charset="0"/>
            </a:endParaRPr>
          </a:p>
        </p:txBody>
      </p:sp>
      <p:sp>
        <p:nvSpPr>
          <p:cNvPr id="8" name="TextBox 7"/>
          <p:cNvSpPr txBox="1"/>
          <p:nvPr/>
        </p:nvSpPr>
        <p:spPr>
          <a:xfrm>
            <a:off x="3921619" y="1223070"/>
            <a:ext cx="2297569" cy="769243"/>
          </a:xfrm>
          <a:prstGeom prst="rect">
            <a:avLst/>
          </a:prstGeom>
          <a:noFill/>
        </p:spPr>
        <p:txBody>
          <a:bodyPr wrap="square" lIns="121725" tIns="60862" rIns="121725" bIns="60862" rtlCol="0">
            <a:spAutoFit/>
          </a:bodyPr>
          <a:lstStyle/>
          <a:p>
            <a:r>
              <a:rPr lang="vi-VN" sz="4200" smtClean="0">
                <a:solidFill>
                  <a:srgbClr val="FF0000"/>
                </a:solidFill>
                <a:latin typeface="HP001 4 hàng"/>
              </a:rPr>
              <a:t>h</a:t>
            </a:r>
            <a:r>
              <a:rPr lang="el-GR" sz="4200">
                <a:solidFill>
                  <a:srgbClr val="FF0000"/>
                </a:solidFill>
                <a:latin typeface="HP001 4 hàng"/>
              </a:rPr>
              <a:t>Ξ </a:t>
            </a:r>
            <a:endParaRPr lang="en-US" sz="4200">
              <a:solidFill>
                <a:srgbClr val="FF0000"/>
              </a:solidFill>
              <a:latin typeface="HP001 4 hàng" pitchFamily="34" charset="0"/>
            </a:endParaRPr>
          </a:p>
        </p:txBody>
      </p:sp>
      <p:sp>
        <p:nvSpPr>
          <p:cNvPr id="13" name="TextBox 12"/>
          <p:cNvSpPr txBox="1"/>
          <p:nvPr/>
        </p:nvSpPr>
        <p:spPr>
          <a:xfrm>
            <a:off x="610193" y="2474408"/>
            <a:ext cx="3414777" cy="1415574"/>
          </a:xfrm>
          <a:prstGeom prst="rect">
            <a:avLst/>
          </a:prstGeom>
          <a:noFill/>
        </p:spPr>
        <p:txBody>
          <a:bodyPr wrap="square" lIns="121725" tIns="60862" rIns="121725" bIns="60862" rtlCol="0">
            <a:spAutoFit/>
          </a:bodyPr>
          <a:lstStyle/>
          <a:p>
            <a:r>
              <a:rPr lang="el-GR" sz="8400" smtClean="0">
                <a:solidFill>
                  <a:srgbClr val="FF0000"/>
                </a:solidFill>
                <a:latin typeface="HP001 4 hàng"/>
              </a:rPr>
              <a:t>εφ</a:t>
            </a:r>
            <a:r>
              <a:rPr lang="en-US" sz="8400">
                <a:solidFill>
                  <a:srgbClr val="FF0000"/>
                </a:solidFill>
                <a:latin typeface="HP001 4 hàng"/>
              </a:rPr>
              <a:t>ǩ </a:t>
            </a:r>
            <a:endParaRPr lang="en-US" sz="8400">
              <a:solidFill>
                <a:srgbClr val="FF0000"/>
              </a:solidFill>
              <a:latin typeface="HP001 4 hàng" pitchFamily="34" charset="0"/>
            </a:endParaRPr>
          </a:p>
        </p:txBody>
      </p:sp>
      <p:sp>
        <p:nvSpPr>
          <p:cNvPr id="14" name="TextBox 13"/>
          <p:cNvSpPr txBox="1"/>
          <p:nvPr/>
        </p:nvSpPr>
        <p:spPr>
          <a:xfrm>
            <a:off x="3903674" y="2876742"/>
            <a:ext cx="2297569" cy="769243"/>
          </a:xfrm>
          <a:prstGeom prst="rect">
            <a:avLst/>
          </a:prstGeom>
          <a:noFill/>
        </p:spPr>
        <p:txBody>
          <a:bodyPr wrap="square" lIns="121725" tIns="60862" rIns="121725" bIns="60862" rtlCol="0">
            <a:spAutoFit/>
          </a:bodyPr>
          <a:lstStyle/>
          <a:p>
            <a:r>
              <a:rPr lang="el-GR" sz="4200" smtClean="0">
                <a:solidFill>
                  <a:srgbClr val="FF0000"/>
                </a:solidFill>
                <a:latin typeface="HP001 4 hàng"/>
              </a:rPr>
              <a:t>εφ</a:t>
            </a:r>
            <a:r>
              <a:rPr lang="en-US" sz="4200">
                <a:solidFill>
                  <a:srgbClr val="FF0000"/>
                </a:solidFill>
                <a:latin typeface="HP001 4 hàng"/>
              </a:rPr>
              <a:t>ǩ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177847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Ξ</a:t>
            </a:r>
            <a:endParaRPr lang="en-US" sz="8400">
              <a:solidFill>
                <a:srgbClr val="FF0000"/>
              </a:solidFill>
              <a:latin typeface="HP001 4 hàng" pitchFamily="34" charset="0"/>
            </a:endParaRPr>
          </a:p>
        </p:txBody>
      </p:sp>
      <p:sp>
        <p:nvSpPr>
          <p:cNvPr id="8" name="TextBox 7"/>
          <p:cNvSpPr txBox="1"/>
          <p:nvPr/>
        </p:nvSpPr>
        <p:spPr>
          <a:xfrm>
            <a:off x="3072152" y="2165042"/>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Ξ</a:t>
            </a:r>
            <a:endParaRPr lang="en-US" sz="4200">
              <a:solidFill>
                <a:srgbClr val="FF0000"/>
              </a:solidFill>
              <a:latin typeface="HP001 4 hàng" pitchFamily="34" charset="0"/>
            </a:endParaRPr>
          </a:p>
        </p:txBody>
      </p:sp>
      <p:grpSp>
        <p:nvGrpSpPr>
          <p:cNvPr id="9" name="Group 8"/>
          <p:cNvGrpSpPr/>
          <p:nvPr/>
        </p:nvGrpSpPr>
        <p:grpSpPr>
          <a:xfrm>
            <a:off x="215396" y="203422"/>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3" name="TextBox 12"/>
          <p:cNvSpPr txBox="1"/>
          <p:nvPr/>
        </p:nvSpPr>
        <p:spPr>
          <a:xfrm>
            <a:off x="610193" y="343044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φψ</a:t>
            </a:r>
            <a:endParaRPr lang="en-US" sz="8400">
              <a:solidFill>
                <a:srgbClr val="FF0000"/>
              </a:solidFill>
              <a:latin typeface="HP001 4 hàng" pitchFamily="34" charset="0"/>
            </a:endParaRPr>
          </a:p>
        </p:txBody>
      </p:sp>
      <p:sp>
        <p:nvSpPr>
          <p:cNvPr id="14" name="TextBox 13"/>
          <p:cNvSpPr txBox="1"/>
          <p:nvPr/>
        </p:nvSpPr>
        <p:spPr>
          <a:xfrm>
            <a:off x="3069973" y="3817016"/>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φψ</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519" y="2638540"/>
            <a:ext cx="2438400" cy="2438400"/>
          </a:xfrm>
          <a:prstGeom prst="rect">
            <a:avLst/>
          </a:prstGeom>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8" name="Title 1"/>
          <p:cNvSpPr txBox="1">
            <a:spLocks/>
          </p:cNvSpPr>
          <p:nvPr/>
        </p:nvSpPr>
        <p:spPr>
          <a:xfrm>
            <a:off x="7147719" y="3588188"/>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B0F0"/>
                </a:solidFill>
                <a:latin typeface="Arial-Rounded" pitchFamily="34" charset="0"/>
                <a:ea typeface="Arial-Rounded" pitchFamily="34" charset="0"/>
                <a:cs typeface="Arial-Rounded" pitchFamily="34" charset="0"/>
              </a:rPr>
              <a:t>Em hãy đọc bài trang 159/SGK</a:t>
            </a:r>
            <a:endParaRPr lang="en-US" sz="5400">
              <a:solidFill>
                <a:srgbClr val="00B0F0"/>
              </a:solidFill>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529" y="1901018"/>
            <a:ext cx="4224414" cy="467382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622" t="7540"/>
          <a:stretch/>
        </p:blipFill>
        <p:spPr>
          <a:xfrm>
            <a:off x="6988431" y="1901018"/>
            <a:ext cx="3144911" cy="4753570"/>
          </a:xfrm>
          <a:prstGeom prst="rect">
            <a:avLst/>
          </a:prstGeom>
        </p:spPr>
      </p:pic>
    </p:spTree>
    <p:extLst>
      <p:ext uri="{BB962C8B-B14F-4D97-AF65-F5344CB8AC3E}">
        <p14:creationId xmlns:p14="http://schemas.microsoft.com/office/powerpoint/2010/main" val="2643819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childTnLst>
              </p:cTn>
              <p:nextCondLst>
                <p:cond evt="onClick" delay="0">
                  <p:tgtEl>
                    <p:spTgt spid="2"/>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7"/>
                                        </p:tgtEl>
                                        <p:attrNameLst>
                                          <p:attrName>ppt_x</p:attrName>
                                        </p:attrNameLst>
                                      </p:cBhvr>
                                      <p:tavLst>
                                        <p:tav tm="0">
                                          <p:val>
                                            <p:strVal val="ppt_x"/>
                                          </p:val>
                                        </p:tav>
                                        <p:tav tm="100000">
                                          <p:val>
                                            <p:strVal val="ppt_x"/>
                                          </p:val>
                                        </p:tav>
                                      </p:tavLst>
                                    </p:anim>
                                    <p:anim calcmode="lin" valueType="num">
                                      <p:cBhvr additive="base">
                                        <p:cTn id="20" dur="500"/>
                                        <p:tgtEl>
                                          <p:spTgt spid="7"/>
                                        </p:tgtEl>
                                        <p:attrNameLst>
                                          <p:attrName>ppt_y</p:attrName>
                                        </p:attrNameLst>
                                      </p:cBhvr>
                                      <p:tavLst>
                                        <p:tav tm="0">
                                          <p:val>
                                            <p:strVal val="ppt_y"/>
                                          </p:val>
                                        </p:tav>
                                        <p:tav tm="100000">
                                          <p:val>
                                            <p:strVal val="1+ppt_h/2"/>
                                          </p:val>
                                        </p:tav>
                                      </p:tavLst>
                                    </p:anim>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đǨ h</a:t>
            </a:r>
            <a:r>
              <a:rPr lang="el-GR" sz="8400">
                <a:solidFill>
                  <a:srgbClr val="FF0000"/>
                </a:solidFill>
                <a:latin typeface="HP001 4 hàng" pitchFamily="34" charset="0"/>
              </a:rPr>
              <a:t>Ξ</a:t>
            </a:r>
            <a:endParaRPr lang="en-US" sz="8400">
              <a:solidFill>
                <a:srgbClr val="FF0000"/>
              </a:solidFill>
              <a:latin typeface="HP001 4 hàng" pitchFamily="34" charset="0"/>
            </a:endParaRPr>
          </a:p>
        </p:txBody>
      </p:sp>
      <p:sp>
        <p:nvSpPr>
          <p:cNvPr id="8" name="TextBox 7"/>
          <p:cNvSpPr txBox="1"/>
          <p:nvPr/>
        </p:nvSpPr>
        <p:spPr>
          <a:xfrm>
            <a:off x="7212350" y="1190353"/>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đǨ h</a:t>
            </a:r>
            <a:r>
              <a:rPr lang="el-GR" sz="4200">
                <a:solidFill>
                  <a:srgbClr val="FF0000"/>
                </a:solidFill>
                <a:latin typeface="HP001 4 hàng" pitchFamily="34" charset="0"/>
              </a:rPr>
              <a:t>Ξ</a:t>
            </a:r>
            <a:endParaRPr lang="en-US" sz="4200">
              <a:solidFill>
                <a:srgbClr val="FF0000"/>
              </a:solidFill>
              <a:latin typeface="HP001 4 hàng" pitchFamily="34" charset="0"/>
            </a:endParaRPr>
          </a:p>
        </p:txBody>
      </p:sp>
      <p:sp>
        <p:nvSpPr>
          <p:cNvPr id="13" name="TextBox 12"/>
          <p:cNvSpPr txBox="1"/>
          <p:nvPr/>
        </p:nvSpPr>
        <p:spPr>
          <a:xfrm>
            <a:off x="610193" y="2458944"/>
            <a:ext cx="5851726" cy="1415574"/>
          </a:xfrm>
          <a:prstGeom prst="rect">
            <a:avLst/>
          </a:prstGeom>
          <a:noFill/>
        </p:spPr>
        <p:txBody>
          <a:bodyPr wrap="square" lIns="121725" tIns="60862" rIns="121725" bIns="60862" rtlCol="0">
            <a:spAutoFit/>
          </a:bodyPr>
          <a:lstStyle/>
          <a:p>
            <a:r>
              <a:rPr lang="el-GR" sz="8400">
                <a:solidFill>
                  <a:srgbClr val="FF0000"/>
                </a:solidFill>
                <a:latin typeface="HP001 4 hàng"/>
              </a:rPr>
              <a:t>ε</a:t>
            </a:r>
            <a:r>
              <a:rPr lang="en-US" sz="8400">
                <a:solidFill>
                  <a:srgbClr val="FF0000"/>
                </a:solidFill>
                <a:latin typeface="HP001 4 hàng"/>
              </a:rPr>
              <a:t>í</a:t>
            </a:r>
            <a:r>
              <a:rPr lang="el-GR" sz="8400">
                <a:solidFill>
                  <a:srgbClr val="FF0000"/>
                </a:solidFill>
                <a:latin typeface="HP001 4 hàng"/>
              </a:rPr>
              <a:t>ε εφ</a:t>
            </a:r>
            <a:r>
              <a:rPr lang="en-US" sz="8400">
                <a:solidFill>
                  <a:srgbClr val="FF0000"/>
                </a:solidFill>
                <a:latin typeface="HP001 4 hàng"/>
              </a:rPr>
              <a:t>ǩ</a:t>
            </a:r>
            <a:endParaRPr lang="en-US" sz="8400">
              <a:solidFill>
                <a:srgbClr val="FF0000"/>
              </a:solidFill>
              <a:latin typeface="HP001 4 hàng" pitchFamily="34" charset="0"/>
            </a:endParaRPr>
          </a:p>
        </p:txBody>
      </p:sp>
      <p:sp>
        <p:nvSpPr>
          <p:cNvPr id="14" name="TextBox 13"/>
          <p:cNvSpPr txBox="1"/>
          <p:nvPr/>
        </p:nvSpPr>
        <p:spPr>
          <a:xfrm>
            <a:off x="7210171" y="2829746"/>
            <a:ext cx="3747548" cy="800021"/>
          </a:xfrm>
          <a:prstGeom prst="rect">
            <a:avLst/>
          </a:prstGeom>
          <a:noFill/>
        </p:spPr>
        <p:txBody>
          <a:bodyPr wrap="square" lIns="121725" tIns="60862" rIns="121725" bIns="60862" rtlCol="0">
            <a:spAutoFit/>
          </a:bodyPr>
          <a:lstStyle/>
          <a:p>
            <a:r>
              <a:rPr lang="el-GR" sz="4400">
                <a:solidFill>
                  <a:srgbClr val="FF0000"/>
                </a:solidFill>
                <a:latin typeface="HP001 4 hàng"/>
              </a:rPr>
              <a:t>ε</a:t>
            </a:r>
            <a:r>
              <a:rPr lang="en-US" sz="4400">
                <a:solidFill>
                  <a:srgbClr val="FF0000"/>
                </a:solidFill>
                <a:latin typeface="HP001 4 hàng"/>
              </a:rPr>
              <a:t>í</a:t>
            </a:r>
            <a:r>
              <a:rPr lang="el-GR" sz="4400">
                <a:solidFill>
                  <a:srgbClr val="FF0000"/>
                </a:solidFill>
                <a:latin typeface="HP001 4 hàng"/>
              </a:rPr>
              <a:t>ε εφ</a:t>
            </a:r>
            <a:r>
              <a:rPr lang="en-US" sz="4400">
                <a:solidFill>
                  <a:srgbClr val="FF0000"/>
                </a:solidFill>
                <a:latin typeface="HP001 4 hàng"/>
              </a:rPr>
              <a:t>ǩ</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13719" y="533400"/>
            <a:ext cx="8229600" cy="5799353"/>
            <a:chOff x="3109119" y="614964"/>
            <a:chExt cx="8229600" cy="5799353"/>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769" t="41071" r="29499" b="27778"/>
            <a:stretch/>
          </p:blipFill>
          <p:spPr bwMode="auto">
            <a:xfrm>
              <a:off x="3109119" y="614964"/>
              <a:ext cx="8153400" cy="319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153" t="30308" r="28114" b="43502"/>
            <a:stretch/>
          </p:blipFill>
          <p:spPr bwMode="auto">
            <a:xfrm>
              <a:off x="3119437" y="3708717"/>
              <a:ext cx="8219282" cy="2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65" t="12063" r="2066" b="64233"/>
          <a:stretch/>
        </p:blipFill>
        <p:spPr>
          <a:xfrm>
            <a:off x="2662561" y="242779"/>
            <a:ext cx="7404038" cy="2636223"/>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47650" y="372787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smtClean="0">
                <a:solidFill>
                  <a:srgbClr val="0070C0"/>
                </a:solidFill>
                <a:latin typeface="Arial-Rounded" pitchFamily="34" charset="0"/>
                <a:ea typeface="Arial-Rounded" pitchFamily="34" charset="0"/>
                <a:cs typeface="Arial-Rounded" pitchFamily="34" charset="0"/>
              </a:rPr>
              <a:t>	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cxnSp>
        <p:nvCxnSpPr>
          <p:cNvPr id="11" name="Straight Connector 10"/>
          <p:cNvCxnSpPr/>
          <p:nvPr/>
        </p:nvCxnSpPr>
        <p:spPr>
          <a:xfrm flipH="1">
            <a:off x="3648367" y="4278529"/>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309268" y="281940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1</a:t>
            </a:r>
            <a:endParaRPr lang="en-US" sz="2000" b="1">
              <a:solidFill>
                <a:schemeClr val="tx1"/>
              </a:solidFill>
              <a:latin typeface="Arial" pitchFamily="34" charset="0"/>
              <a:ea typeface="Arial-Rounded" pitchFamily="34" charset="0"/>
              <a:cs typeface="Arial" pitchFamily="34" charset="0"/>
            </a:endParaRPr>
          </a:p>
        </p:txBody>
      </p:sp>
      <p:sp>
        <p:nvSpPr>
          <p:cNvPr id="13" name="Oval 12"/>
          <p:cNvSpPr/>
          <p:nvPr/>
        </p:nvSpPr>
        <p:spPr>
          <a:xfrm>
            <a:off x="2836646" y="366013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2</a:t>
            </a:r>
            <a:endParaRPr lang="en-US" sz="2000" b="1">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2836646" y="3672620"/>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494918" y="4813701"/>
            <a:ext cx="8012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860758" y="412456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3</a:t>
            </a:r>
            <a:endParaRPr lang="en-US" sz="2000" b="1">
              <a:solidFill>
                <a:schemeClr val="tx1"/>
              </a:solidFill>
              <a:latin typeface="Arial" pitchFamily="34" charset="0"/>
              <a:ea typeface="Arial-Rounded" pitchFamily="34" charset="0"/>
              <a:cs typeface="Arial" pitchFamily="34" charset="0"/>
            </a:endParaRPr>
          </a:p>
        </p:txBody>
      </p:sp>
      <p:cxnSp>
        <p:nvCxnSpPr>
          <p:cNvPr id="17" name="Straight Connector 16"/>
          <p:cNvCxnSpPr/>
          <p:nvPr/>
        </p:nvCxnSpPr>
        <p:spPr>
          <a:xfrm>
            <a:off x="3191976" y="3701813"/>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850234" y="5340376"/>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807311" y="466141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4</a:t>
            </a:r>
            <a:endParaRPr lang="en-US" sz="2000" b="1">
              <a:solidFill>
                <a:schemeClr val="tx1"/>
              </a:solidFill>
              <a:latin typeface="Arial" pitchFamily="34" charset="0"/>
              <a:ea typeface="Arial-Rounded" pitchFamily="34" charset="0"/>
              <a:cs typeface="Arial" pitchFamily="34" charset="0"/>
            </a:endParaRPr>
          </a:p>
        </p:txBody>
      </p:sp>
      <p:cxnSp>
        <p:nvCxnSpPr>
          <p:cNvPr id="24" name="Straight Connector 23"/>
          <p:cNvCxnSpPr/>
          <p:nvPr/>
        </p:nvCxnSpPr>
        <p:spPr>
          <a:xfrm flipH="1">
            <a:off x="4807311" y="5897004"/>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075822" y="524106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5</a:t>
            </a:r>
            <a:endParaRPr lang="en-US" sz="2000" b="1">
              <a:solidFill>
                <a:schemeClr val="tx1"/>
              </a:solidFill>
              <a:latin typeface="Arial" pitchFamily="34" charset="0"/>
              <a:ea typeface="Arial-Rounded" pitchFamily="34" charset="0"/>
              <a:cs typeface="Arial" pitchFamily="34" charset="0"/>
            </a:endParaRPr>
          </a:p>
        </p:txBody>
      </p:sp>
      <p:cxnSp>
        <p:nvCxnSpPr>
          <p:cNvPr id="28" name="Straight Connector 27"/>
          <p:cNvCxnSpPr/>
          <p:nvPr/>
        </p:nvCxnSpPr>
        <p:spPr>
          <a:xfrm>
            <a:off x="9937648" y="3703681"/>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055020" y="4221652"/>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95319" y="5340376"/>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408122" y="5897004"/>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005547" y="5897004"/>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297433" y="3674653"/>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99319"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hoa</a:t>
            </a:r>
          </a:p>
        </p:txBody>
      </p:sp>
      <p:sp>
        <p:nvSpPr>
          <p:cNvPr id="6" name="Title 1"/>
          <p:cNvSpPr txBox="1">
            <a:spLocks/>
          </p:cNvSpPr>
          <p:nvPr/>
        </p:nvSpPr>
        <p:spPr>
          <a:xfrm>
            <a:off x="6627230" y="2726974"/>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khoe</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ắc đào ngày xu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Cây Hoa Đào Ngày T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34" y="-48870"/>
            <a:ext cx="12573000" cy="707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80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ùm ảnh: Hoa đào đẹp rực rỡ đón tết 2021 - KhoaHoc.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609" y="-68943"/>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88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ách kích nụ cho cây mai, có nên dùng thuốc kích nụ hoa mai? | Quang Cảnh  X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661" y="94342"/>
            <a:ext cx="8866909" cy="665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120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i vàng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119" y="-21771"/>
            <a:ext cx="10482746" cy="6965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6065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ực rỡ con đường Hoa Phượng ở Hậu Gi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519" y="108203"/>
            <a:ext cx="11011305" cy="672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7066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a Phượng Vĩ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3" y="2540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772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VƯỜN HOA HỒNG ĐẸP NHẤT VÙNG KANSAI - KVBro-Nhịp sống Nhật B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575" y="69383"/>
            <a:ext cx="10172119" cy="57218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0070C0"/>
                </a:solidFill>
                <a:latin typeface=".VnCooper" pitchFamily="34" charset="0"/>
                <a:ea typeface="Arial-Rounded" pitchFamily="34" charset="0"/>
                <a:cs typeface="Arial-Rounded" pitchFamily="34" charset="0"/>
              </a:rPr>
              <a:t>74</a:t>
            </a:r>
            <a:endParaRPr lang="en-US" sz="5300" b="1">
              <a:solidFill>
                <a:srgbClr val="0070C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oa  oe</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137319"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sp>
        <p:nvSpPr>
          <p:cNvPr id="18" name="Title 1"/>
          <p:cNvSpPr txBox="1">
            <a:spLocks/>
          </p:cNvSpPr>
          <p:nvPr/>
        </p:nvSpPr>
        <p:spPr>
          <a:xfrm>
            <a:off x="1307150" y="5382344"/>
            <a:ext cx="1117456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smtClean="0">
                <a:solidFill>
                  <a:srgbClr val="0070C0"/>
                </a:solidFill>
                <a:latin typeface="Arial-Rounded" pitchFamily="34" charset="0"/>
                <a:ea typeface="Arial-Rounded" pitchFamily="34" charset="0"/>
                <a:cs typeface="Arial-Rounded" pitchFamily="34" charset="0"/>
              </a:rPr>
              <a:t>Các loài h</a:t>
            </a:r>
            <a:r>
              <a:rPr lang="en-US" sz="5400" b="1" smtClean="0">
                <a:solidFill>
                  <a:srgbClr val="FF0000"/>
                </a:solidFill>
                <a:latin typeface="Arial-Rounded" pitchFamily="34" charset="0"/>
                <a:ea typeface="Arial-Rounded" pitchFamily="34" charset="0"/>
                <a:cs typeface="Arial-Rounded" pitchFamily="34" charset="0"/>
              </a:rPr>
              <a:t>oa</a:t>
            </a:r>
            <a:r>
              <a:rPr lang="en-US" sz="5400" b="1" smtClean="0">
                <a:solidFill>
                  <a:srgbClr val="0070C0"/>
                </a:solidFill>
                <a:latin typeface="Arial-Rounded" pitchFamily="34" charset="0"/>
                <a:ea typeface="Arial-Rounded" pitchFamily="34" charset="0"/>
                <a:cs typeface="Arial-Rounded" pitchFamily="34" charset="0"/>
              </a:rPr>
              <a:t> đua nhau kh</a:t>
            </a:r>
            <a:r>
              <a:rPr lang="en-US" sz="5400" b="1" smtClean="0">
                <a:solidFill>
                  <a:srgbClr val="FF0000"/>
                </a:solidFill>
                <a:latin typeface="Arial-Rounded" pitchFamily="34" charset="0"/>
                <a:ea typeface="Arial-Rounded" pitchFamily="34" charset="0"/>
                <a:cs typeface="Arial-Rounded" pitchFamily="34" charset="0"/>
              </a:rPr>
              <a:t>oe</a:t>
            </a:r>
            <a:r>
              <a:rPr lang="en-US" sz="5400" b="1" smtClean="0">
                <a:solidFill>
                  <a:srgbClr val="0070C0"/>
                </a:solidFill>
                <a:latin typeface="Arial-Rounded" pitchFamily="34" charset="0"/>
                <a:ea typeface="Arial-Rounded" pitchFamily="34" charset="0"/>
                <a:cs typeface="Arial-Rounded" pitchFamily="34" charset="0"/>
              </a:rPr>
              <a:t> sắc.</a:t>
            </a:r>
            <a:endParaRPr lang="en-US" sz="5400" b="1">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ùa hoa sữa: Hoa, quả của cây hoa sữa có ảnh hưởng tới sức khoẻ? | Kênh  Thời Tiế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119" y="-929841"/>
            <a:ext cx="10470462" cy="785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2606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à Nội mùa hoa sữa VHD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405" y="94341"/>
            <a:ext cx="10010277" cy="6671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8468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gắm cánh đồng hoa cải đẹp nao l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319" y="16803"/>
            <a:ext cx="10215567" cy="681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8212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ực rỡ mùa hoa cải xứ Huế"/>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465" y="-964211"/>
            <a:ext cx="10390909" cy="779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946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smtClean="0">
                <a:solidFill>
                  <a:srgbClr val="0070C0"/>
                </a:solidFill>
                <a:latin typeface="Arial-Rounded" pitchFamily="34" charset="0"/>
                <a:ea typeface="Arial-Rounded" pitchFamily="34" charset="0"/>
                <a:cs typeface="Arial-Rounded" pitchFamily="34" charset="0"/>
              </a:rPr>
              <a:t>	</a:t>
            </a:r>
            <a:r>
              <a:rPr lang="en-US" sz="4800">
                <a:solidFill>
                  <a:srgbClr val="0070C0"/>
                </a:solidFill>
                <a:latin typeface="Arial-Rounded" pitchFamily="34" charset="0"/>
                <a:ea typeface="Arial-Rounded" pitchFamily="34" charset="0"/>
                <a:cs typeface="Arial-Rounded" pitchFamily="34" charset="0"/>
              </a:rPr>
              <a:t>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sp>
        <p:nvSpPr>
          <p:cNvPr id="14" name="Rounded Rectangle 13"/>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Hoa nào nở vào dịp Tết?</a:t>
            </a:r>
            <a:endParaRPr lang="en-US" sz="4800">
              <a:latin typeface="Arial-Rounded" pitchFamily="34" charset="0"/>
              <a:ea typeface="Arial-Rounded" pitchFamily="34" charset="0"/>
              <a:cs typeface="Arial-Rounded" pitchFamily="34" charset="0"/>
            </a:endParaRPr>
          </a:p>
        </p:txBody>
      </p:sp>
      <p:cxnSp>
        <p:nvCxnSpPr>
          <p:cNvPr id="15" name="Straight Connector 14"/>
          <p:cNvCxnSpPr/>
          <p:nvPr/>
        </p:nvCxnSpPr>
        <p:spPr>
          <a:xfrm>
            <a:off x="3413919" y="990600"/>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853381" y="986972"/>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08768" y="1618344"/>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33671" y="554302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latin typeface="Arial-Rounded" pitchFamily="34" charset="0"/>
                <a:ea typeface="Arial-Rounded" pitchFamily="34" charset="0"/>
                <a:cs typeface="Arial-Rounded" pitchFamily="34" charset="0"/>
              </a:rPr>
              <a:t>Mùa hè có hoa gì?</a:t>
            </a:r>
            <a:endParaRPr lang="en-US" sz="6600">
              <a:latin typeface="Arial-Rounded" pitchFamily="34" charset="0"/>
              <a:ea typeface="Arial-Rounded" pitchFamily="34" charset="0"/>
              <a:cs typeface="Arial-Rounded" pitchFamily="34" charset="0"/>
            </a:endParaRPr>
          </a:p>
        </p:txBody>
      </p:sp>
      <p:cxnSp>
        <p:nvCxnSpPr>
          <p:cNvPr id="26" name="Straight Connector 25"/>
          <p:cNvCxnSpPr/>
          <p:nvPr/>
        </p:nvCxnSpPr>
        <p:spPr>
          <a:xfrm>
            <a:off x="7147719" y="1672772"/>
            <a:ext cx="3124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latin typeface="Arial-Rounded" pitchFamily="34" charset="0"/>
                <a:ea typeface="Arial-Rounded" pitchFamily="34" charset="0"/>
                <a:cs typeface="Arial-Rounded" pitchFamily="34" charset="0"/>
              </a:rPr>
              <a:t>Hoa cải thường nở vào mùa nào?</a:t>
            </a:r>
            <a:endParaRPr lang="en-US" sz="6000">
              <a:latin typeface="Arial-Rounded" pitchFamily="34" charset="0"/>
              <a:ea typeface="Arial-Rounded" pitchFamily="34" charset="0"/>
              <a:cs typeface="Arial-Rounded" pitchFamily="34" charset="0"/>
            </a:endParaRPr>
          </a:p>
        </p:txBody>
      </p:sp>
      <p:cxnSp>
        <p:nvCxnSpPr>
          <p:cNvPr id="32" name="Straight Connector 31"/>
          <p:cNvCxnSpPr/>
          <p:nvPr/>
        </p:nvCxnSpPr>
        <p:spPr>
          <a:xfrm>
            <a:off x="10624705" y="2971800"/>
            <a:ext cx="10950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41035" y="3581400"/>
            <a:ext cx="114721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18447" y="4343400"/>
            <a:ext cx="12811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442119"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Hoa mang lại ý nghĩa gì cho cuộc sống?</a:t>
            </a:r>
            <a:endParaRPr lang="en-US" sz="4800">
              <a:latin typeface="Arial-Rounded" pitchFamily="34" charset="0"/>
              <a:ea typeface="Arial-Rounded" pitchFamily="34" charset="0"/>
              <a:cs typeface="Arial-Rounded" pitchFamily="34" charset="0"/>
            </a:endParaRPr>
          </a:p>
        </p:txBody>
      </p:sp>
      <p:cxnSp>
        <p:nvCxnSpPr>
          <p:cNvPr id="36" name="Straight Connector 35"/>
          <p:cNvCxnSpPr/>
          <p:nvPr/>
        </p:nvCxnSpPr>
        <p:spPr>
          <a:xfrm>
            <a:off x="1966119" y="4343400"/>
            <a:ext cx="9745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41035" y="4953000"/>
            <a:ext cx="51302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7"/>
                                        </p:tgtEl>
                                      </p:cBhvr>
                                    </p:animEffect>
                                    <p:set>
                                      <p:cBhvr>
                                        <p:cTn id="9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30" grpId="0" animBg="1"/>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163" y="-304800"/>
            <a:ext cx="9052686" cy="510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1737519" y="1324705"/>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Muôn hoa khoe sắc</a:t>
            </a:r>
            <a:endParaRPr lang="en-US" sz="6000">
              <a:solidFill>
                <a:srgbClr val="0070C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258" t="60317" r="8931" b="4338"/>
          <a:stretch/>
        </p:blipFill>
        <p:spPr>
          <a:xfrm>
            <a:off x="2025258" y="2072640"/>
            <a:ext cx="7560861" cy="4693920"/>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163" y="-304800"/>
            <a:ext cx="9052686" cy="510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6766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h</a:t>
            </a:r>
            <a:endParaRPr lang="en-US" sz="88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oa</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h</a:t>
            </a:r>
            <a:r>
              <a:rPr lang="en-US" sz="8800" smtClean="0">
                <a:solidFill>
                  <a:srgbClr val="FF0000"/>
                </a:solidFill>
                <a:latin typeface="Arial-Rounded" pitchFamily="34" charset="0"/>
                <a:ea typeface="Arial-Rounded" pitchFamily="34" charset="0"/>
                <a:cs typeface="Arial-Rounded" pitchFamily="34" charset="0"/>
              </a:rPr>
              <a:t>oa</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3303519"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oa</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216658"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oe</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smtClean="0">
                <a:solidFill>
                  <a:schemeClr val="bg1"/>
                </a:solidFill>
                <a:latin typeface="Arial-Rounded" pitchFamily="34" charset="0"/>
                <a:ea typeface="Arial-Rounded" pitchFamily="34" charset="0"/>
                <a:cs typeface="Arial-Rounded" pitchFamily="34" charset="0"/>
              </a:rPr>
              <a:t>So sánh</a:t>
            </a:r>
            <a:endParaRPr lang="en-US" sz="8000">
              <a:solidFill>
                <a:schemeClr val="bg1"/>
              </a:solidFill>
              <a:latin typeface="Arial-Rounded" pitchFamily="34" charset="0"/>
              <a:ea typeface="Arial-Rounded" pitchFamily="34" charset="0"/>
              <a:cs typeface="Arial-Rounded" pitchFamily="34" charset="0"/>
            </a:endParaRPr>
          </a:p>
        </p:txBody>
      </p:sp>
      <p:sp>
        <p:nvSpPr>
          <p:cNvPr id="6" name="TextBox 5"/>
          <p:cNvSpPr txBox="1"/>
          <p:nvPr/>
        </p:nvSpPr>
        <p:spPr>
          <a:xfrm>
            <a:off x="2607847" y="3459070"/>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oa</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419113" y="3459070"/>
            <a:ext cx="3397644"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oe</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2584378" y="3459070"/>
            <a:ext cx="2320636"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o</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686357" y="3459070"/>
            <a:ext cx="2109669"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o</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3270703" y="3459070"/>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a</a:t>
            </a:r>
            <a:endParaRPr lang="en-US" sz="11500">
              <a:solidFill>
                <a:srgbClr val="7030A0"/>
              </a:solidFill>
              <a:latin typeface="Arial-Rounded" pitchFamily="34" charset="0"/>
              <a:ea typeface="Arial-Rounded" pitchFamily="34" charset="0"/>
              <a:cs typeface="Arial-Rounded" pitchFamily="34" charset="0"/>
            </a:endParaRPr>
          </a:p>
        </p:txBody>
      </p:sp>
      <p:sp>
        <p:nvSpPr>
          <p:cNvPr id="8" name="TextBox 7"/>
          <p:cNvSpPr txBox="1"/>
          <p:nvPr/>
        </p:nvSpPr>
        <p:spPr>
          <a:xfrm>
            <a:off x="7237055" y="3459070"/>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e</a:t>
            </a:r>
            <a:endParaRPr lang="en-US" sz="1150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hoà</a:t>
            </a:r>
            <a:endParaRPr lang="en-US" sz="60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473325"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loa</a:t>
            </a:r>
            <a:endParaRPr lang="en-US" sz="60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186551"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toả</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239218"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a:t>
            </a:r>
            <a:endParaRPr lang="en-US" sz="60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3923098"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a:t>
            </a:r>
            <a:endParaRPr lang="en-US" sz="60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657870"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a:t>
            </a:r>
            <a:endParaRPr lang="en-US" sz="60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8627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xoá</a:t>
            </a:r>
            <a:endParaRPr lang="en-US" sz="60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9528063"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a:t>
            </a:r>
            <a:endParaRPr lang="en-US" sz="600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615922"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khoẻ</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3481841"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loe</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6195067"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loé</a:t>
            </a:r>
            <a:endParaRPr lang="en-US" sz="60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1473443"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oe</a:t>
            </a:r>
            <a:endParaRPr lang="en-US" sz="60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3931614"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oe</a:t>
            </a:r>
            <a:endParaRPr lang="en-US" sz="6000">
              <a:solidFill>
                <a:srgbClr val="FF000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6637358"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oe</a:t>
            </a:r>
            <a:endParaRPr lang="en-US" sz="6000">
              <a:solidFill>
                <a:srgbClr val="FF000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8838633"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xoè</a:t>
            </a:r>
            <a:endParaRPr lang="en-US" sz="60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9503921"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oe</a:t>
            </a:r>
            <a:endParaRPr lang="en-US" sz="60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P spid="22" grpId="0"/>
      <p:bldP spid="23" grpId="0"/>
      <p:bldP spid="24" grpId="0"/>
      <p:bldP spid="25" grpId="0"/>
      <p:bldP spid="26"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56975" y="4691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hoà</a:t>
            </a:r>
            <a:endParaRPr lang="en-US" sz="60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3473325" y="4691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loa</a:t>
            </a:r>
            <a:endParaRPr lang="en-US" sz="60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6186551" y="4691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toả</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1239218"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a:t>
            </a:r>
            <a:endParaRPr lang="en-US" sz="6000">
              <a:solidFill>
                <a:srgbClr val="FF000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3923098"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a:t>
            </a:r>
            <a:endParaRPr lang="en-US" sz="6000">
              <a:solidFill>
                <a:srgbClr val="FF000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6657870"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a:t>
            </a:r>
            <a:endParaRPr lang="en-US" sz="6000">
              <a:solidFill>
                <a:srgbClr val="FF000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8862775" y="4691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xoá</a:t>
            </a:r>
            <a:endParaRPr lang="en-US" sz="60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9528063"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a:t>
            </a:r>
            <a:endParaRPr lang="en-US" sz="6000">
              <a:solidFill>
                <a:srgbClr val="FF000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615922" y="5758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khoẻ</a:t>
            </a:r>
            <a:endParaRPr lang="en-US" sz="60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3481841" y="5758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loe</a:t>
            </a:r>
            <a:endParaRPr lang="en-US" sz="6000">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6195067" y="5758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loé</a:t>
            </a:r>
            <a:endParaRPr lang="en-US" sz="600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1473443"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oe</a:t>
            </a:r>
            <a:endParaRPr lang="en-US" sz="6000">
              <a:solidFill>
                <a:srgbClr val="FF0000"/>
              </a:solidFill>
              <a:latin typeface="Arial-Rounded" pitchFamily="34" charset="0"/>
              <a:ea typeface="Arial-Rounded" pitchFamily="34" charset="0"/>
              <a:cs typeface="Arial-Rounded" pitchFamily="34" charset="0"/>
            </a:endParaRPr>
          </a:p>
        </p:txBody>
      </p:sp>
      <p:sp>
        <p:nvSpPr>
          <p:cNvPr id="47" name="Title 1"/>
          <p:cNvSpPr txBox="1">
            <a:spLocks/>
          </p:cNvSpPr>
          <p:nvPr/>
        </p:nvSpPr>
        <p:spPr>
          <a:xfrm>
            <a:off x="3931614"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oe</a:t>
            </a:r>
            <a:endParaRPr lang="en-US" sz="6000">
              <a:solidFill>
                <a:srgbClr val="FF0000"/>
              </a:solidFill>
              <a:latin typeface="Arial-Rounded" pitchFamily="34" charset="0"/>
              <a:ea typeface="Arial-Rounded" pitchFamily="34" charset="0"/>
              <a:cs typeface="Arial-Rounded" pitchFamily="34" charset="0"/>
            </a:endParaRPr>
          </a:p>
        </p:txBody>
      </p:sp>
      <p:sp>
        <p:nvSpPr>
          <p:cNvPr id="48" name="Title 1"/>
          <p:cNvSpPr txBox="1">
            <a:spLocks/>
          </p:cNvSpPr>
          <p:nvPr/>
        </p:nvSpPr>
        <p:spPr>
          <a:xfrm>
            <a:off x="6637358"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oe</a:t>
            </a:r>
            <a:endParaRPr lang="en-US" sz="6000">
              <a:solidFill>
                <a:srgbClr val="FF0000"/>
              </a:solidFill>
              <a:latin typeface="Arial-Rounded" pitchFamily="34" charset="0"/>
              <a:ea typeface="Arial-Rounded" pitchFamily="34" charset="0"/>
              <a:cs typeface="Arial-Rounded" pitchFamily="34" charset="0"/>
            </a:endParaRPr>
          </a:p>
        </p:txBody>
      </p:sp>
      <p:sp>
        <p:nvSpPr>
          <p:cNvPr id="49" name="Title 1"/>
          <p:cNvSpPr txBox="1">
            <a:spLocks/>
          </p:cNvSpPr>
          <p:nvPr/>
        </p:nvSpPr>
        <p:spPr>
          <a:xfrm>
            <a:off x="8838633" y="5758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xoè</a:t>
            </a:r>
            <a:endParaRPr lang="en-US" sz="6000">
              <a:solidFill>
                <a:srgbClr val="0070C0"/>
              </a:solidFill>
              <a:latin typeface="Arial-Rounded" pitchFamily="34" charset="0"/>
              <a:ea typeface="Arial-Rounded" pitchFamily="34" charset="0"/>
              <a:cs typeface="Arial-Rounded" pitchFamily="34" charset="0"/>
            </a:endParaRPr>
          </a:p>
        </p:txBody>
      </p:sp>
      <p:sp>
        <p:nvSpPr>
          <p:cNvPr id="50" name="Title 1"/>
          <p:cNvSpPr txBox="1">
            <a:spLocks/>
          </p:cNvSpPr>
          <p:nvPr/>
        </p:nvSpPr>
        <p:spPr>
          <a:xfrm>
            <a:off x="9503921"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oe</a:t>
            </a:r>
            <a:endParaRPr lang="en-US" sz="6000">
              <a:solidFill>
                <a:srgbClr val="FF0000"/>
              </a:solidFill>
              <a:latin typeface="Arial-Rounded" pitchFamily="34" charset="0"/>
              <a:ea typeface="Arial-Rounded" pitchFamily="34" charset="0"/>
              <a:cs typeface="Arial-Rounded" pitchFamily="34"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309" y="152400"/>
            <a:ext cx="492781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đoá hoa</a:t>
            </a:r>
            <a:endParaRPr lang="en-US" sz="9600">
              <a:solidFill>
                <a:srgbClr val="0070C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4095351" y="5591905"/>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oa</a:t>
            </a:r>
            <a:endParaRPr lang="en-US" sz="9600">
              <a:solidFill>
                <a:srgbClr val="FF0000"/>
              </a:solidFill>
              <a:latin typeface="Arial-Rounded" pitchFamily="34" charset="0"/>
              <a:ea typeface="Arial-Rounded" pitchFamily="34" charset="0"/>
              <a:cs typeface="Arial-Rounded" pitchFamily="34" charset="0"/>
            </a:endParaRPr>
          </a:p>
        </p:txBody>
      </p:sp>
      <p:pic>
        <p:nvPicPr>
          <p:cNvPr id="3074" name="Picture 2" descr="Rose HD Wallpaper | Background Image | 2560x1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6920" y="98333"/>
            <a:ext cx="7769493" cy="4855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4830</TotalTime>
  <Words>252</Words>
  <Application>Microsoft Office PowerPoint</Application>
  <PresentationFormat>Custom</PresentationFormat>
  <Paragraphs>141</Paragraphs>
  <Slides>39</Slides>
  <Notes>17</Notes>
  <HiddenSlides>0</HiddenSlides>
  <MMClips>2</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624</cp:revision>
  <dcterms:created xsi:type="dcterms:W3CDTF">2021-05-08T14:00:55Z</dcterms:created>
  <dcterms:modified xsi:type="dcterms:W3CDTF">2021-06-13T00:17:44Z</dcterms:modified>
</cp:coreProperties>
</file>