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6" r:id="rId4"/>
  </p:sldMasterIdLst>
  <p:notesMasterIdLst>
    <p:notesMasterId r:id="rId34"/>
  </p:notesMasterIdLst>
  <p:sldIdLst>
    <p:sldId id="257" r:id="rId5"/>
    <p:sldId id="280" r:id="rId6"/>
    <p:sldId id="281" r:id="rId7"/>
    <p:sldId id="282" r:id="rId8"/>
    <p:sldId id="283" r:id="rId9"/>
    <p:sldId id="284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9" r:id="rId18"/>
    <p:sldId id="270" r:id="rId19"/>
    <p:sldId id="271" r:id="rId20"/>
    <p:sldId id="272" r:id="rId21"/>
    <p:sldId id="285" r:id="rId22"/>
    <p:sldId id="273" r:id="rId23"/>
    <p:sldId id="274" r:id="rId24"/>
    <p:sldId id="275" r:id="rId25"/>
    <p:sldId id="276" r:id="rId26"/>
    <p:sldId id="277" r:id="rId27"/>
    <p:sldId id="286" r:id="rId28"/>
    <p:sldId id="305" r:id="rId29"/>
    <p:sldId id="306" r:id="rId30"/>
    <p:sldId id="307" r:id="rId31"/>
    <p:sldId id="308" r:id="rId32"/>
    <p:sldId id="279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94" d="100"/>
          <a:sy n="94" d="100"/>
        </p:scale>
        <p:origin x="154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07/Jan/2025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611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4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07/Jan/2025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07/Jan/2025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07/Jan/2025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07/Jan/2025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07/Jan/2025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07/Jan/2025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07/Jan/2025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07/Jan/2025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07/Jan/2025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07/Jan/2025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07/Jan/2025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07/Jan/2025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07/Jan/2025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07/Jan/2025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07/Jan/2025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07/Jan/2025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07/Jan/2025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07/Jan/2025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07/Jan/2025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07/Jan/2025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07/Jan/2025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07/Jan/2025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07/Jan/2025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07/Jan/2025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07/Jan/2025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07/Jan/2025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07/Jan/2025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07/Jan/2025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07/Jan/2025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07/Jan/2025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07/Jan/2025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07/Jan/2025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07/Jan/2025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07/Jan/2025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07/Jan/2025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07/Jan/2025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07/Jan/2025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07/Jan/2025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07/Jan/2025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07/Jan/2025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07/Jan/2025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07/Jan/2025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07/Jan/2025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07/Jan/2025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07/Jan/2025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07/Jan/2025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07/Jan/2025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29CE2-7F53-424E-AF14-6F65C5523F5D}" type="datetimeFigureOut">
              <a:rPr lang="en-US" smtClean="0"/>
              <a:t>07/Jan/2025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6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4.png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11" Type="http://schemas.openxmlformats.org/officeDocument/2006/relationships/image" Target="../media/image8.png"/><Relationship Id="rId5" Type="http://schemas.openxmlformats.org/officeDocument/2006/relationships/audio" Target="../media/audio2.wav"/><Relationship Id="rId10" Type="http://schemas.openxmlformats.org/officeDocument/2006/relationships/image" Target="../media/image7.png"/><Relationship Id="rId4" Type="http://schemas.openxmlformats.org/officeDocument/2006/relationships/audio" Target="../media/audio1.wav"/><Relationship Id="rId9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4.png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11" Type="http://schemas.openxmlformats.org/officeDocument/2006/relationships/image" Target="../media/image8.png"/><Relationship Id="rId5" Type="http://schemas.openxmlformats.org/officeDocument/2006/relationships/audio" Target="../media/audio2.wav"/><Relationship Id="rId10" Type="http://schemas.openxmlformats.org/officeDocument/2006/relationships/image" Target="../media/image7.png"/><Relationship Id="rId4" Type="http://schemas.openxmlformats.org/officeDocument/2006/relationships/audio" Target="../media/audio1.wav"/><Relationship Id="rId9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4.png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11" Type="http://schemas.openxmlformats.org/officeDocument/2006/relationships/image" Target="../media/image8.png"/><Relationship Id="rId5" Type="http://schemas.openxmlformats.org/officeDocument/2006/relationships/audio" Target="../media/audio2.wav"/><Relationship Id="rId10" Type="http://schemas.openxmlformats.org/officeDocument/2006/relationships/image" Target="../media/image7.png"/><Relationship Id="rId4" Type="http://schemas.openxmlformats.org/officeDocument/2006/relationships/audio" Target="../media/audio1.wav"/><Relationship Id="rId9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9370" y="2056765"/>
            <a:ext cx="9847580" cy="4069715"/>
          </a:xfrm>
        </p:spPr>
        <p:txBody>
          <a:bodyPr/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7200" b="1" noProof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đến với tiết Toán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2583180" cy="11201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5655" y="1476375"/>
            <a:ext cx="9014460" cy="2465070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4250055" y="3620770"/>
            <a:ext cx="760095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>
                <a:solidFill>
                  <a:srgbClr val="FF0000"/>
                </a:solidFill>
              </a:rPr>
              <a:t>41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6193155" y="3620770"/>
            <a:ext cx="760095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>
                <a:solidFill>
                  <a:srgbClr val="FF0000"/>
                </a:solidFill>
              </a:rPr>
              <a:t>73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8181340" y="3620770"/>
            <a:ext cx="760095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>
                <a:solidFill>
                  <a:srgbClr val="FF0000"/>
                </a:solidFill>
              </a:rPr>
              <a:t>90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10118725" y="3620770"/>
            <a:ext cx="760095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>
                <a:solidFill>
                  <a:srgbClr val="FF0000"/>
                </a:solidFill>
              </a:rPr>
              <a:t>84</a:t>
            </a:r>
          </a:p>
        </p:txBody>
      </p:sp>
      <p:pic>
        <p:nvPicPr>
          <p:cNvPr id="10" name="Content Placeholder 20" descr="logo">
            <a:extLst>
              <a:ext uri="{FF2B5EF4-FFF2-40B4-BE49-F238E27FC236}">
                <a16:creationId xmlns:a16="http://schemas.microsoft.com/office/drawing/2014/main" id="{8FEAC5EF-2E0A-4D12-B77D-F4DA972238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C:\Users\user\Desktop\Capture.PNGCapture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68730" y="330835"/>
            <a:ext cx="9483090" cy="1495425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1176020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67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90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770255" y="3114040"/>
            <a:ext cx="4159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+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3955415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46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64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3478530" y="3012440"/>
            <a:ext cx="4159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+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6390005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59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80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6034405" y="3075940"/>
            <a:ext cx="4159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+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8449310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83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8033385" y="3114040"/>
            <a:ext cx="4159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+</a:t>
            </a:r>
          </a:p>
        </p:txBody>
      </p:sp>
      <p:pic>
        <p:nvPicPr>
          <p:cNvPr id="11" name="Content Placeholder 20" descr="logo">
            <a:extLst>
              <a:ext uri="{FF2B5EF4-FFF2-40B4-BE49-F238E27FC236}">
                <a16:creationId xmlns:a16="http://schemas.microsoft.com/office/drawing/2014/main" id="{4C7156FC-9025-4A6D-810A-9EE4D06993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2945" y="1376045"/>
            <a:ext cx="10877550" cy="286448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320540" y="3063240"/>
            <a:ext cx="1277620" cy="9232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093710" y="3063240"/>
            <a:ext cx="913130" cy="9232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pic>
        <p:nvPicPr>
          <p:cNvPr id="7" name="Content Placeholder 20" descr="logo">
            <a:extLst>
              <a:ext uri="{FF2B5EF4-FFF2-40B4-BE49-F238E27FC236}">
                <a16:creationId xmlns:a16="http://schemas.microsoft.com/office/drawing/2014/main" id="{044AB57A-9C34-4A35-A143-F187DA6775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2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 descr="C:\Users\user\Desktop\Capture.PNGCapture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12340" y="274955"/>
            <a:ext cx="8686800" cy="154432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1176020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72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780415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3773170" y="248475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73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90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3417570" y="322580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6116320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53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81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5781040" y="3195955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8094345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60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7637780" y="322580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  <p:pic>
        <p:nvPicPr>
          <p:cNvPr id="3" name="Content Placeholder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125980" cy="952500"/>
          </a:xfrm>
          <a:prstGeom prst="rect">
            <a:avLst/>
          </a:prstGeom>
        </p:spPr>
      </p:pic>
      <p:pic>
        <p:nvPicPr>
          <p:cNvPr id="14" name="Content Placeholder 20" descr="logo">
            <a:extLst>
              <a:ext uri="{FF2B5EF4-FFF2-40B4-BE49-F238E27FC236}">
                <a16:creationId xmlns:a16="http://schemas.microsoft.com/office/drawing/2014/main" id="{7CAAC4D9-C038-40E3-8AD3-36F068D561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0079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33855" y="1561465"/>
            <a:ext cx="9136380" cy="3822065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7231380" y="2373630"/>
            <a:ext cx="2992120" cy="1967865"/>
          </a:xfrm>
          <a:prstGeom prst="ellipse">
            <a:avLst/>
          </a:prstGeom>
          <a:noFill/>
          <a:ln w="47625"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2230" y="393065"/>
            <a:ext cx="9899650" cy="5723255"/>
          </a:xfrm>
          <a:prstGeom prst="rect">
            <a:avLst/>
          </a:prstGeom>
        </p:spPr>
      </p:pic>
      <p:cxnSp>
        <p:nvCxnSpPr>
          <p:cNvPr id="6" name="Curved Connector 5"/>
          <p:cNvCxnSpPr/>
          <p:nvPr/>
        </p:nvCxnSpPr>
        <p:spPr>
          <a:xfrm rot="5400000">
            <a:off x="4376420" y="3301365"/>
            <a:ext cx="1247775" cy="791210"/>
          </a:xfrm>
          <a:prstGeom prst="curvedConnector3">
            <a:avLst>
              <a:gd name="adj1" fmla="val 50000"/>
            </a:avLst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" name="Curved Connector 6"/>
          <p:cNvCxnSpPr/>
          <p:nvPr/>
        </p:nvCxnSpPr>
        <p:spPr>
          <a:xfrm rot="5400000" flipV="1">
            <a:off x="7444740" y="2251075"/>
            <a:ext cx="2677795" cy="2393950"/>
          </a:xfrm>
          <a:prstGeom prst="curvedConnector3">
            <a:avLst>
              <a:gd name="adj1" fmla="val 50000"/>
            </a:avLst>
          </a:prstGeom>
          <a:ln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8" name="Curved Connector 7"/>
          <p:cNvCxnSpPr/>
          <p:nvPr/>
        </p:nvCxnSpPr>
        <p:spPr>
          <a:xfrm rot="10800000" flipV="1">
            <a:off x="6136005" y="3073400"/>
            <a:ext cx="3529330" cy="1754505"/>
          </a:xfrm>
          <a:prstGeom prst="curvedConnector3">
            <a:avLst>
              <a:gd name="adj1" fmla="val 49982"/>
            </a:avLst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9" name="Content Placeholder 20" descr="logo">
            <a:extLst>
              <a:ext uri="{FF2B5EF4-FFF2-40B4-BE49-F238E27FC236}">
                <a16:creationId xmlns:a16="http://schemas.microsoft.com/office/drawing/2014/main" id="{5151A6FA-AD60-4524-88C1-422753ED48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9985" y="595630"/>
            <a:ext cx="10064750" cy="198247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1450975" y="3509645"/>
            <a:ext cx="9523095" cy="179514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Cả hai ngày Mai làm được số tấm bưu thiếp là:</a:t>
            </a:r>
          </a:p>
          <a:p>
            <a:pPr algn="ctr"/>
            <a:r>
              <a:rPr lang="en-US" sz="3600"/>
              <a:t>29 + 31 = 60 (tấm)</a:t>
            </a:r>
          </a:p>
          <a:p>
            <a:pPr algn="ctr"/>
            <a:r>
              <a:rPr lang="en-US" sz="3600"/>
              <a:t>Đáp số: 60 tấm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9645" y="1522730"/>
            <a:ext cx="10544810" cy="318897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955415" y="3691890"/>
            <a:ext cx="588010" cy="4972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91</a:t>
            </a:r>
          </a:p>
        </p:txBody>
      </p:sp>
      <p:pic>
        <p:nvPicPr>
          <p:cNvPr id="8" name="Content Placeholder 20" descr="logo">
            <a:extLst>
              <a:ext uri="{FF2B5EF4-FFF2-40B4-BE49-F238E27FC236}">
                <a16:creationId xmlns:a16="http://schemas.microsoft.com/office/drawing/2014/main" id="{DB1D1CA7-10DE-4493-963A-0422E08D65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3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9359534" y="3343918"/>
            <a:ext cx="1872343" cy="3248486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6727336" y="3353447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089648" y="3802970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4" name="T4"/>
          <p:cNvSpPr/>
          <p:nvPr/>
        </p:nvSpPr>
        <p:spPr>
          <a:xfrm>
            <a:off x="7415862" y="3888621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88314" y="939554"/>
            <a:ext cx="143981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lang="en-US" sz="44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728662" y="786193"/>
            <a:ext cx="189507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231074" y="1063092"/>
            <a:ext cx="175400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44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7726315" y="986148"/>
            <a:ext cx="172355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endParaRPr lang="en-US" sz="6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662" y="2844799"/>
            <a:ext cx="2702565" cy="4013201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31227" y="-969526"/>
            <a:ext cx="873320" cy="873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5" presetClass="exit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5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43" presetClass="path" presetSubtype="0" repeatCount="indefinite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07407E-6 L 0.13151 4.07407E-6 C 0.19271 4.07407E-6 0.27239 -0.12454 0.27239 -0.22454 L 0.27239 -0.44815 " pathEditMode="relative" rAng="0" ptsTypes="AAAA">
                                      <p:cBhvr>
                                        <p:cTn id="40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20" y="-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00" numSld="2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1"/>
      <p:bldP spid="54" grpId="1"/>
      <p:bldP spid="54" grpId="2"/>
      <p:bldP spid="37" grpId="0"/>
      <p:bldP spid="44" grpId="0"/>
      <p:bldP spid="45" grpId="0"/>
      <p:bldP spid="4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520" y="88265"/>
            <a:ext cx="2423160" cy="1036320"/>
          </a:xfrm>
          <a:prstGeom prst="rect">
            <a:avLst/>
          </a:prstGeom>
        </p:spPr>
      </p:pic>
      <p:pic>
        <p:nvPicPr>
          <p:cNvPr id="14" name="Picture 13" descr="C:\Users\user\Desktop\Capture.PNGCapture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331085" y="1390333"/>
            <a:ext cx="8828405" cy="1309370"/>
          </a:xfrm>
          <a:prstGeom prst="rect">
            <a:avLst/>
          </a:prstGeom>
        </p:spPr>
      </p:pic>
      <p:sp>
        <p:nvSpPr>
          <p:cNvPr id="16" name="Text Box 15"/>
          <p:cNvSpPr txBox="1"/>
          <p:nvPr/>
        </p:nvSpPr>
        <p:spPr>
          <a:xfrm>
            <a:off x="1612265" y="299212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47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43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90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1196340" y="3661410"/>
            <a:ext cx="4159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4168140" y="299212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43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47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90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3752215" y="3590925"/>
            <a:ext cx="4159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6440170" y="300228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93</a:t>
            </a:r>
          </a:p>
        </p:txBody>
      </p:sp>
      <p:sp>
        <p:nvSpPr>
          <p:cNvPr id="21" name="Text Box 20"/>
          <p:cNvSpPr txBox="1"/>
          <p:nvPr/>
        </p:nvSpPr>
        <p:spPr>
          <a:xfrm>
            <a:off x="6054725" y="3570605"/>
            <a:ext cx="4159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  <p:sp>
        <p:nvSpPr>
          <p:cNvPr id="22" name="Text Box 21"/>
          <p:cNvSpPr txBox="1"/>
          <p:nvPr/>
        </p:nvSpPr>
        <p:spPr>
          <a:xfrm>
            <a:off x="8255635" y="299212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93</a:t>
            </a:r>
          </a:p>
        </p:txBody>
      </p:sp>
      <p:sp>
        <p:nvSpPr>
          <p:cNvPr id="24" name="Text Box 23"/>
          <p:cNvSpPr txBox="1"/>
          <p:nvPr/>
        </p:nvSpPr>
        <p:spPr>
          <a:xfrm>
            <a:off x="7839710" y="3590925"/>
            <a:ext cx="4159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  <p:pic>
        <p:nvPicPr>
          <p:cNvPr id="13" name="Content Placeholder 20" descr="logo">
            <a:extLst>
              <a:ext uri="{FF2B5EF4-FFF2-40B4-BE49-F238E27FC236}">
                <a16:creationId xmlns:a16="http://schemas.microsoft.com/office/drawing/2014/main" id="{44921FDC-7CD5-4F00-9AB2-DD54867AFA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4" grpId="0"/>
      <p:bldP spid="24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2375" y="278130"/>
            <a:ext cx="9584690" cy="32581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3450" y="4243705"/>
            <a:ext cx="1708785" cy="1168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00" y="4243705"/>
            <a:ext cx="1726565" cy="11690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3920" y="4243070"/>
            <a:ext cx="1917700" cy="11696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7735" y="4243705"/>
            <a:ext cx="1790065" cy="116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4450" y="1290320"/>
            <a:ext cx="9947910" cy="431355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952105" y="3681730"/>
            <a:ext cx="3285490" cy="79121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20" descr="logo">
            <a:extLst>
              <a:ext uri="{FF2B5EF4-FFF2-40B4-BE49-F238E27FC236}">
                <a16:creationId xmlns:a16="http://schemas.microsoft.com/office/drawing/2014/main" id="{7A98430B-0571-4B12-9301-79F65CED6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165" y="2025650"/>
            <a:ext cx="11777980" cy="204089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768600" y="3119755"/>
            <a:ext cx="1055370" cy="6184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= 51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640070" y="3059430"/>
            <a:ext cx="1044575" cy="6184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= 92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500110" y="3119755"/>
            <a:ext cx="1044575" cy="6184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= 73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1350625" y="3059430"/>
            <a:ext cx="953135" cy="6184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= 84</a:t>
            </a:r>
          </a:p>
        </p:txBody>
      </p:sp>
      <p:pic>
        <p:nvPicPr>
          <p:cNvPr id="12" name="Content Placeholder 20" descr="logo">
            <a:extLst>
              <a:ext uri="{FF2B5EF4-FFF2-40B4-BE49-F238E27FC236}">
                <a16:creationId xmlns:a16="http://schemas.microsoft.com/office/drawing/2014/main" id="{FC74CF60-5117-40DA-9740-A4D2F0ECD7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4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520" y="88265"/>
            <a:ext cx="2423160" cy="1036320"/>
          </a:xfrm>
          <a:prstGeom prst="rect">
            <a:avLst/>
          </a:prstGeom>
        </p:spPr>
      </p:pic>
      <p:pic>
        <p:nvPicPr>
          <p:cNvPr id="14" name="Picture 13" descr="C:\Users\user\Desktop\Capture.PNGCapture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138045" y="1451610"/>
            <a:ext cx="9021445" cy="1187450"/>
          </a:xfrm>
          <a:prstGeom prst="rect">
            <a:avLst/>
          </a:prstGeom>
        </p:spPr>
      </p:pic>
      <p:sp>
        <p:nvSpPr>
          <p:cNvPr id="16" name="Text Box 15"/>
          <p:cNvSpPr txBox="1"/>
          <p:nvPr/>
        </p:nvSpPr>
        <p:spPr>
          <a:xfrm>
            <a:off x="1612265" y="299212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38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90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1196340" y="3661410"/>
            <a:ext cx="4159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4168140" y="299212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3752215" y="3590925"/>
            <a:ext cx="4159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6440170" y="300228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67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84</a:t>
            </a:r>
          </a:p>
        </p:txBody>
      </p:sp>
      <p:sp>
        <p:nvSpPr>
          <p:cNvPr id="21" name="Text Box 20"/>
          <p:cNvSpPr txBox="1"/>
          <p:nvPr/>
        </p:nvSpPr>
        <p:spPr>
          <a:xfrm>
            <a:off x="6054725" y="3570605"/>
            <a:ext cx="4159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  <p:sp>
        <p:nvSpPr>
          <p:cNvPr id="22" name="Text Box 21"/>
          <p:cNvSpPr txBox="1"/>
          <p:nvPr/>
        </p:nvSpPr>
        <p:spPr>
          <a:xfrm>
            <a:off x="8255635" y="299212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91</a:t>
            </a:r>
          </a:p>
        </p:txBody>
      </p:sp>
      <p:sp>
        <p:nvSpPr>
          <p:cNvPr id="24" name="Text Box 23"/>
          <p:cNvSpPr txBox="1"/>
          <p:nvPr/>
        </p:nvSpPr>
        <p:spPr>
          <a:xfrm>
            <a:off x="7839710" y="3590925"/>
            <a:ext cx="4159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  <p:pic>
        <p:nvPicPr>
          <p:cNvPr id="13" name="Content Placeholder 20" descr="logo">
            <a:extLst>
              <a:ext uri="{FF2B5EF4-FFF2-40B4-BE49-F238E27FC236}">
                <a16:creationId xmlns:a16="http://schemas.microsoft.com/office/drawing/2014/main" id="{349B8606-7175-45EB-9953-14E4429CF7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4" grpId="0"/>
      <p:bldP spid="24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8045" y="466090"/>
            <a:ext cx="10603865" cy="592582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182235" y="5152390"/>
            <a:ext cx="588645" cy="47688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876415" y="5182870"/>
            <a:ext cx="588645" cy="47688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077325" y="5152390"/>
            <a:ext cx="588645" cy="47688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Đ</a:t>
            </a:r>
          </a:p>
        </p:txBody>
      </p:sp>
      <p:pic>
        <p:nvPicPr>
          <p:cNvPr id="9" name="Content Placeholder 20" descr="logo">
            <a:extLst>
              <a:ext uri="{FF2B5EF4-FFF2-40B4-BE49-F238E27FC236}">
                <a16:creationId xmlns:a16="http://schemas.microsoft.com/office/drawing/2014/main" id="{DEC065D0-7FA5-4169-9087-E7EEF0BC23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1360" y="1562735"/>
            <a:ext cx="10321925" cy="351536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703695" y="2779395"/>
            <a:ext cx="90297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72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9533255" y="2799715"/>
            <a:ext cx="90297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91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800725" y="4260215"/>
            <a:ext cx="902970" cy="52705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64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432290" y="4300855"/>
            <a:ext cx="902970" cy="52705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91</a:t>
            </a:r>
          </a:p>
        </p:txBody>
      </p:sp>
      <p:pic>
        <p:nvPicPr>
          <p:cNvPr id="10" name="Content Placeholder 20" descr="logo">
            <a:extLst>
              <a:ext uri="{FF2B5EF4-FFF2-40B4-BE49-F238E27FC236}">
                <a16:creationId xmlns:a16="http://schemas.microsoft.com/office/drawing/2014/main" id="{1B52DB05-7906-4FE7-864F-8C12C51B57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5525" y="422275"/>
            <a:ext cx="9703435" cy="3269615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3220720" y="4377690"/>
            <a:ext cx="5751195" cy="1978660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Lúc này Nam có số viên bi là:</a:t>
            </a:r>
          </a:p>
          <a:p>
            <a:pPr algn="ctr"/>
            <a:r>
              <a:rPr lang="en-US" sz="3200"/>
              <a:t>57 + 15 = 72 (viên)</a:t>
            </a:r>
          </a:p>
          <a:p>
            <a:pPr algn="ctr"/>
            <a:r>
              <a:rPr lang="en-US" sz="3200"/>
              <a:t>Đáp số: 72 viên</a:t>
            </a:r>
          </a:p>
        </p:txBody>
      </p:sp>
      <p:pic>
        <p:nvPicPr>
          <p:cNvPr id="7" name="Content Placeholder 20" descr="logo">
            <a:extLst>
              <a:ext uri="{FF2B5EF4-FFF2-40B4-BE49-F238E27FC236}">
                <a16:creationId xmlns:a16="http://schemas.microsoft.com/office/drawing/2014/main" id="{414BE691-B194-4368-A2DF-15E17F642E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Chúc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các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thầy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cô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mạnh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khoẻ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Chúc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các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con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chăm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ngoan</a:t>
            </a:r>
            <a:endParaRPr lang="en-US" altLang="en-US" sz="48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10062" y="417094"/>
            <a:ext cx="10491538" cy="5823286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7150">
            <a:solidFill>
              <a:srgbClr val="00B0F0"/>
            </a:solidFill>
          </a:ln>
          <a:scene3d>
            <a:camera prst="perspectiveRight"/>
            <a:lightRig rig="threePt" dir="t"/>
          </a:scene3d>
          <a:sp3d>
            <a:bevelT w="139700" h="139700" prst="divo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77" y="3553327"/>
            <a:ext cx="2051885" cy="304696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5939824" y="3353447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896855" y="3261376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3754225" y="3261376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272159" y="3787022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2"/>
          <p:cNvSpPr/>
          <p:nvPr/>
        </p:nvSpPr>
        <p:spPr>
          <a:xfrm>
            <a:off x="6278526" y="3845078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3"/>
          <p:cNvSpPr/>
          <p:nvPr/>
        </p:nvSpPr>
        <p:spPr>
          <a:xfrm>
            <a:off x="8334755" y="3796550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4"/>
          <p:cNvSpPr/>
          <p:nvPr/>
        </p:nvSpPr>
        <p:spPr>
          <a:xfrm>
            <a:off x="4192124" y="3796550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22745" y="786093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295196" y="786193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800436" y="790835"/>
            <a:ext cx="690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6" name="Rectangle 45"/>
          <p:cNvSpPr/>
          <p:nvPr/>
        </p:nvSpPr>
        <p:spPr>
          <a:xfrm>
            <a:off x="8287850" y="823418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L 0.24739 -4.81481E-6 C 0.36263 -4.81481E-6 0.51276 -0.12453 0.51276 -0.22476 L 0.51276 -0.44814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38" y="-22407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3830698" y="3314448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896855" y="3261376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5797062" y="3353447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272159" y="3787022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2"/>
          <p:cNvSpPr/>
          <p:nvPr/>
        </p:nvSpPr>
        <p:spPr>
          <a:xfrm>
            <a:off x="4169399" y="3806079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3"/>
          <p:cNvSpPr/>
          <p:nvPr/>
        </p:nvSpPr>
        <p:spPr>
          <a:xfrm>
            <a:off x="8334755" y="3796550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4"/>
          <p:cNvSpPr/>
          <p:nvPr/>
        </p:nvSpPr>
        <p:spPr>
          <a:xfrm>
            <a:off x="6234962" y="3888621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22745" y="786093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295196" y="786193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800436" y="790835"/>
            <a:ext cx="690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6" name="Rectangle 45"/>
          <p:cNvSpPr/>
          <p:nvPr/>
        </p:nvSpPr>
        <p:spPr>
          <a:xfrm>
            <a:off x="8287850" y="823418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07407E-6 L 0.17109 4.07407E-6 C 0.25078 4.07407E-6 0.35442 -0.12385 0.35442 -0.22338 L 0.35442 -0.44584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21" y="-22292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3830698" y="3314448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5806179" y="3251847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786116" y="3226072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272159" y="3787022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2"/>
          <p:cNvSpPr/>
          <p:nvPr/>
        </p:nvSpPr>
        <p:spPr>
          <a:xfrm>
            <a:off x="4169400" y="3806079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3"/>
          <p:cNvSpPr/>
          <p:nvPr/>
        </p:nvSpPr>
        <p:spPr>
          <a:xfrm>
            <a:off x="6244079" y="3787021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4"/>
          <p:cNvSpPr/>
          <p:nvPr/>
        </p:nvSpPr>
        <p:spPr>
          <a:xfrm>
            <a:off x="8224015" y="3761246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22745" y="786093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295196" y="786193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800436" y="790835"/>
            <a:ext cx="690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6" name="Rectangle 45"/>
          <p:cNvSpPr/>
          <p:nvPr/>
        </p:nvSpPr>
        <p:spPr>
          <a:xfrm>
            <a:off x="8287850" y="823418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59259E-6 L 0.08971 2.59259E-6 C 0.13164 2.59259E-6 0.18607 -0.11968 0.18607 -0.21597 L 0.18607 -0.43079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7" y="-21551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261360" y="614680"/>
            <a:ext cx="7799705" cy="3784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20: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 cộng (có nhớ)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 có hai chữ số với số </a:t>
            </a:r>
            <a:r>
              <a:rPr kumimoji="0" lang="en-US" sz="60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chữ số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1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09800" cy="876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8105" y="0"/>
            <a:ext cx="9227820" cy="24841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200" y="2948940"/>
            <a:ext cx="9103360" cy="35674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318</Words>
  <Application>Microsoft Office PowerPoint</Application>
  <PresentationFormat>Widescreen</PresentationFormat>
  <Paragraphs>163</Paragraphs>
  <Slides>29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等线</vt:lpstr>
      <vt:lpstr>Arial</vt:lpstr>
      <vt:lpstr>Calibri</vt:lpstr>
      <vt:lpstr>Calibri Light</vt:lpstr>
      <vt:lpstr>ITC Avant Garde Std Bk</vt:lpstr>
      <vt:lpstr>Times New Roman</vt:lpstr>
      <vt:lpstr>Verdana</vt:lpstr>
      <vt:lpstr>Wingdings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</dc:creator>
  <cp:lastModifiedBy>ADMIN</cp:lastModifiedBy>
  <cp:revision>6</cp:revision>
  <dcterms:created xsi:type="dcterms:W3CDTF">2021-05-14T05:01:00Z</dcterms:created>
  <dcterms:modified xsi:type="dcterms:W3CDTF">2025-01-07T05:49:29Z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