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42" r:id="rId7"/>
    <p:sldMasterId id="2147483754" r:id="rId8"/>
    <p:sldMasterId id="2147483766" r:id="rId9"/>
  </p:sldMasterIdLst>
  <p:notesMasterIdLst>
    <p:notesMasterId r:id="rId47"/>
  </p:notesMasterIdLst>
  <p:sldIdLst>
    <p:sldId id="257" r:id="rId10"/>
    <p:sldId id="258" r:id="rId11"/>
    <p:sldId id="264" r:id="rId12"/>
    <p:sldId id="260" r:id="rId13"/>
    <p:sldId id="261" r:id="rId14"/>
    <p:sldId id="263" r:id="rId15"/>
    <p:sldId id="262" r:id="rId16"/>
    <p:sldId id="266" r:id="rId17"/>
    <p:sldId id="267" r:id="rId18"/>
    <p:sldId id="265" r:id="rId19"/>
    <p:sldId id="269" r:id="rId20"/>
    <p:sldId id="523" r:id="rId21"/>
    <p:sldId id="507" r:id="rId22"/>
    <p:sldId id="508" r:id="rId23"/>
    <p:sldId id="509" r:id="rId24"/>
    <p:sldId id="306" r:id="rId25"/>
    <p:sldId id="510" r:id="rId26"/>
    <p:sldId id="511" r:id="rId27"/>
    <p:sldId id="512" r:id="rId28"/>
    <p:sldId id="513" r:id="rId29"/>
    <p:sldId id="515" r:id="rId30"/>
    <p:sldId id="516" r:id="rId31"/>
    <p:sldId id="514" r:id="rId32"/>
    <p:sldId id="279" r:id="rId33"/>
    <p:sldId id="311" r:id="rId34"/>
    <p:sldId id="517" r:id="rId35"/>
    <p:sldId id="518" r:id="rId36"/>
    <p:sldId id="282" r:id="rId37"/>
    <p:sldId id="283" r:id="rId38"/>
    <p:sldId id="286" r:id="rId39"/>
    <p:sldId id="519" r:id="rId40"/>
    <p:sldId id="520" r:id="rId41"/>
    <p:sldId id="521" r:id="rId42"/>
    <p:sldId id="297" r:id="rId43"/>
    <p:sldId id="284" r:id="rId44"/>
    <p:sldId id="522"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5" autoAdjust="0"/>
    <p:restoredTop sz="94660"/>
  </p:normalViewPr>
  <p:slideViewPr>
    <p:cSldViewPr snapToGrid="0">
      <p:cViewPr varScale="1">
        <p:scale>
          <a:sx n="108" d="100"/>
          <a:sy n="108" d="100"/>
        </p:scale>
        <p:origin x="4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5/30/2021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Bài giảng thiết kế bởi: Hương Thảo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5/30/2021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5/30/2021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3.xml"/><Relationship Id="rId7" Type="http://schemas.openxmlformats.org/officeDocument/2006/relationships/image" Target="../media/image5.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9.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5/30/2021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5/30/2021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2021/5/30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5/30/2021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26.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5.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7.png"/><Relationship Id="rId18" Type="http://schemas.microsoft.com/office/2007/relationships/hdphoto" Target="../media/hdphoto8.wdp"/><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19.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6.png"/><Relationship Id="rId5" Type="http://schemas.microsoft.com/office/2007/relationships/hdphoto" Target="../media/hdphoto2.wdp"/><Relationship Id="rId15" Type="http://schemas.openxmlformats.org/officeDocument/2006/relationships/image" Target="../media/image18.png"/><Relationship Id="rId23" Type="http://schemas.openxmlformats.org/officeDocument/2006/relationships/image" Target="../media/image22.GIF"/><Relationship Id="rId10" Type="http://schemas.microsoft.com/office/2007/relationships/hdphoto" Target="../media/hdphoto5.wdp"/><Relationship Id="rId19"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5.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jp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jpg"/><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54.xml"/><Relationship Id="rId5" Type="http://schemas.openxmlformats.org/officeDocument/2006/relationships/image" Target="../media/image35.jpe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image" Target="../media/image35.jpe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image" Target="../media/image35.jpeg"/><Relationship Id="rId5" Type="http://schemas.openxmlformats.org/officeDocument/2006/relationships/image" Target="../media/image51.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2.png"/><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5.jpe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24909B-73B6-44F5-8CEA-67DDFD05E7D0}"/>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1616150" y="1679944"/>
            <a:ext cx="8782492" cy="3073031"/>
          </a:xfrm>
          <a:prstGeom prst="rect">
            <a:avLst/>
          </a:prstGeom>
        </p:spPr>
      </p:pic>
      <p:pic>
        <p:nvPicPr>
          <p:cNvPr id="6" name="Picture 5">
            <a:extLst>
              <a:ext uri="{FF2B5EF4-FFF2-40B4-BE49-F238E27FC236}">
                <a16:creationId xmlns:a16="http://schemas.microsoft.com/office/drawing/2014/main" id="{083399FF-B136-4F29-9115-D70567144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10312400" y="5885180"/>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pic>
        <p:nvPicPr>
          <p:cNvPr id="8" name="Picture 7">
            <a:extLst>
              <a:ext uri="{FF2B5EF4-FFF2-40B4-BE49-F238E27FC236}">
                <a16:creationId xmlns:a16="http://schemas.microsoft.com/office/drawing/2014/main" id="{1AA52071-DF51-45F2-9AFC-AAE3B78BB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971" y="0"/>
            <a:ext cx="946296" cy="941789"/>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3266330-A171-4F31-8EAB-3D71E2715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8" name="Group 7">
            <a:extLst>
              <a:ext uri="{FF2B5EF4-FFF2-40B4-BE49-F238E27FC236}">
                <a16:creationId xmlns:a16="http://schemas.microsoft.com/office/drawing/2014/main" id="{BFA9B9B7-78AF-4474-A910-C14CD4243C12}"/>
              </a:ext>
            </a:extLst>
          </p:cNvPr>
          <p:cNvGrpSpPr/>
          <p:nvPr/>
        </p:nvGrpSpPr>
        <p:grpSpPr>
          <a:xfrm>
            <a:off x="1095616" y="2179512"/>
            <a:ext cx="2109019" cy="2109019"/>
            <a:chOff x="156834" y="1993081"/>
            <a:chExt cx="2109019" cy="2109019"/>
          </a:xfrm>
        </p:grpSpPr>
        <p:sp>
          <p:nvSpPr>
            <p:cNvPr id="9" name="Oval 8">
              <a:extLst>
                <a:ext uri="{FF2B5EF4-FFF2-40B4-BE49-F238E27FC236}">
                  <a16:creationId xmlns:a16="http://schemas.microsoft.com/office/drawing/2014/main" id="{1D525A43-432B-4826-9236-A011EFFD6473}"/>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A86B63F-F556-47BD-9019-DDB5BDC2947B}"/>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3" name="2">
            <a:extLst>
              <a:ext uri="{FF2B5EF4-FFF2-40B4-BE49-F238E27FC236}">
                <a16:creationId xmlns:a16="http://schemas.microsoft.com/office/drawing/2014/main" id="{BCB44694-27D4-41D7-BF0A-88F1D52A7954}"/>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14" name="Group 13">
            <a:extLst>
              <a:ext uri="{FF2B5EF4-FFF2-40B4-BE49-F238E27FC236}">
                <a16:creationId xmlns:a16="http://schemas.microsoft.com/office/drawing/2014/main" id="{88690282-BDA1-4EDF-BA6D-F2E5E956895D}"/>
              </a:ext>
            </a:extLst>
          </p:cNvPr>
          <p:cNvGrpSpPr/>
          <p:nvPr/>
        </p:nvGrpSpPr>
        <p:grpSpPr>
          <a:xfrm>
            <a:off x="3842836" y="2307822"/>
            <a:ext cx="6916420" cy="2098675"/>
            <a:chOff x="172324" y="1157225"/>
            <a:chExt cx="2109019" cy="1406784"/>
          </a:xfrm>
        </p:grpSpPr>
        <p:sp>
          <p:nvSpPr>
            <p:cNvPr id="15" name="Hexagon 14">
              <a:extLst>
                <a:ext uri="{FF2B5EF4-FFF2-40B4-BE49-F238E27FC236}">
                  <a16:creationId xmlns:a16="http://schemas.microsoft.com/office/drawing/2014/main" id="{1DAB77E1-EB4F-44F2-BDF2-6369D9E870A8}"/>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E0905706-DC68-4581-AE4A-D5D129385A03}"/>
                </a:ext>
              </a:extLst>
            </p:cNvPr>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spTree>
    <p:extLst>
      <p:ext uri="{BB962C8B-B14F-4D97-AF65-F5344CB8AC3E}">
        <p14:creationId xmlns:p14="http://schemas.microsoft.com/office/powerpoint/2010/main" val="19964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457699" y="181268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8775910"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623003-392C-4CA6-84A2-08F3B203A94E}"/>
              </a:ext>
            </a:extLst>
          </p:cNvPr>
          <p:cNvCxnSpPr/>
          <p:nvPr/>
        </p:nvCxnSpPr>
        <p:spPr>
          <a:xfrm flipH="1">
            <a:off x="10158142" y="182562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3983156" y="220453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7789231" y="223869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7694552" y="22657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3E13F6D-8646-4874-B0F0-4F2AD0E44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1335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pic>
        <p:nvPicPr>
          <p:cNvPr id="8" name="Picture 7">
            <a:extLst>
              <a:ext uri="{FF2B5EF4-FFF2-40B4-BE49-F238E27FC236}">
                <a16:creationId xmlns:a16="http://schemas.microsoft.com/office/drawing/2014/main" id="{92018AE1-BC32-44E6-A523-B873B52E7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577CE35E-B28F-4A6E-AE82-E7C8BBD81F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649827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5C882379-9123-452D-9EA6-FABE4DB68B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42065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CAD03DAE-03A8-46D7-86EC-D9238B2611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261574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8C75588D-3838-41B2-A79C-865A2AE1AE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771218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72AC8F9D-F43B-4FB5-9AC8-0B50B6F23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F7D0C9C3-F318-4450-9E55-46ACF51C4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pic>
        <p:nvPicPr>
          <p:cNvPr id="6" name="Picture 5">
            <a:extLst>
              <a:ext uri="{FF2B5EF4-FFF2-40B4-BE49-F238E27FC236}">
                <a16:creationId xmlns:a16="http://schemas.microsoft.com/office/drawing/2014/main" id="{D99E8E58-695D-438A-9376-DF97411E67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D2558980-6C69-4220-A675-7EE9685518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E1EA87FA-373F-4DD0-9311-11148157F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B9109CAD-EEA2-464D-ADA4-46017E0CF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0" name="Picture 9">
            <a:extLst>
              <a:ext uri="{FF2B5EF4-FFF2-40B4-BE49-F238E27FC236}">
                <a16:creationId xmlns:a16="http://schemas.microsoft.com/office/drawing/2014/main" id="{B21097FC-DE9F-4E8B-BF0A-BCAF24C51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590B71CF-EB6A-4B77-BEB7-749D0857D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105D31DC-84EF-4AE1-ADF2-9465432B3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DE15418-D5A3-41C9-BFC6-8202AAC37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E2BB-41E9-47C4-8AA2-AED95FAEF4B4}"/>
              </a:ext>
            </a:extLst>
          </p:cNvPr>
          <p:cNvSpPr>
            <a:spLocks noGrp="1"/>
          </p:cNvSpPr>
          <p:nvPr>
            <p:ph type="title"/>
          </p:nvPr>
        </p:nvSpPr>
        <p:spPr>
          <a:xfrm>
            <a:off x="838200" y="1580149"/>
            <a:ext cx="10515600" cy="1325563"/>
          </a:xfrm>
        </p:spPr>
        <p:txBody>
          <a:bodyPr/>
          <a:lstStyle/>
          <a:p>
            <a:endParaRPr lang="en-US" dirty="0"/>
          </a:p>
        </p:txBody>
      </p:sp>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966571" y="3684718"/>
            <a:ext cx="9958192" cy="224676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2AB52D8F-ECB3-406A-A889-46A9C9253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10347816-6DB8-4577-A35A-0F1BD8DD1B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93906543-7CEC-40DA-A14A-27BCD45D2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0D554E69-391D-4F70-9848-111ED06778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pic>
        <p:nvPicPr>
          <p:cNvPr id="5" name="Picture 4">
            <a:extLst>
              <a:ext uri="{FF2B5EF4-FFF2-40B4-BE49-F238E27FC236}">
                <a16:creationId xmlns:a16="http://schemas.microsoft.com/office/drawing/2014/main" id="{738104F6-E636-4313-A815-5E3620137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00"/>
          </a:solidFill>
        </p:spPr>
      </p:pic>
      <p:sp>
        <p:nvSpPr>
          <p:cNvPr id="5" name="Rounded Rectangle 4"/>
          <p:cNvSpPr/>
          <p:nvPr/>
        </p:nvSpPr>
        <p:spPr>
          <a:xfrm>
            <a:off x="3741490" y="1383283"/>
            <a:ext cx="6937695" cy="310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9938" y="1507517"/>
            <a:ext cx="6065240" cy="2800767"/>
          </a:xfrm>
          <a:prstGeom prst="rect">
            <a:avLst/>
          </a:prstGeom>
          <a:noFill/>
        </p:spPr>
        <p:txBody>
          <a:bodyPr wrap="square" rtlCol="0">
            <a:spAutoFit/>
          </a:bodyPr>
          <a:lstStyle/>
          <a:p>
            <a:pPr algn="ctr"/>
            <a:r>
              <a:rPr lang="en-US" sz="8800" b="1" dirty="0">
                <a:solidFill>
                  <a:srgbClr val="FF0000"/>
                </a:solidFill>
              </a:rPr>
              <a:t>CỦNG CỐ BÀI HỌC</a:t>
            </a:r>
          </a:p>
        </p:txBody>
      </p:sp>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70" y="4671704"/>
            <a:ext cx="1694696" cy="2161906"/>
          </a:xfrm>
          <a:prstGeom prst="rect">
            <a:avLst/>
          </a:prstGeom>
        </p:spPr>
      </p:pic>
      <p:pic>
        <p:nvPicPr>
          <p:cNvPr id="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571" y="3987066"/>
            <a:ext cx="3188719" cy="26711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211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1+#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15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BEB3E6EA-FCBD-4903-8BC9-A70D8135A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5866688"/>
            <a:ext cx="996055" cy="991312"/>
          </a:xfrm>
          <a:prstGeom prst="rect">
            <a:avLst/>
          </a:prstGeom>
        </p:spPr>
      </p:pic>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26AD1A69-FC51-49B8-B9D2-0CEC949546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1486</Words>
  <Application>Microsoft Office PowerPoint</Application>
  <PresentationFormat>Widescreen</PresentationFormat>
  <Paragraphs>108</Paragraphs>
  <Slides>37</Slides>
  <Notes>19</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37</vt:i4>
      </vt:variant>
    </vt:vector>
  </HeadingPairs>
  <TitlesOfParts>
    <vt:vector size="56" baseType="lpstr">
      <vt:lpstr>Microsoft YaHei</vt:lpstr>
      <vt:lpstr>.VnAvant</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4_Office Theme</vt:lpstr>
      <vt:lpstr>3_Office Theme</vt:lpstr>
      <vt:lpstr>6_Office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cp:revision>
  <dcterms:created xsi:type="dcterms:W3CDTF">2021-05-27T10:44:59Z</dcterms:created>
  <dcterms:modified xsi:type="dcterms:W3CDTF">2021-05-30T09:31:32Z</dcterms:modified>
</cp:coreProperties>
</file>