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"/>
  </p:notesMasterIdLst>
  <p:sldIdLst>
    <p:sldId id="329" r:id="rId3"/>
    <p:sldId id="330" r:id="rId4"/>
    <p:sldId id="331" r:id="rId5"/>
    <p:sldId id="332" r:id="rId6"/>
    <p:sldId id="300" r:id="rId7"/>
    <p:sldId id="322" r:id="rId8"/>
    <p:sldId id="323" r:id="rId9"/>
    <p:sldId id="324" r:id="rId10"/>
    <p:sldId id="325" r:id="rId11"/>
    <p:sldId id="326" r:id="rId12"/>
    <p:sldId id="328" r:id="rId13"/>
    <p:sldId id="327" r:id="rId14"/>
    <p:sldId id="318" r:id="rId15"/>
    <p:sldId id="31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249375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6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0" r:id="rId14"/>
    <p:sldLayoutId id="2147483691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096C51F-2EDC-3F9B-778D-0F4965BC77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2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>
            <a:extLst>
              <a:ext uri="{FF2B5EF4-FFF2-40B4-BE49-F238E27FC236}">
                <a16:creationId xmlns:a16="http://schemas.microsoft.com/office/drawing/2014/main" id="{D2F403B9-A7A7-4E10-C654-9A592BBE6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356" y="1668008"/>
            <a:ext cx="11540436" cy="5265737"/>
          </a:xfrm>
          <a:prstGeom prst="rect">
            <a:avLst/>
          </a:prstGeom>
        </p:spPr>
        <p:txBody>
          <a:bodyPr spcFirstLastPara="1" wrap="none" lIns="108852" tIns="54426" rIns="108852" bIns="54426" numCol="1" fromWordArt="1">
            <a:prstTxWarp prst="textArchUp">
              <a:avLst>
                <a:gd name="adj" fmla="val 11150645"/>
              </a:avLst>
            </a:prstTxWarp>
          </a:bodyPr>
          <a:lstStyle/>
          <a:p>
            <a:pPr algn="ctr" defTabSz="1088473">
              <a:defRPr/>
            </a:pP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4A</a:t>
            </a:r>
            <a:endParaRPr lang="en-US" sz="3667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D978F4-EC8A-E78C-6B51-DA04C968BA18}"/>
              </a:ext>
            </a:extLst>
          </p:cNvPr>
          <p:cNvSpPr/>
          <p:nvPr/>
        </p:nvSpPr>
        <p:spPr>
          <a:xfrm>
            <a:off x="3551582" y="2654756"/>
            <a:ext cx="5215836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1088473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LỚP 4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05853-8BC5-3CA3-6FC8-759FD1D7EE0B}"/>
              </a:ext>
            </a:extLst>
          </p:cNvPr>
          <p:cNvSpPr/>
          <p:nvPr/>
        </p:nvSpPr>
        <p:spPr>
          <a:xfrm>
            <a:off x="1033778" y="3932466"/>
            <a:ext cx="10405591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1088473">
              <a:defRPr/>
            </a:pP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32 :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 BÌNH HÀNH ,HÌNH THOI (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473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8B9B680E-A4A3-C1B6-58AA-141101F6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437" y="90716"/>
            <a:ext cx="8706126" cy="4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999" tIns="13499" rIns="26999" bIns="13499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dirty="0">
                <a:solidFill>
                  <a:srgbClr val="0000CC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667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altLang="en-US" sz="266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ĐẠI LỘC                            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B73E9B6-91F1-B35A-9690-E62D9123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528411"/>
            <a:ext cx="6858000" cy="4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6999" tIns="13499" rIns="26999" bIns="13499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b="1" dirty="0">
                <a:latin typeface="Arial" panose="020B0604020202020204" pitchFamily="34" charset="0"/>
              </a:rPr>
              <a:t>  </a:t>
            </a:r>
            <a:r>
              <a:rPr lang="en-US" alt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HỨA TẠO</a:t>
            </a:r>
            <a:r>
              <a:rPr lang="en-US" altLang="en-US" sz="23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A8D2C-F7AB-7A19-038F-B3FF6B390E4A}"/>
              </a:ext>
            </a:extLst>
          </p:cNvPr>
          <p:cNvSpPr/>
          <p:nvPr/>
        </p:nvSpPr>
        <p:spPr>
          <a:xfrm>
            <a:off x="2542040" y="4919214"/>
            <a:ext cx="7620000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1088473">
              <a:defRPr/>
            </a:pP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vi-VN" sz="3333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5293" y="-63586"/>
            <a:ext cx="12115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115759" y="630694"/>
            <a:ext cx="9448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39386" y="5258387"/>
            <a:ext cx="1781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2388"/>
            <a:ext cx="2084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8136" y="211930"/>
            <a:ext cx="1781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2317" y="4952793"/>
            <a:ext cx="20843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5293" y="-63586"/>
            <a:ext cx="12115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115759" y="630694"/>
            <a:ext cx="9448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13"/>
          <p:cNvSpPr>
            <a:spLocks noChangeArrowheads="1" noChangeShapeType="1" noTextEdit="1"/>
          </p:cNvSpPr>
          <p:nvPr/>
        </p:nvSpPr>
        <p:spPr bwMode="auto">
          <a:xfrm>
            <a:off x="2858845" y="1993225"/>
            <a:ext cx="7288696" cy="1538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800" b="1" kern="10" dirty="0">
                <a:solidFill>
                  <a:srgbClr val="CC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4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39386" y="5258387"/>
            <a:ext cx="1781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2388"/>
            <a:ext cx="2084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8136" y="211930"/>
            <a:ext cx="1781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2317" y="4952793"/>
            <a:ext cx="20843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3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29376" y="0"/>
            <a:ext cx="12115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49240" y="946825"/>
            <a:ext cx="9523146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29376" y="898568"/>
            <a:ext cx="14484626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473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</TotalTime>
  <Words>312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SimSun</vt:lpstr>
      <vt:lpstr>SimSun</vt:lpstr>
      <vt:lpstr>#9Slide03 Arima Madurai Black</vt:lpstr>
      <vt:lpstr>Arial</vt:lpstr>
      <vt:lpstr>Calibri</vt:lpstr>
      <vt:lpstr>Cambria</vt:lpstr>
      <vt:lpstr>ITC Avant Garde Std Bk</vt:lpstr>
      <vt:lpstr>Oi</vt:lpstr>
      <vt:lpstr>Times New Roman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</cp:lastModifiedBy>
  <cp:revision>34</cp:revision>
  <dcterms:created xsi:type="dcterms:W3CDTF">2023-10-06T03:26:51Z</dcterms:created>
  <dcterms:modified xsi:type="dcterms:W3CDTF">2024-12-18T01:16:46Z</dcterms:modified>
  <cp:category>9Slide.vn</cp:category>
</cp:coreProperties>
</file>