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3"/>
  </p:notesMasterIdLst>
  <p:sldIdLst>
    <p:sldId id="2647" r:id="rId2"/>
    <p:sldId id="260" r:id="rId3"/>
    <p:sldId id="2646" r:id="rId4"/>
    <p:sldId id="257" r:id="rId5"/>
    <p:sldId id="266" r:id="rId6"/>
    <p:sldId id="273" r:id="rId7"/>
    <p:sldId id="312" r:id="rId8"/>
    <p:sldId id="2636" r:id="rId9"/>
    <p:sldId id="2637" r:id="rId10"/>
    <p:sldId id="2638" r:id="rId11"/>
    <p:sldId id="2639" r:id="rId12"/>
    <p:sldId id="307" r:id="rId13"/>
    <p:sldId id="310" r:id="rId14"/>
    <p:sldId id="2643" r:id="rId15"/>
    <p:sldId id="293" r:id="rId16"/>
    <p:sldId id="281" r:id="rId17"/>
    <p:sldId id="282" r:id="rId18"/>
    <p:sldId id="2644" r:id="rId19"/>
    <p:sldId id="2645" r:id="rId20"/>
    <p:sldId id="299" r:id="rId21"/>
    <p:sldId id="30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9E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138"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9D3C7B-3D66-4EA7-937F-45560A1F18D4}" type="datetimeFigureOut">
              <a:rPr lang="en-US" smtClean="0"/>
              <a:t>12/26/2024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429BAF-3007-4E9A-9E6D-254C9FD31467}" type="slidenum">
              <a:rPr lang="en-US" smtClean="0"/>
              <a:t>‹#›</a:t>
            </a:fld>
            <a:endParaRPr lang="en-US"/>
          </a:p>
        </p:txBody>
      </p:sp>
    </p:spTree>
    <p:extLst>
      <p:ext uri="{BB962C8B-B14F-4D97-AF65-F5344CB8AC3E}">
        <p14:creationId xmlns:p14="http://schemas.microsoft.com/office/powerpoint/2010/main" val="1128839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429BAF-3007-4E9A-9E6D-254C9FD31467}" type="slidenum">
              <a:rPr lang="en-US" smtClean="0"/>
              <a:t>2</a:t>
            </a:fld>
            <a:endParaRPr lang="en-US"/>
          </a:p>
        </p:txBody>
      </p:sp>
    </p:spTree>
    <p:extLst>
      <p:ext uri="{BB962C8B-B14F-4D97-AF65-F5344CB8AC3E}">
        <p14:creationId xmlns:p14="http://schemas.microsoft.com/office/powerpoint/2010/main" val="3563147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607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8655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6130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5221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F067F-3B1E-4CB4-B551-89C75BEB59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746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802660640"/>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866128"/>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1705192087"/>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493200327"/>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352773275"/>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2653712099"/>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057591893"/>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76839813"/>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1305302198"/>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3469407842"/>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234116333"/>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221140462"/>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2567471260"/>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18661553"/>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09435937"/>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12/26/2024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39970899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840516"/>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454610"/>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2855015"/>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026427151"/>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87755024"/>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9641066"/>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405914532"/>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995052177"/>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2288240135"/>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017072241"/>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787571328"/>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234538679"/>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0D0BA60E-855E-FBDF-81DD-C40F54742C8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2958689249"/>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723" r:id="rId23"/>
    <p:sldLayoutId id="2147483719" r:id="rId24"/>
    <p:sldLayoutId id="2147483720" r:id="rId25"/>
    <p:sldLayoutId id="2147483721" r:id="rId26"/>
    <p:sldLayoutId id="2147483722" r:id="rId27"/>
    <p:sldLayoutId id="2147483724" r:id="rId28"/>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3.xml"/><Relationship Id="rId4" Type="http://schemas.openxmlformats.org/officeDocument/2006/relationships/image" Target="../media/image3.sv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3.svg"/><Relationship Id="rId5" Type="http://schemas.openxmlformats.org/officeDocument/2006/relationships/image" Target="../media/image2.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Layout" Target="../slideLayouts/slideLayout23.xml"/><Relationship Id="rId6" Type="http://schemas.openxmlformats.org/officeDocument/2006/relationships/image" Target="../media/image31.svg"/><Relationship Id="rId5" Type="http://schemas.openxmlformats.org/officeDocument/2006/relationships/image" Target="../media/image21.png"/><Relationship Id="rId4" Type="http://schemas.openxmlformats.org/officeDocument/2006/relationships/image" Target="../media/image3.sv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3.xml"/><Relationship Id="rId5" Type="http://schemas.openxmlformats.org/officeDocument/2006/relationships/image" Target="../media/image24.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2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image" Target="../media/image9.png"/><Relationship Id="rId5" Type="http://schemas.openxmlformats.org/officeDocument/2006/relationships/image" Target="../media/image3.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3">
            <a:extLst>
              <a:ext uri="{FF2B5EF4-FFF2-40B4-BE49-F238E27FC236}">
                <a16:creationId xmlns:a16="http://schemas.microsoft.com/office/drawing/2014/main" id="{D2F403B9-A7A7-4E10-C654-9A592BBE6719}"/>
              </a:ext>
            </a:extLst>
          </p:cNvPr>
          <p:cNvSpPr>
            <a:spLocks noChangeArrowheads="1" noChangeShapeType="1" noTextEdit="1"/>
          </p:cNvSpPr>
          <p:nvPr/>
        </p:nvSpPr>
        <p:spPr bwMode="auto">
          <a:xfrm>
            <a:off x="466356" y="1668008"/>
            <a:ext cx="11540436" cy="5265737"/>
          </a:xfrm>
          <a:prstGeom prst="rect">
            <a:avLst/>
          </a:prstGeom>
        </p:spPr>
        <p:txBody>
          <a:bodyPr spcFirstLastPara="1" wrap="none" lIns="108852" tIns="54426" rIns="108852" bIns="54426" numCol="1" fromWordArt="1">
            <a:prstTxWarp prst="textArchUp">
              <a:avLst>
                <a:gd name="adj" fmla="val 11150645"/>
              </a:avLst>
            </a:prstTxWarp>
          </a:bodyPr>
          <a:lstStyle/>
          <a:p>
            <a:pPr algn="ctr" defTabSz="1088473">
              <a:defRPr/>
            </a:pPr>
            <a:r>
              <a:rPr lang="en-US" sz="3333" b="1" kern="10" dirty="0" err="1">
                <a:ln w="9525">
                  <a:solidFill>
                    <a:srgbClr val="FF3300"/>
                  </a:solidFill>
                  <a:round/>
                  <a:headEnd/>
                  <a:tailEnd/>
                </a:ln>
                <a:solidFill>
                  <a:srgbClr val="FF0000"/>
                </a:solidFill>
                <a:latin typeface="Times New Roman"/>
                <a:cs typeface="Times New Roman"/>
              </a:rPr>
              <a:t>Chào</a:t>
            </a:r>
            <a:r>
              <a:rPr lang="en-US" sz="3333" b="1" kern="10" dirty="0">
                <a:ln w="9525">
                  <a:solidFill>
                    <a:srgbClr val="FF3300"/>
                  </a:solidFill>
                  <a:round/>
                  <a:headEnd/>
                  <a:tailEnd/>
                </a:ln>
                <a:solidFill>
                  <a:srgbClr val="FF0000"/>
                </a:solidFill>
                <a:latin typeface="Times New Roman"/>
                <a:cs typeface="Times New Roman"/>
              </a:rPr>
              <a:t> </a:t>
            </a:r>
            <a:r>
              <a:rPr lang="en-US" sz="3333" b="1" kern="10" dirty="0" err="1">
                <a:ln w="9525">
                  <a:solidFill>
                    <a:srgbClr val="FF3300"/>
                  </a:solidFill>
                  <a:round/>
                  <a:headEnd/>
                  <a:tailEnd/>
                </a:ln>
                <a:solidFill>
                  <a:srgbClr val="FF0000"/>
                </a:solidFill>
                <a:latin typeface="Times New Roman"/>
                <a:cs typeface="Times New Roman"/>
              </a:rPr>
              <a:t>mừng</a:t>
            </a:r>
            <a:r>
              <a:rPr lang="en-US" sz="3333" b="1" kern="10" dirty="0">
                <a:ln w="9525">
                  <a:solidFill>
                    <a:srgbClr val="FF3300"/>
                  </a:solidFill>
                  <a:round/>
                  <a:headEnd/>
                  <a:tailEnd/>
                </a:ln>
                <a:solidFill>
                  <a:srgbClr val="FF0000"/>
                </a:solidFill>
                <a:latin typeface="Times New Roman"/>
                <a:cs typeface="Times New Roman"/>
              </a:rPr>
              <a:t> </a:t>
            </a:r>
            <a:r>
              <a:rPr lang="en-US" sz="3333" b="1" kern="10" dirty="0" err="1">
                <a:ln w="9525">
                  <a:solidFill>
                    <a:srgbClr val="FF3300"/>
                  </a:solidFill>
                  <a:round/>
                  <a:headEnd/>
                  <a:tailEnd/>
                </a:ln>
                <a:solidFill>
                  <a:srgbClr val="FF0000"/>
                </a:solidFill>
                <a:latin typeface="Times New Roman"/>
                <a:cs typeface="Times New Roman"/>
              </a:rPr>
              <a:t>quý</a:t>
            </a:r>
            <a:r>
              <a:rPr lang="en-US" sz="3333" b="1" kern="10" dirty="0">
                <a:ln w="9525">
                  <a:solidFill>
                    <a:srgbClr val="FF3300"/>
                  </a:solidFill>
                  <a:round/>
                  <a:headEnd/>
                  <a:tailEnd/>
                </a:ln>
                <a:solidFill>
                  <a:srgbClr val="FF0000"/>
                </a:solidFill>
                <a:latin typeface="Times New Roman"/>
                <a:cs typeface="Times New Roman"/>
              </a:rPr>
              <a:t> </a:t>
            </a:r>
            <a:r>
              <a:rPr lang="en-US" sz="3333" b="1" kern="10" dirty="0" err="1">
                <a:ln w="9525">
                  <a:solidFill>
                    <a:srgbClr val="FF3300"/>
                  </a:solidFill>
                  <a:round/>
                  <a:headEnd/>
                  <a:tailEnd/>
                </a:ln>
                <a:solidFill>
                  <a:srgbClr val="FF0000"/>
                </a:solidFill>
                <a:latin typeface="Times New Roman"/>
                <a:cs typeface="Times New Roman"/>
              </a:rPr>
              <a:t>thầy</a:t>
            </a:r>
            <a:r>
              <a:rPr lang="en-US" sz="3333" b="1" kern="10" dirty="0">
                <a:ln w="9525">
                  <a:solidFill>
                    <a:srgbClr val="FF3300"/>
                  </a:solidFill>
                  <a:round/>
                  <a:headEnd/>
                  <a:tailEnd/>
                </a:ln>
                <a:solidFill>
                  <a:srgbClr val="FF0000"/>
                </a:solidFill>
                <a:latin typeface="Times New Roman"/>
                <a:cs typeface="Times New Roman"/>
              </a:rPr>
              <a:t> </a:t>
            </a:r>
            <a:r>
              <a:rPr lang="en-US" sz="3333" b="1" kern="10" dirty="0" err="1">
                <a:ln w="9525">
                  <a:solidFill>
                    <a:srgbClr val="FF3300"/>
                  </a:solidFill>
                  <a:round/>
                  <a:headEnd/>
                  <a:tailEnd/>
                </a:ln>
                <a:solidFill>
                  <a:srgbClr val="FF0000"/>
                </a:solidFill>
                <a:latin typeface="Times New Roman"/>
                <a:cs typeface="Times New Roman"/>
              </a:rPr>
              <a:t>cô</a:t>
            </a:r>
            <a:r>
              <a:rPr lang="en-US" sz="3333" b="1" kern="10" dirty="0">
                <a:ln w="9525">
                  <a:solidFill>
                    <a:srgbClr val="FF3300"/>
                  </a:solidFill>
                  <a:round/>
                  <a:headEnd/>
                  <a:tailEnd/>
                </a:ln>
                <a:solidFill>
                  <a:srgbClr val="FF0000"/>
                </a:solidFill>
                <a:latin typeface="Times New Roman"/>
                <a:cs typeface="Times New Roman"/>
              </a:rPr>
              <a:t> </a:t>
            </a:r>
            <a:r>
              <a:rPr lang="en-US" sz="3333" b="1" kern="10" dirty="0" err="1">
                <a:ln w="9525">
                  <a:solidFill>
                    <a:srgbClr val="FF3300"/>
                  </a:solidFill>
                  <a:round/>
                  <a:headEnd/>
                  <a:tailEnd/>
                </a:ln>
                <a:solidFill>
                  <a:srgbClr val="FF0000"/>
                </a:solidFill>
                <a:latin typeface="Times New Roman"/>
                <a:cs typeface="Times New Roman"/>
              </a:rPr>
              <a:t>về</a:t>
            </a:r>
            <a:r>
              <a:rPr lang="en-US" sz="3333" b="1" kern="10" dirty="0">
                <a:ln w="9525">
                  <a:solidFill>
                    <a:srgbClr val="FF3300"/>
                  </a:solidFill>
                  <a:round/>
                  <a:headEnd/>
                  <a:tailEnd/>
                </a:ln>
                <a:solidFill>
                  <a:srgbClr val="FF0000"/>
                </a:solidFill>
                <a:latin typeface="Times New Roman"/>
                <a:cs typeface="Times New Roman"/>
              </a:rPr>
              <a:t> </a:t>
            </a:r>
            <a:r>
              <a:rPr lang="en-US" sz="3333" b="1" kern="10" dirty="0" err="1">
                <a:ln w="9525">
                  <a:solidFill>
                    <a:srgbClr val="FF3300"/>
                  </a:solidFill>
                  <a:round/>
                  <a:headEnd/>
                  <a:tailEnd/>
                </a:ln>
                <a:solidFill>
                  <a:srgbClr val="FF0000"/>
                </a:solidFill>
                <a:latin typeface="Times New Roman"/>
                <a:cs typeface="Times New Roman"/>
              </a:rPr>
              <a:t>dự</a:t>
            </a:r>
            <a:r>
              <a:rPr lang="en-US" sz="3333" b="1" kern="10" dirty="0">
                <a:ln w="9525">
                  <a:solidFill>
                    <a:srgbClr val="FF3300"/>
                  </a:solidFill>
                  <a:round/>
                  <a:headEnd/>
                  <a:tailEnd/>
                </a:ln>
                <a:solidFill>
                  <a:srgbClr val="FF0000"/>
                </a:solidFill>
                <a:latin typeface="Times New Roman"/>
                <a:cs typeface="Times New Roman"/>
              </a:rPr>
              <a:t> </a:t>
            </a:r>
            <a:r>
              <a:rPr lang="en-US" sz="3333" b="1" kern="10" dirty="0" err="1">
                <a:ln w="9525">
                  <a:solidFill>
                    <a:srgbClr val="FF3300"/>
                  </a:solidFill>
                  <a:round/>
                  <a:headEnd/>
                  <a:tailEnd/>
                </a:ln>
                <a:solidFill>
                  <a:srgbClr val="FF0000"/>
                </a:solidFill>
                <a:latin typeface="Times New Roman"/>
                <a:cs typeface="Times New Roman"/>
              </a:rPr>
              <a:t>giờ</a:t>
            </a:r>
            <a:r>
              <a:rPr lang="en-US" sz="3333" b="1" kern="10" dirty="0">
                <a:ln w="9525">
                  <a:solidFill>
                    <a:srgbClr val="FF3300"/>
                  </a:solidFill>
                  <a:round/>
                  <a:headEnd/>
                  <a:tailEnd/>
                </a:ln>
                <a:solidFill>
                  <a:srgbClr val="FF0000"/>
                </a:solidFill>
                <a:latin typeface="Times New Roman"/>
                <a:cs typeface="Times New Roman"/>
              </a:rPr>
              <a:t> </a:t>
            </a:r>
            <a:r>
              <a:rPr lang="en-US" sz="3333" b="1" kern="10" dirty="0" err="1">
                <a:ln w="9525">
                  <a:solidFill>
                    <a:srgbClr val="FF3300"/>
                  </a:solidFill>
                  <a:round/>
                  <a:headEnd/>
                  <a:tailEnd/>
                </a:ln>
                <a:solidFill>
                  <a:srgbClr val="FF0000"/>
                </a:solidFill>
                <a:latin typeface="Times New Roman"/>
                <a:cs typeface="Times New Roman"/>
              </a:rPr>
              <a:t>lớp</a:t>
            </a:r>
            <a:r>
              <a:rPr lang="en-US" sz="3333" b="1" kern="10" dirty="0">
                <a:ln w="9525">
                  <a:solidFill>
                    <a:srgbClr val="FF3300"/>
                  </a:solidFill>
                  <a:round/>
                  <a:headEnd/>
                  <a:tailEnd/>
                </a:ln>
                <a:solidFill>
                  <a:srgbClr val="FF0000"/>
                </a:solidFill>
                <a:latin typeface="Times New Roman"/>
                <a:cs typeface="Times New Roman"/>
              </a:rPr>
              <a:t> </a:t>
            </a:r>
            <a:r>
              <a:rPr lang="en-US" sz="3333" b="1" kern="10" dirty="0" smtClean="0">
                <a:ln w="9525">
                  <a:solidFill>
                    <a:srgbClr val="FF3300"/>
                  </a:solidFill>
                  <a:round/>
                  <a:headEnd/>
                  <a:tailEnd/>
                </a:ln>
                <a:solidFill>
                  <a:srgbClr val="FF0000"/>
                </a:solidFill>
                <a:latin typeface="Times New Roman"/>
                <a:cs typeface="Times New Roman"/>
              </a:rPr>
              <a:t>4A</a:t>
            </a:r>
            <a:endParaRPr lang="en-US" sz="3667" b="1" kern="10" dirty="0">
              <a:ln w="9525">
                <a:solidFill>
                  <a:srgbClr val="FF3300"/>
                </a:solidFill>
                <a:round/>
                <a:headEnd/>
                <a:tailEnd/>
              </a:ln>
              <a:solidFill>
                <a:srgbClr val="FF0000"/>
              </a:solidFill>
              <a:latin typeface="Times New Roman"/>
              <a:cs typeface="Times New Roman"/>
            </a:endParaRPr>
          </a:p>
        </p:txBody>
      </p:sp>
      <p:sp>
        <p:nvSpPr>
          <p:cNvPr id="3" name="Rectangle 2">
            <a:extLst>
              <a:ext uri="{FF2B5EF4-FFF2-40B4-BE49-F238E27FC236}">
                <a16:creationId xmlns:a16="http://schemas.microsoft.com/office/drawing/2014/main" id="{29D978F4-EC8A-E78C-6B51-DA04C968BA18}"/>
              </a:ext>
            </a:extLst>
          </p:cNvPr>
          <p:cNvSpPr/>
          <p:nvPr/>
        </p:nvSpPr>
        <p:spPr>
          <a:xfrm>
            <a:off x="3551582" y="2654756"/>
            <a:ext cx="5215836" cy="65352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lIns="76197" tIns="38098" rIns="76197" bIns="38098" anchor="ctr"/>
          <a:lstStyle/>
          <a:p>
            <a:pPr algn="ctr" defTabSz="1088473">
              <a:defRPr/>
            </a:pPr>
            <a:r>
              <a:rPr lang="en-US" sz="4000" b="1" dirty="0" smtClean="0">
                <a:solidFill>
                  <a:srgbClr val="FF0000"/>
                </a:solidFill>
                <a:latin typeface="Times New Roman" pitchFamily="18" charset="0"/>
                <a:cs typeface="Times New Roman" pitchFamily="18" charset="0"/>
              </a:rPr>
              <a:t>TOÁN </a:t>
            </a:r>
            <a:r>
              <a:rPr lang="en-US" sz="4000" b="1" dirty="0">
                <a:solidFill>
                  <a:srgbClr val="FF0000"/>
                </a:solidFill>
                <a:latin typeface="Times New Roman" pitchFamily="18" charset="0"/>
                <a:cs typeface="Times New Roman" pitchFamily="18" charset="0"/>
              </a:rPr>
              <a:t>- LỚP 4</a:t>
            </a:r>
            <a:endParaRPr lang="vi-VN" sz="40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29905853-8BC5-3CA3-6FC8-759FD1D7EE0B}"/>
              </a:ext>
            </a:extLst>
          </p:cNvPr>
          <p:cNvSpPr/>
          <p:nvPr/>
        </p:nvSpPr>
        <p:spPr>
          <a:xfrm>
            <a:off x="1033778" y="3932466"/>
            <a:ext cx="10405591" cy="65352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lIns="76197" tIns="38098" rIns="76197" bIns="38098" anchor="ctr"/>
          <a:lstStyle/>
          <a:p>
            <a:pPr algn="ctr" defTabSz="1088473">
              <a:defRPr/>
            </a:pPr>
            <a:r>
              <a:rPr lang="en-US" sz="2800" b="1" dirty="0" err="1" smtClean="0">
                <a:solidFill>
                  <a:srgbClr val="00B050"/>
                </a:solidFill>
                <a:latin typeface="Times New Roman" pitchFamily="18" charset="0"/>
                <a:cs typeface="Times New Roman" pitchFamily="18" charset="0"/>
              </a:rPr>
              <a:t>Bài</a:t>
            </a:r>
            <a:r>
              <a:rPr lang="en-US" sz="2800" b="1" dirty="0">
                <a:solidFill>
                  <a:srgbClr val="00B050"/>
                </a:solidFill>
                <a:latin typeface="Times New Roman" pitchFamily="18" charset="0"/>
                <a:cs typeface="Times New Roman" pitchFamily="18" charset="0"/>
              </a:rPr>
              <a:t> </a:t>
            </a:r>
            <a:r>
              <a:rPr lang="en-US" sz="2800" b="1" dirty="0" smtClean="0">
                <a:solidFill>
                  <a:srgbClr val="00B050"/>
                </a:solidFill>
                <a:latin typeface="Times New Roman" pitchFamily="18" charset="0"/>
                <a:cs typeface="Times New Roman" pitchFamily="18" charset="0"/>
              </a:rPr>
              <a:t>34</a:t>
            </a:r>
            <a:r>
              <a:rPr lang="en-US" sz="2800" b="1" dirty="0" smtClean="0">
                <a:solidFill>
                  <a:srgbClr val="00B050"/>
                </a:solidFill>
                <a:latin typeface="Times New Roman" pitchFamily="18" charset="0"/>
                <a:cs typeface="Times New Roman" pitchFamily="18" charset="0"/>
              </a:rPr>
              <a:t> </a:t>
            </a:r>
            <a:r>
              <a:rPr lang="en-US" sz="2800" b="1" dirty="0" smtClean="0">
                <a:solidFill>
                  <a:srgbClr val="00B050"/>
                </a:solidFill>
                <a:latin typeface="Times New Roman" pitchFamily="18" charset="0"/>
                <a:cs typeface="Times New Roman" pitchFamily="18" charset="0"/>
              </a:rPr>
              <a:t>: </a:t>
            </a:r>
            <a:r>
              <a:rPr lang="en-US" sz="3200" b="1" dirty="0" err="1" smtClean="0">
                <a:solidFill>
                  <a:srgbClr val="00B050"/>
                </a:solidFill>
                <a:latin typeface="Times New Roman" pitchFamily="18" charset="0"/>
                <a:cs typeface="Times New Roman" pitchFamily="18" charset="0"/>
              </a:rPr>
              <a:t>Ôn</a:t>
            </a:r>
            <a:r>
              <a:rPr lang="en-US" sz="3200" b="1" dirty="0" smtClean="0">
                <a:solidFill>
                  <a:srgbClr val="00B050"/>
                </a:solidFill>
                <a:latin typeface="Times New Roman" pitchFamily="18" charset="0"/>
                <a:cs typeface="Times New Roman" pitchFamily="18" charset="0"/>
              </a:rPr>
              <a:t> </a:t>
            </a:r>
            <a:r>
              <a:rPr lang="en-US" sz="3200" b="1" dirty="0" err="1" smtClean="0">
                <a:solidFill>
                  <a:srgbClr val="00B050"/>
                </a:solidFill>
                <a:latin typeface="Times New Roman" pitchFamily="18" charset="0"/>
                <a:cs typeface="Times New Roman" pitchFamily="18" charset="0"/>
              </a:rPr>
              <a:t>tập</a:t>
            </a:r>
            <a:r>
              <a:rPr lang="en-US" sz="3200" b="1" dirty="0" smtClean="0">
                <a:solidFill>
                  <a:srgbClr val="00B050"/>
                </a:solidFill>
                <a:latin typeface="Times New Roman" pitchFamily="18" charset="0"/>
                <a:cs typeface="Times New Roman" pitchFamily="18" charset="0"/>
              </a:rPr>
              <a:t> </a:t>
            </a:r>
            <a:r>
              <a:rPr lang="en-US" sz="3200" b="1" dirty="0" err="1" smtClean="0">
                <a:solidFill>
                  <a:srgbClr val="00B050"/>
                </a:solidFill>
                <a:latin typeface="Times New Roman" pitchFamily="18" charset="0"/>
                <a:cs typeface="Times New Roman" pitchFamily="18" charset="0"/>
              </a:rPr>
              <a:t>phép</a:t>
            </a:r>
            <a:r>
              <a:rPr lang="en-US" sz="3200" b="1" dirty="0" smtClean="0">
                <a:solidFill>
                  <a:srgbClr val="00B050"/>
                </a:solidFill>
                <a:latin typeface="Times New Roman" pitchFamily="18" charset="0"/>
                <a:cs typeface="Times New Roman" pitchFamily="18" charset="0"/>
              </a:rPr>
              <a:t> </a:t>
            </a:r>
            <a:r>
              <a:rPr lang="en-US" sz="3200" b="1" dirty="0" err="1" smtClean="0">
                <a:solidFill>
                  <a:srgbClr val="00B050"/>
                </a:solidFill>
                <a:latin typeface="Times New Roman" pitchFamily="18" charset="0"/>
                <a:cs typeface="Times New Roman" pitchFamily="18" charset="0"/>
              </a:rPr>
              <a:t>cộng</a:t>
            </a:r>
            <a:r>
              <a:rPr lang="en-US" sz="3200" b="1" dirty="0" smtClean="0">
                <a:solidFill>
                  <a:srgbClr val="00B050"/>
                </a:solidFill>
                <a:latin typeface="Times New Roman" pitchFamily="18" charset="0"/>
                <a:cs typeface="Times New Roman" pitchFamily="18" charset="0"/>
              </a:rPr>
              <a:t>, </a:t>
            </a:r>
            <a:r>
              <a:rPr lang="en-US" sz="3200" b="1" dirty="0" err="1" smtClean="0">
                <a:solidFill>
                  <a:srgbClr val="00B050"/>
                </a:solidFill>
                <a:latin typeface="Times New Roman" pitchFamily="18" charset="0"/>
                <a:cs typeface="Times New Roman" pitchFamily="18" charset="0"/>
              </a:rPr>
              <a:t>phép</a:t>
            </a:r>
            <a:r>
              <a:rPr lang="en-US" sz="3200" b="1" dirty="0" smtClean="0">
                <a:solidFill>
                  <a:srgbClr val="00B050"/>
                </a:solidFill>
                <a:latin typeface="Times New Roman" pitchFamily="18" charset="0"/>
                <a:cs typeface="Times New Roman" pitchFamily="18" charset="0"/>
              </a:rPr>
              <a:t> </a:t>
            </a:r>
            <a:r>
              <a:rPr lang="en-US" sz="3200" b="1" dirty="0" err="1" smtClean="0">
                <a:solidFill>
                  <a:srgbClr val="00B050"/>
                </a:solidFill>
                <a:latin typeface="Times New Roman" pitchFamily="18" charset="0"/>
                <a:cs typeface="Times New Roman" pitchFamily="18" charset="0"/>
              </a:rPr>
              <a:t>trừ</a:t>
            </a:r>
            <a:r>
              <a:rPr lang="en-US" sz="3200" b="1" dirty="0" smtClean="0">
                <a:solidFill>
                  <a:srgbClr val="00B050"/>
                </a:solidFill>
                <a:latin typeface="Times New Roman" pitchFamily="18" charset="0"/>
                <a:cs typeface="Times New Roman" pitchFamily="18" charset="0"/>
              </a:rPr>
              <a:t> </a:t>
            </a:r>
            <a:r>
              <a:rPr lang="en-US" sz="3200" b="1" dirty="0" smtClean="0">
                <a:solidFill>
                  <a:srgbClr val="00B050"/>
                </a:solidFill>
                <a:latin typeface="Times New Roman" pitchFamily="18" charset="0"/>
                <a:cs typeface="Times New Roman" pitchFamily="18" charset="0"/>
              </a:rPr>
              <a:t>( </a:t>
            </a:r>
            <a:r>
              <a:rPr lang="en-US" sz="3200" b="1" dirty="0" err="1" smtClean="0">
                <a:solidFill>
                  <a:srgbClr val="00B050"/>
                </a:solidFill>
                <a:latin typeface="Times New Roman" pitchFamily="18" charset="0"/>
                <a:cs typeface="Times New Roman" pitchFamily="18" charset="0"/>
              </a:rPr>
              <a:t>Tiết</a:t>
            </a:r>
            <a:r>
              <a:rPr lang="en-US" sz="3200" b="1" dirty="0" smtClean="0">
                <a:solidFill>
                  <a:srgbClr val="00B050"/>
                </a:solidFill>
                <a:latin typeface="Times New Roman" pitchFamily="18" charset="0"/>
                <a:cs typeface="Times New Roman" pitchFamily="18" charset="0"/>
              </a:rPr>
              <a:t> 2)</a:t>
            </a:r>
            <a:endParaRPr lang="en-US" sz="3200" b="1" dirty="0">
              <a:solidFill>
                <a:srgbClr val="00B050"/>
              </a:solidFill>
              <a:latin typeface="Times New Roman" pitchFamily="18" charset="0"/>
              <a:cs typeface="Times New Roman" pitchFamily="18" charset="0"/>
            </a:endParaRPr>
          </a:p>
          <a:p>
            <a:pPr algn="ctr" defTabSz="1088473">
              <a:defRPr/>
            </a:pPr>
            <a:r>
              <a:rPr lang="en-US" sz="3200" b="1" dirty="0">
                <a:solidFill>
                  <a:srgbClr val="00B050"/>
                </a:solidFill>
                <a:latin typeface="Times New Roman" pitchFamily="18" charset="0"/>
                <a:cs typeface="Times New Roman" pitchFamily="18" charset="0"/>
              </a:rPr>
              <a:t> </a:t>
            </a:r>
            <a:r>
              <a:rPr lang="en-US" sz="3200" b="1" dirty="0" smtClean="0">
                <a:solidFill>
                  <a:srgbClr val="00B050"/>
                </a:solidFill>
                <a:latin typeface="Times New Roman" pitchFamily="18" charset="0"/>
                <a:cs typeface="Times New Roman" pitchFamily="18" charset="0"/>
              </a:rPr>
              <a:t> </a:t>
            </a:r>
            <a:endParaRPr lang="vi-VN" sz="3200" b="1" dirty="0">
              <a:solidFill>
                <a:srgbClr val="00B050"/>
              </a:solidFill>
              <a:latin typeface="Times New Roman" pitchFamily="18" charset="0"/>
              <a:cs typeface="Times New Roman" pitchFamily="18" charset="0"/>
            </a:endParaRPr>
          </a:p>
        </p:txBody>
      </p:sp>
      <p:sp>
        <p:nvSpPr>
          <p:cNvPr id="5" name="Text Box 6">
            <a:extLst>
              <a:ext uri="{FF2B5EF4-FFF2-40B4-BE49-F238E27FC236}">
                <a16:creationId xmlns:a16="http://schemas.microsoft.com/office/drawing/2014/main" id="{8B9B680E-A4A3-C1B6-58AA-141101F610FA}"/>
              </a:ext>
            </a:extLst>
          </p:cNvPr>
          <p:cNvSpPr txBox="1">
            <a:spLocks noChangeArrowheads="1"/>
          </p:cNvSpPr>
          <p:nvPr/>
        </p:nvSpPr>
        <p:spPr bwMode="auto">
          <a:xfrm>
            <a:off x="2187437" y="90716"/>
            <a:ext cx="8706126" cy="43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26999" tIns="13499" rIns="26999" bIns="13499">
            <a:spAutoFit/>
          </a:bodyPr>
          <a:lstStyle>
            <a:lvl1pPr eaLnBrk="0" hangingPunct="0">
              <a:defRPr sz="2600">
                <a:solidFill>
                  <a:schemeClr val="tx1"/>
                </a:solidFill>
                <a:latin typeface="Calibri" panose="020F0502020204030204" pitchFamily="34" charset="0"/>
                <a:cs typeface="Arial" panose="020B0604020202020204" pitchFamily="34" charset="0"/>
              </a:defRPr>
            </a:lvl1pPr>
            <a:lvl2pPr marL="742950" indent="-285750" eaLnBrk="0" hangingPunct="0">
              <a:defRPr sz="2600">
                <a:solidFill>
                  <a:schemeClr val="tx1"/>
                </a:solidFill>
                <a:latin typeface="Calibri" panose="020F0502020204030204" pitchFamily="34" charset="0"/>
                <a:cs typeface="Arial" panose="020B0604020202020204" pitchFamily="34" charset="0"/>
              </a:defRPr>
            </a:lvl2pPr>
            <a:lvl3pPr marL="1143000" indent="-228600" eaLnBrk="0" hangingPunct="0">
              <a:defRPr sz="2600">
                <a:solidFill>
                  <a:schemeClr val="tx1"/>
                </a:solidFill>
                <a:latin typeface="Calibri" panose="020F0502020204030204" pitchFamily="34" charset="0"/>
                <a:cs typeface="Arial" panose="020B0604020202020204" pitchFamily="34" charset="0"/>
              </a:defRPr>
            </a:lvl3pPr>
            <a:lvl4pPr marL="1600200" indent="-228600" eaLnBrk="0" hangingPunct="0">
              <a:defRPr sz="2600">
                <a:solidFill>
                  <a:schemeClr val="tx1"/>
                </a:solidFill>
                <a:latin typeface="Calibri" panose="020F0502020204030204" pitchFamily="34" charset="0"/>
                <a:cs typeface="Arial" panose="020B0604020202020204" pitchFamily="34" charset="0"/>
              </a:defRPr>
            </a:lvl4pPr>
            <a:lvl5pPr marL="2057400" indent="-228600" eaLnBrk="0" hangingPunct="0">
              <a:defRPr sz="2600">
                <a:solidFill>
                  <a:schemeClr val="tx1"/>
                </a:solidFill>
                <a:latin typeface="Calibri" panose="020F0502020204030204" pitchFamily="34" charset="0"/>
                <a:cs typeface="Arial" panose="020B0604020202020204" pitchFamily="34" charset="0"/>
              </a:defRPr>
            </a:lvl5pPr>
            <a:lvl6pPr marL="2514600" indent="-228600" defTabSz="1304925" eaLnBrk="0" fontAlgn="base" hangingPunct="0">
              <a:spcBef>
                <a:spcPct val="0"/>
              </a:spcBef>
              <a:spcAft>
                <a:spcPct val="0"/>
              </a:spcAft>
              <a:defRPr sz="2600">
                <a:solidFill>
                  <a:schemeClr val="tx1"/>
                </a:solidFill>
                <a:latin typeface="Calibri" panose="020F0502020204030204" pitchFamily="34" charset="0"/>
                <a:cs typeface="Arial" panose="020B0604020202020204" pitchFamily="34" charset="0"/>
              </a:defRPr>
            </a:lvl6pPr>
            <a:lvl7pPr marL="2971800" indent="-228600" defTabSz="1304925" eaLnBrk="0" fontAlgn="base" hangingPunct="0">
              <a:spcBef>
                <a:spcPct val="0"/>
              </a:spcBef>
              <a:spcAft>
                <a:spcPct val="0"/>
              </a:spcAft>
              <a:defRPr sz="2600">
                <a:solidFill>
                  <a:schemeClr val="tx1"/>
                </a:solidFill>
                <a:latin typeface="Calibri" panose="020F0502020204030204" pitchFamily="34" charset="0"/>
                <a:cs typeface="Arial" panose="020B0604020202020204" pitchFamily="34" charset="0"/>
              </a:defRPr>
            </a:lvl7pPr>
            <a:lvl8pPr marL="3429000" indent="-228600" defTabSz="1304925" eaLnBrk="0" fontAlgn="base" hangingPunct="0">
              <a:spcBef>
                <a:spcPct val="0"/>
              </a:spcBef>
              <a:spcAft>
                <a:spcPct val="0"/>
              </a:spcAft>
              <a:defRPr sz="2600">
                <a:solidFill>
                  <a:schemeClr val="tx1"/>
                </a:solidFill>
                <a:latin typeface="Calibri" panose="020F0502020204030204" pitchFamily="34" charset="0"/>
                <a:cs typeface="Arial" panose="020B0604020202020204" pitchFamily="34" charset="0"/>
              </a:defRPr>
            </a:lvl8pPr>
            <a:lvl9pPr marL="3886200" indent="-228600" defTabSz="1304925" eaLnBrk="0" fontAlgn="base" hangingPunct="0">
              <a:spcBef>
                <a:spcPct val="0"/>
              </a:spcBef>
              <a:spcAft>
                <a:spcPct val="0"/>
              </a:spcAft>
              <a:defRPr sz="2600">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667" dirty="0">
                <a:solidFill>
                  <a:srgbClr val="0000CC"/>
                </a:solidFill>
                <a:latin typeface="Arial" panose="020B0604020202020204" pitchFamily="34" charset="0"/>
              </a:rPr>
              <a:t>  </a:t>
            </a:r>
            <a:r>
              <a:rPr lang="en-US" altLang="en-US" sz="2667" dirty="0" smtClean="0">
                <a:solidFill>
                  <a:srgbClr val="0000CC"/>
                </a:solidFill>
                <a:latin typeface="Times New Roman" panose="02020603050405020304" pitchFamily="18" charset="0"/>
                <a:cs typeface="Times New Roman" panose="02020603050405020304" pitchFamily="18" charset="0"/>
              </a:rPr>
              <a:t>ỦY BAN NHÂN DÂN </a:t>
            </a:r>
            <a:r>
              <a:rPr lang="en-US" altLang="en-US" sz="2667" dirty="0">
                <a:solidFill>
                  <a:srgbClr val="0000CC"/>
                </a:solidFill>
                <a:latin typeface="Times New Roman" panose="02020603050405020304" pitchFamily="18" charset="0"/>
                <a:cs typeface="Times New Roman" panose="02020603050405020304" pitchFamily="18" charset="0"/>
              </a:rPr>
              <a:t>HUYỆN ĐẠI LỘC                             </a:t>
            </a:r>
          </a:p>
        </p:txBody>
      </p:sp>
      <p:sp>
        <p:nvSpPr>
          <p:cNvPr id="6" name="Text Box 6">
            <a:extLst>
              <a:ext uri="{FF2B5EF4-FFF2-40B4-BE49-F238E27FC236}">
                <a16:creationId xmlns:a16="http://schemas.microsoft.com/office/drawing/2014/main" id="{0B73E9B6-91F1-B35A-9690-E62D9123FAF9}"/>
              </a:ext>
            </a:extLst>
          </p:cNvPr>
          <p:cNvSpPr txBox="1">
            <a:spLocks noChangeArrowheads="1"/>
          </p:cNvSpPr>
          <p:nvPr/>
        </p:nvSpPr>
        <p:spPr bwMode="auto">
          <a:xfrm>
            <a:off x="3111500" y="528411"/>
            <a:ext cx="6858000" cy="43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6999" tIns="13499" rIns="26999" bIns="13499">
            <a:spAutoFit/>
          </a:bodyPr>
          <a:lstStyle>
            <a:lvl1pPr eaLnBrk="0" hangingPunct="0">
              <a:defRPr sz="2600">
                <a:solidFill>
                  <a:schemeClr val="tx1"/>
                </a:solidFill>
                <a:latin typeface="Calibri" panose="020F0502020204030204" pitchFamily="34" charset="0"/>
                <a:cs typeface="Arial" panose="020B0604020202020204" pitchFamily="34" charset="0"/>
              </a:defRPr>
            </a:lvl1pPr>
            <a:lvl2pPr marL="742950" indent="-285750" eaLnBrk="0" hangingPunct="0">
              <a:defRPr sz="2600">
                <a:solidFill>
                  <a:schemeClr val="tx1"/>
                </a:solidFill>
                <a:latin typeface="Calibri" panose="020F0502020204030204" pitchFamily="34" charset="0"/>
                <a:cs typeface="Arial" panose="020B0604020202020204" pitchFamily="34" charset="0"/>
              </a:defRPr>
            </a:lvl2pPr>
            <a:lvl3pPr marL="1143000" indent="-228600" eaLnBrk="0" hangingPunct="0">
              <a:defRPr sz="2600">
                <a:solidFill>
                  <a:schemeClr val="tx1"/>
                </a:solidFill>
                <a:latin typeface="Calibri" panose="020F0502020204030204" pitchFamily="34" charset="0"/>
                <a:cs typeface="Arial" panose="020B0604020202020204" pitchFamily="34" charset="0"/>
              </a:defRPr>
            </a:lvl3pPr>
            <a:lvl4pPr marL="1600200" indent="-228600" eaLnBrk="0" hangingPunct="0">
              <a:defRPr sz="2600">
                <a:solidFill>
                  <a:schemeClr val="tx1"/>
                </a:solidFill>
                <a:latin typeface="Calibri" panose="020F0502020204030204" pitchFamily="34" charset="0"/>
                <a:cs typeface="Arial" panose="020B0604020202020204" pitchFamily="34" charset="0"/>
              </a:defRPr>
            </a:lvl4pPr>
            <a:lvl5pPr marL="2057400" indent="-228600" eaLnBrk="0" hangingPunct="0">
              <a:defRPr sz="2600">
                <a:solidFill>
                  <a:schemeClr val="tx1"/>
                </a:solidFill>
                <a:latin typeface="Calibri" panose="020F0502020204030204" pitchFamily="34" charset="0"/>
                <a:cs typeface="Arial" panose="020B0604020202020204" pitchFamily="34" charset="0"/>
              </a:defRPr>
            </a:lvl5pPr>
            <a:lvl6pPr marL="2514600" indent="-228600" defTabSz="1304925" eaLnBrk="0" fontAlgn="base" hangingPunct="0">
              <a:spcBef>
                <a:spcPct val="0"/>
              </a:spcBef>
              <a:spcAft>
                <a:spcPct val="0"/>
              </a:spcAft>
              <a:defRPr sz="2600">
                <a:solidFill>
                  <a:schemeClr val="tx1"/>
                </a:solidFill>
                <a:latin typeface="Calibri" panose="020F0502020204030204" pitchFamily="34" charset="0"/>
                <a:cs typeface="Arial" panose="020B0604020202020204" pitchFamily="34" charset="0"/>
              </a:defRPr>
            </a:lvl6pPr>
            <a:lvl7pPr marL="2971800" indent="-228600" defTabSz="1304925" eaLnBrk="0" fontAlgn="base" hangingPunct="0">
              <a:spcBef>
                <a:spcPct val="0"/>
              </a:spcBef>
              <a:spcAft>
                <a:spcPct val="0"/>
              </a:spcAft>
              <a:defRPr sz="2600">
                <a:solidFill>
                  <a:schemeClr val="tx1"/>
                </a:solidFill>
                <a:latin typeface="Calibri" panose="020F0502020204030204" pitchFamily="34" charset="0"/>
                <a:cs typeface="Arial" panose="020B0604020202020204" pitchFamily="34" charset="0"/>
              </a:defRPr>
            </a:lvl7pPr>
            <a:lvl8pPr marL="3429000" indent="-228600" defTabSz="1304925" eaLnBrk="0" fontAlgn="base" hangingPunct="0">
              <a:spcBef>
                <a:spcPct val="0"/>
              </a:spcBef>
              <a:spcAft>
                <a:spcPct val="0"/>
              </a:spcAft>
              <a:defRPr sz="2600">
                <a:solidFill>
                  <a:schemeClr val="tx1"/>
                </a:solidFill>
                <a:latin typeface="Calibri" panose="020F0502020204030204" pitchFamily="34" charset="0"/>
                <a:cs typeface="Arial" panose="020B0604020202020204" pitchFamily="34" charset="0"/>
              </a:defRPr>
            </a:lvl8pPr>
            <a:lvl9pPr marL="3886200" indent="-228600" defTabSz="1304925" eaLnBrk="0" fontAlgn="base" hangingPunct="0">
              <a:spcBef>
                <a:spcPct val="0"/>
              </a:spcBef>
              <a:spcAft>
                <a:spcPct val="0"/>
              </a:spcAft>
              <a:defRPr sz="2600">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667" b="1" dirty="0">
                <a:latin typeface="Arial" panose="020B0604020202020204" pitchFamily="34" charset="0"/>
              </a:rPr>
              <a:t>  </a:t>
            </a:r>
            <a:r>
              <a:rPr lang="en-US" altLang="en-US" sz="2667" b="1" dirty="0">
                <a:solidFill>
                  <a:srgbClr val="0000CC"/>
                </a:solidFill>
                <a:latin typeface="Times New Roman" panose="02020603050405020304" pitchFamily="18" charset="0"/>
                <a:cs typeface="Times New Roman" panose="02020603050405020304" pitchFamily="18" charset="0"/>
              </a:rPr>
              <a:t>TRƯỜNG TIỂU HỌC HỨA TẠO</a:t>
            </a:r>
            <a:r>
              <a:rPr lang="en-US" altLang="en-US" sz="2333" b="1" dirty="0">
                <a:solidFill>
                  <a:srgbClr val="0000CC"/>
                </a:solidFill>
                <a:latin typeface="Times New Roman" panose="02020603050405020304" pitchFamily="18" charset="0"/>
                <a:cs typeface="Times New Roman" panose="02020603050405020304" pitchFamily="18" charset="0"/>
              </a:rPr>
              <a:t>                             </a:t>
            </a:r>
          </a:p>
        </p:txBody>
      </p:sp>
      <p:sp>
        <p:nvSpPr>
          <p:cNvPr id="7" name="Rectangle 6">
            <a:extLst>
              <a:ext uri="{FF2B5EF4-FFF2-40B4-BE49-F238E27FC236}">
                <a16:creationId xmlns:a16="http://schemas.microsoft.com/office/drawing/2014/main" id="{516A8D2C-F7AB-7A19-038F-B3FF6B390E4A}"/>
              </a:ext>
            </a:extLst>
          </p:cNvPr>
          <p:cNvSpPr/>
          <p:nvPr/>
        </p:nvSpPr>
        <p:spPr>
          <a:xfrm>
            <a:off x="2542040" y="4919214"/>
            <a:ext cx="7620000" cy="65352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lIns="76197" tIns="38098" rIns="76197" bIns="38098" anchor="ctr"/>
          <a:lstStyle/>
          <a:p>
            <a:pPr algn="ctr" defTabSz="1088473">
              <a:defRPr/>
            </a:pPr>
            <a:r>
              <a:rPr lang="en-US" sz="3333" dirty="0" err="1">
                <a:solidFill>
                  <a:srgbClr val="9900FF"/>
                </a:solidFill>
                <a:latin typeface="Times New Roman" panose="02020603050405020304" pitchFamily="18" charset="0"/>
                <a:cs typeface="Times New Roman" panose="02020603050405020304" pitchFamily="18" charset="0"/>
              </a:rPr>
              <a:t>Giáo</a:t>
            </a:r>
            <a:r>
              <a:rPr lang="en-US" sz="3333" dirty="0">
                <a:solidFill>
                  <a:srgbClr val="9900FF"/>
                </a:solidFill>
                <a:latin typeface="Times New Roman" panose="02020603050405020304" pitchFamily="18" charset="0"/>
                <a:cs typeface="Times New Roman" panose="02020603050405020304" pitchFamily="18" charset="0"/>
              </a:rPr>
              <a:t> </a:t>
            </a:r>
            <a:r>
              <a:rPr lang="en-US" sz="3333" dirty="0" err="1">
                <a:solidFill>
                  <a:srgbClr val="9900FF"/>
                </a:solidFill>
                <a:latin typeface="Times New Roman" panose="02020603050405020304" pitchFamily="18" charset="0"/>
                <a:cs typeface="Times New Roman" panose="02020603050405020304" pitchFamily="18" charset="0"/>
              </a:rPr>
              <a:t>viên</a:t>
            </a:r>
            <a:r>
              <a:rPr lang="vi-VN" sz="3333" dirty="0">
                <a:solidFill>
                  <a:srgbClr val="9900FF"/>
                </a:solidFill>
                <a:latin typeface="Times New Roman" panose="02020603050405020304" pitchFamily="18" charset="0"/>
                <a:cs typeface="Times New Roman" panose="02020603050405020304" pitchFamily="18" charset="0"/>
              </a:rPr>
              <a:t>:</a:t>
            </a:r>
            <a:r>
              <a:rPr lang="en-US" sz="3333" dirty="0">
                <a:solidFill>
                  <a:srgbClr val="9900FF"/>
                </a:solidFill>
                <a:latin typeface="Times New Roman" panose="02020603050405020304" pitchFamily="18" charset="0"/>
                <a:cs typeface="Times New Roman" panose="02020603050405020304" pitchFamily="18" charset="0"/>
              </a:rPr>
              <a:t> </a:t>
            </a:r>
            <a:r>
              <a:rPr lang="en-US" sz="3333" dirty="0" err="1">
                <a:solidFill>
                  <a:srgbClr val="9900FF"/>
                </a:solidFill>
                <a:latin typeface="Times New Roman" panose="02020603050405020304" pitchFamily="18" charset="0"/>
                <a:cs typeface="Times New Roman" panose="02020603050405020304" pitchFamily="18" charset="0"/>
              </a:rPr>
              <a:t>Nguyễn</a:t>
            </a:r>
            <a:r>
              <a:rPr lang="en-US" sz="3333" dirty="0">
                <a:solidFill>
                  <a:srgbClr val="9900FF"/>
                </a:solidFill>
                <a:latin typeface="Times New Roman" panose="02020603050405020304" pitchFamily="18" charset="0"/>
                <a:cs typeface="Times New Roman" panose="02020603050405020304" pitchFamily="18" charset="0"/>
              </a:rPr>
              <a:t> </a:t>
            </a:r>
            <a:r>
              <a:rPr lang="en-US" sz="3333" dirty="0" err="1">
                <a:solidFill>
                  <a:srgbClr val="9900FF"/>
                </a:solidFill>
                <a:latin typeface="Times New Roman" panose="02020603050405020304" pitchFamily="18" charset="0"/>
                <a:cs typeface="Times New Roman" panose="02020603050405020304" pitchFamily="18" charset="0"/>
              </a:rPr>
              <a:t>Thị</a:t>
            </a:r>
            <a:r>
              <a:rPr lang="en-US" sz="3333" dirty="0">
                <a:solidFill>
                  <a:srgbClr val="9900FF"/>
                </a:solidFill>
                <a:latin typeface="Times New Roman" panose="02020603050405020304" pitchFamily="18" charset="0"/>
                <a:cs typeface="Times New Roman" panose="02020603050405020304" pitchFamily="18" charset="0"/>
              </a:rPr>
              <a:t> Thu </a:t>
            </a:r>
            <a:r>
              <a:rPr lang="en-US" sz="3333" dirty="0" err="1">
                <a:solidFill>
                  <a:srgbClr val="9900FF"/>
                </a:solidFill>
                <a:latin typeface="Times New Roman" panose="02020603050405020304" pitchFamily="18" charset="0"/>
                <a:cs typeface="Times New Roman" panose="02020603050405020304" pitchFamily="18" charset="0"/>
              </a:rPr>
              <a:t>Thảo</a:t>
            </a:r>
            <a:endParaRPr lang="vi-VN" sz="3333" dirty="0">
              <a:solidFill>
                <a:srgbClr val="99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39690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2"/>
                                        </p:tgtEl>
                                        <p:attrNameLst>
                                          <p:attrName>style.color</p:attrName>
                                        </p:attrNameLst>
                                      </p:cBhvr>
                                      <p:by>
                                        <p:hsl h="7200000" s="0" l="0"/>
                                      </p:by>
                                    </p:animClr>
                                    <p:animClr clrSpc="hsl" dir="cw">
                                      <p:cBhvr>
                                        <p:cTn id="7" dur="500" fill="hold"/>
                                        <p:tgtEl>
                                          <p:spTgt spid="2"/>
                                        </p:tgtEl>
                                        <p:attrNameLst>
                                          <p:attrName>fillcolor</p:attrName>
                                        </p:attrNameLst>
                                      </p:cBhvr>
                                      <p:by>
                                        <p:hsl h="7200000" s="0" l="0"/>
                                      </p:by>
                                    </p:animClr>
                                    <p:animClr clrSpc="hsl" dir="cw">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56 204 + 74 539</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898630" y="132923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362325" y="1416922"/>
            <a:ext cx="544829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56 204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390901" y="2653524"/>
            <a:ext cx="4515384"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74 539</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2686050" y="3971925"/>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6818334"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1" name="TextBox 70">
            <a:extLst>
              <a:ext uri="{FF2B5EF4-FFF2-40B4-BE49-F238E27FC236}">
                <a16:creationId xmlns:a16="http://schemas.microsoft.com/office/drawing/2014/main" id="{F5971D0C-6109-4711-9C48-BEEE47A85E28}"/>
              </a:ext>
            </a:extLst>
          </p:cNvPr>
          <p:cNvSpPr txBox="1"/>
          <p:nvPr/>
        </p:nvSpPr>
        <p:spPr>
          <a:xfrm>
            <a:off x="6096000" y="386034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2701492" y="28990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4F748681-EE67-ABF4-A4B9-9E14322FDD37}"/>
              </a:ext>
            </a:extLst>
          </p:cNvPr>
          <p:cNvSpPr txBox="1"/>
          <p:nvPr/>
        </p:nvSpPr>
        <p:spPr>
          <a:xfrm>
            <a:off x="5295900"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3" name="TextBox 2">
            <a:extLst>
              <a:ext uri="{FF2B5EF4-FFF2-40B4-BE49-F238E27FC236}">
                <a16:creationId xmlns:a16="http://schemas.microsoft.com/office/drawing/2014/main" id="{995B9D1C-B8D4-8C72-2B23-4EC27AFD6345}"/>
              </a:ext>
            </a:extLst>
          </p:cNvPr>
          <p:cNvSpPr txBox="1"/>
          <p:nvPr/>
        </p:nvSpPr>
        <p:spPr>
          <a:xfrm>
            <a:off x="4143374" y="3898448"/>
            <a:ext cx="116050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4" name="TextBox 3">
            <a:extLst>
              <a:ext uri="{FF2B5EF4-FFF2-40B4-BE49-F238E27FC236}">
                <a16:creationId xmlns:a16="http://schemas.microsoft.com/office/drawing/2014/main" id="{579E2FCD-0F71-C098-F5DD-6F9CEB2C7DDC}"/>
              </a:ext>
            </a:extLst>
          </p:cNvPr>
          <p:cNvSpPr txBox="1"/>
          <p:nvPr/>
        </p:nvSpPr>
        <p:spPr>
          <a:xfrm>
            <a:off x="2667001" y="3917498"/>
            <a:ext cx="178915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13</a:t>
            </a:r>
          </a:p>
        </p:txBody>
      </p:sp>
    </p:spTree>
    <p:extLst>
      <p:ext uri="{BB962C8B-B14F-4D97-AF65-F5344CB8AC3E}">
        <p14:creationId xmlns:p14="http://schemas.microsoft.com/office/powerpoint/2010/main" val="16340924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70"/>
                                        </p:tgtEl>
                                        <p:attrNameLst>
                                          <p:attrName>style.visibility</p:attrName>
                                        </p:attrNameLst>
                                      </p:cBhvr>
                                      <p:to>
                                        <p:strVal val="visible"/>
                                      </p:to>
                                    </p:set>
                                    <p:animEffect transition="in" filter="wipe(up)">
                                      <p:cBhvr>
                                        <p:cTn id="30" dur="500"/>
                                        <p:tgtEl>
                                          <p:spTgt spid="7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up)">
                                      <p:cBhvr>
                                        <p:cTn id="35" dur="500"/>
                                        <p:tgtEl>
                                          <p:spTgt spid="7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up)">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up)">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up)">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0" grpId="0"/>
      <p:bldP spid="71" grpId="0"/>
      <p:bldP spid="14" grpId="0" animBg="1"/>
      <p:bldP spid="2" grpId="0"/>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159 570 – 81 625</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898630" y="132923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52725" y="1416922"/>
            <a:ext cx="605789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159 570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390901" y="2653524"/>
            <a:ext cx="4515384"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81 625</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396692" y="29752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2686050" y="3971925"/>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6818334"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71" name="TextBox 70">
            <a:extLst>
              <a:ext uri="{FF2B5EF4-FFF2-40B4-BE49-F238E27FC236}">
                <a16:creationId xmlns:a16="http://schemas.microsoft.com/office/drawing/2014/main" id="{F5971D0C-6109-4711-9C48-BEEE47A85E28}"/>
              </a:ext>
            </a:extLst>
          </p:cNvPr>
          <p:cNvSpPr txBox="1"/>
          <p:nvPr/>
        </p:nvSpPr>
        <p:spPr>
          <a:xfrm>
            <a:off x="6096000" y="386034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2" name="TextBox 1">
            <a:extLst>
              <a:ext uri="{FF2B5EF4-FFF2-40B4-BE49-F238E27FC236}">
                <a16:creationId xmlns:a16="http://schemas.microsoft.com/office/drawing/2014/main" id="{4F748681-EE67-ABF4-A4B9-9E14322FDD37}"/>
              </a:ext>
            </a:extLst>
          </p:cNvPr>
          <p:cNvSpPr txBox="1"/>
          <p:nvPr/>
        </p:nvSpPr>
        <p:spPr>
          <a:xfrm>
            <a:off x="5295900"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3" name="TextBox 2">
            <a:extLst>
              <a:ext uri="{FF2B5EF4-FFF2-40B4-BE49-F238E27FC236}">
                <a16:creationId xmlns:a16="http://schemas.microsoft.com/office/drawing/2014/main" id="{995B9D1C-B8D4-8C72-2B23-4EC27AFD6345}"/>
              </a:ext>
            </a:extLst>
          </p:cNvPr>
          <p:cNvSpPr txBox="1"/>
          <p:nvPr/>
        </p:nvSpPr>
        <p:spPr>
          <a:xfrm>
            <a:off x="4114800" y="3898448"/>
            <a:ext cx="118907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4" name="TextBox 3">
            <a:extLst>
              <a:ext uri="{FF2B5EF4-FFF2-40B4-BE49-F238E27FC236}">
                <a16:creationId xmlns:a16="http://schemas.microsoft.com/office/drawing/2014/main" id="{579E2FCD-0F71-C098-F5DD-6F9CEB2C7DDC}"/>
              </a:ext>
            </a:extLst>
          </p:cNvPr>
          <p:cNvSpPr txBox="1"/>
          <p:nvPr/>
        </p:nvSpPr>
        <p:spPr>
          <a:xfrm>
            <a:off x="3371849" y="3898448"/>
            <a:ext cx="108430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Tree>
    <p:extLst>
      <p:ext uri="{BB962C8B-B14F-4D97-AF65-F5344CB8AC3E}">
        <p14:creationId xmlns:p14="http://schemas.microsoft.com/office/powerpoint/2010/main" val="275139344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up)">
                                      <p:cBhvr>
                                        <p:cTn id="27" dur="500"/>
                                        <p:tgtEl>
                                          <p:spTgt spid="7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wipe(up)">
                                      <p:cBhvr>
                                        <p:cTn id="32" dur="500"/>
                                        <p:tgtEl>
                                          <p:spTgt spid="7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up)">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up)">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up)">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0" grpId="0"/>
      <p:bldP spid="71" grpId="0"/>
      <p:bldP spid="2" grpId="0"/>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id="{9489627E-CB62-97BB-1803-93A21401105B}"/>
              </a:ext>
            </a:extLst>
          </p:cNvPr>
          <p:cNvGrpSpPr/>
          <p:nvPr/>
        </p:nvGrpSpPr>
        <p:grpSpPr>
          <a:xfrm>
            <a:off x="675374" y="412838"/>
            <a:ext cx="10459204" cy="1323439"/>
            <a:chOff x="1169225" y="229167"/>
            <a:chExt cx="10459204" cy="1323439"/>
          </a:xfrm>
        </p:grpSpPr>
        <p:sp>
          <p:nvSpPr>
            <p:cNvPr id="8" name="TextBox 16">
              <a:extLst>
                <a:ext uri="{FF2B5EF4-FFF2-40B4-BE49-F238E27FC236}">
                  <a16:creationId xmlns:a16="http://schemas.microsoft.com/office/drawing/2014/main" id="{26DA287F-80C3-BFDD-2792-4403BD97486B}"/>
                </a:ext>
              </a:extLst>
            </p:cNvPr>
            <p:cNvSpPr txBox="1"/>
            <p:nvPr/>
          </p:nvSpPr>
          <p:spPr>
            <a:xfrm>
              <a:off x="1976792" y="229167"/>
              <a:ext cx="9651637"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Calibri" panose="020F0502020204030204" pitchFamily="34" charset="0"/>
                  <a:cs typeface="Calibri" panose="020F0502020204030204" pitchFamily="34" charset="0"/>
                </a:rPr>
                <a:t>Biểu thức nào dưới đây có giá trị lớn nhất, biểu thức nào dưới đây có giá trị bé nhất?</a:t>
              </a:r>
              <a:endParaRPr kumimoji="0" lang="vi-VN" sz="4000" b="1" i="0" u="none" strike="noStrike" kern="1200" cap="none" spc="0" normalizeH="0" baseline="0" noProof="0" dirty="0">
                <a:ln>
                  <a:noFill/>
                </a:ln>
                <a:solidFill>
                  <a:srgbClr val="FF5757"/>
                </a:solidFill>
                <a:effectLst/>
                <a:uLnTx/>
                <a:uFillTx/>
                <a:latin typeface="Calibri" panose="020F0502020204030204" pitchFamily="34" charset="0"/>
                <a:cs typeface="Calibri" panose="020F0502020204030204" pitchFamily="34" charset="0"/>
              </a:endParaRPr>
            </a:p>
          </p:txBody>
        </p:sp>
        <p:sp>
          <p:nvSpPr>
            <p:cNvPr id="9" name="Oval 22">
              <a:extLst>
                <a:ext uri="{FF2B5EF4-FFF2-40B4-BE49-F238E27FC236}">
                  <a16:creationId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3" name="Picture 2">
            <a:extLst>
              <a:ext uri="{FF2B5EF4-FFF2-40B4-BE49-F238E27FC236}">
                <a16:creationId xmlns:a16="http://schemas.microsoft.com/office/drawing/2014/main" id="{EE3B36B0-C403-30DD-9AE1-1A2D9C7C3714}"/>
              </a:ext>
            </a:extLst>
          </p:cNvPr>
          <p:cNvPicPr>
            <a:picLocks noChangeAspect="1"/>
          </p:cNvPicPr>
          <p:nvPr/>
        </p:nvPicPr>
        <p:blipFill>
          <a:blip r:embed="rId3"/>
          <a:stretch>
            <a:fillRect/>
          </a:stretch>
        </p:blipFill>
        <p:spPr>
          <a:xfrm>
            <a:off x="971549" y="2095499"/>
            <a:ext cx="10563079" cy="3782787"/>
          </a:xfrm>
          <a:prstGeom prst="rect">
            <a:avLst/>
          </a:prstGeom>
        </p:spPr>
      </p:pic>
      <p:sp>
        <p:nvSpPr>
          <p:cNvPr id="6" name="TextBox 5">
            <a:extLst>
              <a:ext uri="{FF2B5EF4-FFF2-40B4-BE49-F238E27FC236}">
                <a16:creationId xmlns:a16="http://schemas.microsoft.com/office/drawing/2014/main" id="{9FB6D7FA-A229-D92F-341E-ACFBE5BB26CB}"/>
              </a:ext>
            </a:extLst>
          </p:cNvPr>
          <p:cNvSpPr txBox="1"/>
          <p:nvPr/>
        </p:nvSpPr>
        <p:spPr>
          <a:xfrm>
            <a:off x="1271031" y="3455671"/>
            <a:ext cx="3495674" cy="954107"/>
          </a:xfrm>
          <a:prstGeom prst="rect">
            <a:avLst/>
          </a:prstGeom>
          <a:noFill/>
        </p:spPr>
        <p:txBody>
          <a:bodyPr wrap="square" rtlCol="0">
            <a:spAutoFit/>
          </a:bodyPr>
          <a:lstStyle/>
          <a:p>
            <a:r>
              <a:rPr lang="en-US" sz="2800" b="1" i="0" dirty="0">
                <a:solidFill>
                  <a:srgbClr val="FF0000"/>
                </a:solidFill>
                <a:effectLst/>
                <a:latin typeface="Cambria" panose="02040503050406030204" pitchFamily="18" charset="0"/>
                <a:ea typeface="Cambria" panose="02040503050406030204" pitchFamily="18" charset="0"/>
              </a:rPr>
              <a:t>= 120 000 + 5 473 </a:t>
            </a:r>
          </a:p>
          <a:p>
            <a:r>
              <a:rPr lang="en-US" sz="2800" b="1" i="0" dirty="0">
                <a:solidFill>
                  <a:srgbClr val="FF0000"/>
                </a:solidFill>
                <a:effectLst/>
                <a:latin typeface="Cambria" panose="02040503050406030204" pitchFamily="18" charset="0"/>
                <a:ea typeface="Cambria" panose="02040503050406030204" pitchFamily="18" charset="0"/>
              </a:rPr>
              <a:t>= 125 473</a:t>
            </a:r>
            <a:endParaRPr lang="en-US" sz="28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CE7CDF4C-5B73-F7B5-4CD5-B66436BBF527}"/>
              </a:ext>
            </a:extLst>
          </p:cNvPr>
          <p:cNvSpPr txBox="1"/>
          <p:nvPr/>
        </p:nvSpPr>
        <p:spPr>
          <a:xfrm>
            <a:off x="6420823" y="3416674"/>
            <a:ext cx="5286374" cy="954107"/>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387 568 – 160 000 </a:t>
            </a:r>
          </a:p>
          <a:p>
            <a:r>
              <a:rPr lang="en-US" sz="2800" b="1" dirty="0">
                <a:solidFill>
                  <a:srgbClr val="FF0000"/>
                </a:solidFill>
                <a:latin typeface="Cambria" panose="02040503050406030204" pitchFamily="18" charset="0"/>
                <a:ea typeface="Cambria" panose="02040503050406030204" pitchFamily="18" charset="0"/>
              </a:rPr>
              <a:t>= 227 568</a:t>
            </a:r>
          </a:p>
        </p:txBody>
      </p:sp>
      <p:sp>
        <p:nvSpPr>
          <p:cNvPr id="12" name="TextBox 11">
            <a:extLst>
              <a:ext uri="{FF2B5EF4-FFF2-40B4-BE49-F238E27FC236}">
                <a16:creationId xmlns:a16="http://schemas.microsoft.com/office/drawing/2014/main" id="{32B2D582-735D-64A4-B215-4D46C487D759}"/>
              </a:ext>
            </a:extLst>
          </p:cNvPr>
          <p:cNvSpPr txBox="1"/>
          <p:nvPr/>
        </p:nvSpPr>
        <p:spPr>
          <a:xfrm>
            <a:off x="1022385" y="5453556"/>
            <a:ext cx="5286374" cy="954107"/>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656 250 - 500 000</a:t>
            </a:r>
          </a:p>
          <a:p>
            <a:r>
              <a:rPr lang="en-US" sz="2800" b="1" dirty="0">
                <a:solidFill>
                  <a:srgbClr val="FF0000"/>
                </a:solidFill>
                <a:latin typeface="Cambria" panose="02040503050406030204" pitchFamily="18" charset="0"/>
                <a:ea typeface="Cambria" panose="02040503050406030204" pitchFamily="18" charset="0"/>
              </a:rPr>
              <a:t>= 156 250</a:t>
            </a:r>
          </a:p>
        </p:txBody>
      </p:sp>
      <p:sp>
        <p:nvSpPr>
          <p:cNvPr id="17" name="TextBox 16">
            <a:extLst>
              <a:ext uri="{FF2B5EF4-FFF2-40B4-BE49-F238E27FC236}">
                <a16:creationId xmlns:a16="http://schemas.microsoft.com/office/drawing/2014/main" id="{905EAC3B-F0DA-6F64-C53C-1CE1AF992324}"/>
              </a:ext>
            </a:extLst>
          </p:cNvPr>
          <p:cNvSpPr txBox="1"/>
          <p:nvPr/>
        </p:nvSpPr>
        <p:spPr>
          <a:xfrm>
            <a:off x="6724573" y="5479682"/>
            <a:ext cx="5286374" cy="954107"/>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120 000 + 4 975</a:t>
            </a:r>
          </a:p>
          <a:p>
            <a:r>
              <a:rPr lang="en-US" sz="2800" b="1" dirty="0">
                <a:solidFill>
                  <a:srgbClr val="FF0000"/>
                </a:solidFill>
                <a:latin typeface="Cambria" panose="02040503050406030204" pitchFamily="18" charset="0"/>
                <a:ea typeface="Cambria" panose="02040503050406030204" pitchFamily="18" charset="0"/>
              </a:rPr>
              <a:t>= 124 975</a:t>
            </a:r>
          </a:p>
        </p:txBody>
      </p:sp>
      <p:sp>
        <p:nvSpPr>
          <p:cNvPr id="19" name="Pentagon 25">
            <a:extLst>
              <a:ext uri="{FF2B5EF4-FFF2-40B4-BE49-F238E27FC236}">
                <a16:creationId xmlns:a16="http://schemas.microsoft.com/office/drawing/2014/main" id="{278D96FD-1DE0-9824-1178-561639D5D46D}"/>
              </a:ext>
            </a:extLst>
          </p:cNvPr>
          <p:cNvSpPr/>
          <p:nvPr/>
        </p:nvSpPr>
        <p:spPr>
          <a:xfrm flipH="1">
            <a:off x="9236230" y="1975947"/>
            <a:ext cx="2355695" cy="646331"/>
          </a:xfrm>
          <a:prstGeom prst="homePlate">
            <a:avLst/>
          </a:prstGeom>
          <a:solidFill>
            <a:schemeClr val="accent4">
              <a:lumMod val="40000"/>
              <a:lumOff val="6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Lớn</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nhất</a:t>
            </a:r>
            <a:endPar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20" name="Pentagon 25">
            <a:extLst>
              <a:ext uri="{FF2B5EF4-FFF2-40B4-BE49-F238E27FC236}">
                <a16:creationId xmlns:a16="http://schemas.microsoft.com/office/drawing/2014/main" id="{218807D3-00DC-DC18-B79A-25D52B2F931B}"/>
              </a:ext>
            </a:extLst>
          </p:cNvPr>
          <p:cNvSpPr/>
          <p:nvPr/>
        </p:nvSpPr>
        <p:spPr>
          <a:xfrm flipH="1">
            <a:off x="8921905" y="5566872"/>
            <a:ext cx="2355695" cy="646331"/>
          </a:xfrm>
          <a:prstGeom prst="homePlate">
            <a:avLst/>
          </a:prstGeom>
          <a:solidFill>
            <a:schemeClr val="accent4">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Bé</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nhất</a:t>
            </a:r>
            <a:endPar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192304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right)">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right)">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7" grpId="0"/>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id="{9489627E-CB62-97BB-1803-93A21401105B}"/>
              </a:ext>
            </a:extLst>
          </p:cNvPr>
          <p:cNvGrpSpPr/>
          <p:nvPr/>
        </p:nvGrpSpPr>
        <p:grpSpPr>
          <a:xfrm>
            <a:off x="675374" y="412838"/>
            <a:ext cx="10668901" cy="2246769"/>
            <a:chOff x="1169225" y="229167"/>
            <a:chExt cx="10668901" cy="2246769"/>
          </a:xfrm>
        </p:grpSpPr>
        <p:sp>
          <p:nvSpPr>
            <p:cNvPr id="8" name="TextBox 16">
              <a:extLst>
                <a:ext uri="{FF2B5EF4-FFF2-40B4-BE49-F238E27FC236}">
                  <a16:creationId xmlns:a16="http://schemas.microsoft.com/office/drawing/2014/main" id="{26DA287F-80C3-BFDD-2792-4403BD97486B}"/>
                </a:ext>
              </a:extLst>
            </p:cNvPr>
            <p:cNvSpPr txBox="1"/>
            <p:nvPr/>
          </p:nvSpPr>
          <p:spPr>
            <a:xfrm>
              <a:off x="1976792" y="229167"/>
              <a:ext cx="9861334" cy="2246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1" i="0" dirty="0">
                  <a:solidFill>
                    <a:srgbClr val="000000"/>
                  </a:solidFill>
                  <a:effectLst/>
                  <a:latin typeface="Calibri" panose="020F0502020204030204" pitchFamily="34" charset="0"/>
                  <a:cs typeface="Calibri" panose="020F0502020204030204" pitchFamily="34" charset="0"/>
                </a:rPr>
                <a:t>Bố mua cho Nam một bộ quần áo đồng phục, đôi giày và đôi tất hết tất cả 314 000 đồng. Trong đó, tổng số tiền của bộ quần áo đồng phục và đôi giày là 306 000 đồng. Tính giá tiền của mỗi loại, biết rằng giá tiền của đôi giày nhiều hơn giá tiền của đôi tất là 107 000 đồng.</a:t>
              </a:r>
              <a:endParaRPr kumimoji="0" lang="vi-VN" sz="2800" b="1" i="0" u="none" strike="noStrike" kern="1200" cap="none" spc="0" normalizeH="0" baseline="0" noProof="0" dirty="0">
                <a:ln>
                  <a:noFill/>
                </a:ln>
                <a:solidFill>
                  <a:srgbClr val="FF5757"/>
                </a:solidFill>
                <a:effectLst/>
                <a:uLnTx/>
                <a:uFillTx/>
                <a:latin typeface="Calibri" panose="020F0502020204030204" pitchFamily="34" charset="0"/>
                <a:cs typeface="Calibri" panose="020F0502020204030204" pitchFamily="34" charset="0"/>
              </a:endParaRPr>
            </a:p>
          </p:txBody>
        </p:sp>
        <p:sp>
          <p:nvSpPr>
            <p:cNvPr id="9" name="Oval 22">
              <a:extLst>
                <a:ext uri="{FF2B5EF4-FFF2-40B4-BE49-F238E27FC236}">
                  <a16:creationId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UTM Cookies" panose="02040603050506020204" pitchFamily="18" charset="0"/>
                </a:rPr>
                <a:t>4</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cxnSp>
        <p:nvCxnSpPr>
          <p:cNvPr id="3" name="Straight Connector 2"/>
          <p:cNvCxnSpPr/>
          <p:nvPr/>
        </p:nvCxnSpPr>
        <p:spPr>
          <a:xfrm flipH="1">
            <a:off x="1645920" y="858338"/>
            <a:ext cx="94705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flipV="1">
            <a:off x="1645920" y="1311185"/>
            <a:ext cx="3540034" cy="11192"/>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flipV="1">
            <a:off x="1645919" y="1716132"/>
            <a:ext cx="5551715" cy="8165"/>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flipV="1">
            <a:off x="7485987" y="1716132"/>
            <a:ext cx="3721944" cy="8165"/>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a:off x="1645918" y="2118052"/>
            <a:ext cx="94705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1645918" y="2521131"/>
            <a:ext cx="1946368" cy="17961"/>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flipV="1">
            <a:off x="7042641" y="1299401"/>
            <a:ext cx="4073848" cy="1881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41268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93F3C81-8591-F999-AB24-65183CDC452E}"/>
              </a:ext>
            </a:extLst>
          </p:cNvPr>
          <p:cNvSpPr txBox="1"/>
          <p:nvPr/>
        </p:nvSpPr>
        <p:spPr>
          <a:xfrm>
            <a:off x="933450" y="571500"/>
            <a:ext cx="9944100" cy="5467138"/>
          </a:xfrm>
          <a:prstGeom prst="rect">
            <a:avLst/>
          </a:prstGeom>
          <a:noFill/>
        </p:spPr>
        <p:txBody>
          <a:bodyPr wrap="square" rtlCol="0">
            <a:spAutoFit/>
          </a:bodyPr>
          <a:lstStyle/>
          <a:p>
            <a:pPr marL="0" marR="0" algn="ctr">
              <a:lnSpc>
                <a:spcPct val="110000"/>
              </a:lnSpc>
              <a:spcBef>
                <a:spcPts val="0"/>
              </a:spcBef>
              <a:spcAft>
                <a:spcPts val="0"/>
              </a:spcAft>
            </a:pPr>
            <a:r>
              <a:rPr lang="en-US" sz="3200" b="1" i="1" u="sng" dirty="0">
                <a:solidFill>
                  <a:schemeClr val="tx1">
                    <a:lumMod val="10000"/>
                  </a:schemeClr>
                </a:solidFill>
                <a:effectLst/>
                <a:latin typeface="Cambria" panose="02040503050406030204" pitchFamily="18" charset="0"/>
                <a:ea typeface="Cambria" panose="02040503050406030204" pitchFamily="18" charset="0"/>
              </a:rPr>
              <a:t> </a:t>
            </a:r>
            <a:r>
              <a:rPr lang="en-US" sz="3200" b="1" i="1" u="sng" dirty="0" err="1">
                <a:solidFill>
                  <a:schemeClr val="tx1">
                    <a:lumMod val="10000"/>
                  </a:schemeClr>
                </a:solidFill>
                <a:effectLst/>
                <a:latin typeface="Cambria" panose="02040503050406030204" pitchFamily="18" charset="0"/>
                <a:ea typeface="Cambria" panose="02040503050406030204" pitchFamily="18" charset="0"/>
              </a:rPr>
              <a:t>Bài</a:t>
            </a:r>
            <a:r>
              <a:rPr lang="en-US" sz="3200" b="1" i="1" u="sng" dirty="0">
                <a:solidFill>
                  <a:schemeClr val="tx1">
                    <a:lumMod val="10000"/>
                  </a:schemeClr>
                </a:solidFill>
                <a:effectLst/>
                <a:latin typeface="Cambria" panose="02040503050406030204" pitchFamily="18" charset="0"/>
                <a:ea typeface="Cambria" panose="02040503050406030204" pitchFamily="18" charset="0"/>
              </a:rPr>
              <a:t> </a:t>
            </a:r>
            <a:r>
              <a:rPr lang="en-US" sz="3200" b="1" i="1" u="sng" dirty="0" err="1">
                <a:solidFill>
                  <a:schemeClr val="tx1">
                    <a:lumMod val="10000"/>
                  </a:schemeClr>
                </a:solidFill>
                <a:effectLst/>
                <a:latin typeface="Cambria" panose="02040503050406030204" pitchFamily="18" charset="0"/>
                <a:ea typeface="Cambria" panose="02040503050406030204" pitchFamily="18" charset="0"/>
              </a:rPr>
              <a:t>giải</a:t>
            </a:r>
            <a:r>
              <a:rPr lang="en-US" sz="3200" b="1" i="1" u="sng" dirty="0">
                <a:solidFill>
                  <a:schemeClr val="tx1">
                    <a:lumMod val="10000"/>
                  </a:schemeClr>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solidFill>
                  <a:schemeClr val="tx1">
                    <a:lumMod val="10000"/>
                  </a:schemeClr>
                </a:solidFill>
                <a:effectLst/>
                <a:latin typeface="Cambria" panose="02040503050406030204" pitchFamily="18" charset="0"/>
                <a:ea typeface="Cambria" panose="02040503050406030204" pitchFamily="18" charset="0"/>
              </a:rPr>
              <a:t>        </a:t>
            </a:r>
            <a:r>
              <a:rPr lang="en-US" sz="3200" dirty="0" err="1">
                <a:solidFill>
                  <a:schemeClr val="tx1">
                    <a:lumMod val="10000"/>
                  </a:schemeClr>
                </a:solidFill>
                <a:effectLst/>
                <a:latin typeface="Cambria" panose="02040503050406030204" pitchFamily="18" charset="0"/>
                <a:ea typeface="Cambria" panose="02040503050406030204" pitchFamily="18" charset="0"/>
              </a:rPr>
              <a:t>Giá</a:t>
            </a:r>
            <a:r>
              <a:rPr lang="en-US" sz="3200" dirty="0">
                <a:solidFill>
                  <a:schemeClr val="tx1">
                    <a:lumMod val="10000"/>
                  </a:schemeClr>
                </a:solidFill>
                <a:effectLst/>
                <a:latin typeface="Cambria" panose="02040503050406030204" pitchFamily="18" charset="0"/>
                <a:ea typeface="Cambria" panose="02040503050406030204" pitchFamily="18" charset="0"/>
              </a:rPr>
              <a:t> </a:t>
            </a:r>
            <a:r>
              <a:rPr lang="en-US" sz="3200" dirty="0" err="1">
                <a:solidFill>
                  <a:schemeClr val="tx1">
                    <a:lumMod val="10000"/>
                  </a:schemeClr>
                </a:solidFill>
                <a:effectLst/>
                <a:latin typeface="Cambria" panose="02040503050406030204" pitchFamily="18" charset="0"/>
                <a:ea typeface="Cambria" panose="02040503050406030204" pitchFamily="18" charset="0"/>
              </a:rPr>
              <a:t>tiền</a:t>
            </a:r>
            <a:r>
              <a:rPr lang="en-US" sz="3200" dirty="0">
                <a:solidFill>
                  <a:schemeClr val="tx1">
                    <a:lumMod val="10000"/>
                  </a:schemeClr>
                </a:solidFill>
                <a:effectLst/>
                <a:latin typeface="Cambria" panose="02040503050406030204" pitchFamily="18" charset="0"/>
                <a:ea typeface="Cambria" panose="02040503050406030204" pitchFamily="18" charset="0"/>
              </a:rPr>
              <a:t> </a:t>
            </a:r>
            <a:r>
              <a:rPr lang="en-US" sz="3200" dirty="0" err="1">
                <a:solidFill>
                  <a:schemeClr val="tx1">
                    <a:lumMod val="10000"/>
                  </a:schemeClr>
                </a:solidFill>
                <a:effectLst/>
                <a:latin typeface="Cambria" panose="02040503050406030204" pitchFamily="18" charset="0"/>
                <a:ea typeface="Cambria" panose="02040503050406030204" pitchFamily="18" charset="0"/>
              </a:rPr>
              <a:t>một</a:t>
            </a:r>
            <a:r>
              <a:rPr lang="en-US" sz="3200" dirty="0">
                <a:solidFill>
                  <a:schemeClr val="tx1">
                    <a:lumMod val="10000"/>
                  </a:schemeClr>
                </a:solidFill>
                <a:effectLst/>
                <a:latin typeface="Cambria" panose="02040503050406030204" pitchFamily="18" charset="0"/>
                <a:ea typeface="Cambria" panose="02040503050406030204" pitchFamily="18" charset="0"/>
              </a:rPr>
              <a:t> </a:t>
            </a:r>
            <a:r>
              <a:rPr lang="en-US" sz="3200" dirty="0" err="1">
                <a:solidFill>
                  <a:schemeClr val="tx1">
                    <a:lumMod val="10000"/>
                  </a:schemeClr>
                </a:solidFill>
                <a:effectLst/>
                <a:latin typeface="Cambria" panose="02040503050406030204" pitchFamily="18" charset="0"/>
                <a:ea typeface="Cambria" panose="02040503050406030204" pitchFamily="18" charset="0"/>
              </a:rPr>
              <a:t>đôi</a:t>
            </a:r>
            <a:r>
              <a:rPr lang="en-US" sz="3200" dirty="0">
                <a:solidFill>
                  <a:schemeClr val="tx1">
                    <a:lumMod val="10000"/>
                  </a:schemeClr>
                </a:solidFill>
                <a:effectLst/>
                <a:latin typeface="Cambria" panose="02040503050406030204" pitchFamily="18" charset="0"/>
                <a:ea typeface="Cambria" panose="02040503050406030204" pitchFamily="18" charset="0"/>
              </a:rPr>
              <a:t> </a:t>
            </a:r>
            <a:r>
              <a:rPr lang="en-US" sz="3200" dirty="0" err="1">
                <a:solidFill>
                  <a:schemeClr val="tx1">
                    <a:lumMod val="10000"/>
                  </a:schemeClr>
                </a:solidFill>
                <a:effectLst/>
                <a:latin typeface="Cambria" panose="02040503050406030204" pitchFamily="18" charset="0"/>
                <a:ea typeface="Cambria" panose="02040503050406030204" pitchFamily="18" charset="0"/>
              </a:rPr>
              <a:t>tất</a:t>
            </a:r>
            <a:r>
              <a:rPr lang="en-US" sz="3200" dirty="0">
                <a:solidFill>
                  <a:schemeClr val="tx1">
                    <a:lumMod val="10000"/>
                  </a:schemeClr>
                </a:solidFill>
                <a:effectLst/>
                <a:latin typeface="Cambria" panose="02040503050406030204" pitchFamily="18" charset="0"/>
                <a:ea typeface="Cambria" panose="02040503050406030204" pitchFamily="18" charset="0"/>
              </a:rPr>
              <a:t> </a:t>
            </a:r>
            <a:r>
              <a:rPr lang="en-US" sz="3200" dirty="0" err="1">
                <a:solidFill>
                  <a:schemeClr val="tx1">
                    <a:lumMod val="10000"/>
                  </a:schemeClr>
                </a:solidFill>
                <a:effectLst/>
                <a:latin typeface="Cambria" panose="02040503050406030204" pitchFamily="18" charset="0"/>
                <a:ea typeface="Cambria" panose="02040503050406030204" pitchFamily="18" charset="0"/>
              </a:rPr>
              <a:t>là</a:t>
            </a:r>
            <a:r>
              <a:rPr lang="en-US" sz="3200" dirty="0">
                <a:solidFill>
                  <a:schemeClr val="tx1">
                    <a:lumMod val="10000"/>
                  </a:schemeClr>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solidFill>
                  <a:schemeClr val="tx1">
                    <a:lumMod val="10000"/>
                  </a:schemeClr>
                </a:solidFill>
                <a:effectLst/>
                <a:latin typeface="Cambria" panose="02040503050406030204" pitchFamily="18" charset="0"/>
                <a:ea typeface="Cambria" panose="02040503050406030204" pitchFamily="18" charset="0"/>
              </a:rPr>
              <a:t>314 000 – 306 000 = 8 000 (</a:t>
            </a:r>
            <a:r>
              <a:rPr lang="en-US" sz="3200" dirty="0" err="1">
                <a:solidFill>
                  <a:schemeClr val="tx1">
                    <a:lumMod val="10000"/>
                  </a:schemeClr>
                </a:solidFill>
                <a:effectLst/>
                <a:latin typeface="Cambria" panose="02040503050406030204" pitchFamily="18" charset="0"/>
                <a:ea typeface="Cambria" panose="02040503050406030204" pitchFamily="18" charset="0"/>
              </a:rPr>
              <a:t>đồng</a:t>
            </a:r>
            <a:r>
              <a:rPr lang="en-US" sz="3200" dirty="0">
                <a:solidFill>
                  <a:schemeClr val="tx1">
                    <a:lumMod val="10000"/>
                  </a:schemeClr>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solidFill>
                  <a:schemeClr val="tx1">
                    <a:lumMod val="10000"/>
                  </a:schemeClr>
                </a:solidFill>
                <a:effectLst/>
                <a:latin typeface="Cambria" panose="02040503050406030204" pitchFamily="18" charset="0"/>
                <a:ea typeface="Cambria" panose="02040503050406030204" pitchFamily="18" charset="0"/>
              </a:rPr>
              <a:t>     </a:t>
            </a:r>
            <a:r>
              <a:rPr lang="en-US" sz="3200" dirty="0" err="1">
                <a:solidFill>
                  <a:schemeClr val="tx1">
                    <a:lumMod val="10000"/>
                  </a:schemeClr>
                </a:solidFill>
                <a:effectLst/>
                <a:latin typeface="Cambria" panose="02040503050406030204" pitchFamily="18" charset="0"/>
                <a:ea typeface="Cambria" panose="02040503050406030204" pitchFamily="18" charset="0"/>
              </a:rPr>
              <a:t>Giá</a:t>
            </a:r>
            <a:r>
              <a:rPr lang="en-US" sz="3200" dirty="0">
                <a:solidFill>
                  <a:schemeClr val="tx1">
                    <a:lumMod val="10000"/>
                  </a:schemeClr>
                </a:solidFill>
                <a:effectLst/>
                <a:latin typeface="Cambria" panose="02040503050406030204" pitchFamily="18" charset="0"/>
                <a:ea typeface="Cambria" panose="02040503050406030204" pitchFamily="18" charset="0"/>
              </a:rPr>
              <a:t> </a:t>
            </a:r>
            <a:r>
              <a:rPr lang="en-US" sz="3200" dirty="0" err="1">
                <a:solidFill>
                  <a:schemeClr val="tx1">
                    <a:lumMod val="10000"/>
                  </a:schemeClr>
                </a:solidFill>
                <a:effectLst/>
                <a:latin typeface="Cambria" panose="02040503050406030204" pitchFamily="18" charset="0"/>
                <a:ea typeface="Cambria" panose="02040503050406030204" pitchFamily="18" charset="0"/>
              </a:rPr>
              <a:t>tiền</a:t>
            </a:r>
            <a:r>
              <a:rPr lang="en-US" sz="3200" dirty="0">
                <a:solidFill>
                  <a:schemeClr val="tx1">
                    <a:lumMod val="10000"/>
                  </a:schemeClr>
                </a:solidFill>
                <a:effectLst/>
                <a:latin typeface="Cambria" panose="02040503050406030204" pitchFamily="18" charset="0"/>
                <a:ea typeface="Cambria" panose="02040503050406030204" pitchFamily="18" charset="0"/>
              </a:rPr>
              <a:t> </a:t>
            </a:r>
            <a:r>
              <a:rPr lang="en-US" sz="3200" dirty="0" err="1">
                <a:solidFill>
                  <a:schemeClr val="tx1">
                    <a:lumMod val="10000"/>
                  </a:schemeClr>
                </a:solidFill>
                <a:effectLst/>
                <a:latin typeface="Cambria" panose="02040503050406030204" pitchFamily="18" charset="0"/>
                <a:ea typeface="Cambria" panose="02040503050406030204" pitchFamily="18" charset="0"/>
              </a:rPr>
              <a:t>một</a:t>
            </a:r>
            <a:r>
              <a:rPr lang="en-US" sz="3200" dirty="0">
                <a:solidFill>
                  <a:schemeClr val="tx1">
                    <a:lumMod val="10000"/>
                  </a:schemeClr>
                </a:solidFill>
                <a:effectLst/>
                <a:latin typeface="Cambria" panose="02040503050406030204" pitchFamily="18" charset="0"/>
                <a:ea typeface="Cambria" panose="02040503050406030204" pitchFamily="18" charset="0"/>
              </a:rPr>
              <a:t> </a:t>
            </a:r>
            <a:r>
              <a:rPr lang="en-US" sz="3200" dirty="0" err="1">
                <a:solidFill>
                  <a:schemeClr val="tx1">
                    <a:lumMod val="10000"/>
                  </a:schemeClr>
                </a:solidFill>
                <a:effectLst/>
                <a:latin typeface="Cambria" panose="02040503050406030204" pitchFamily="18" charset="0"/>
                <a:ea typeface="Cambria" panose="02040503050406030204" pitchFamily="18" charset="0"/>
              </a:rPr>
              <a:t>đôi</a:t>
            </a:r>
            <a:r>
              <a:rPr lang="en-US" sz="3200" dirty="0">
                <a:solidFill>
                  <a:schemeClr val="tx1">
                    <a:lumMod val="10000"/>
                  </a:schemeClr>
                </a:solidFill>
                <a:effectLst/>
                <a:latin typeface="Cambria" panose="02040503050406030204" pitchFamily="18" charset="0"/>
                <a:ea typeface="Cambria" panose="02040503050406030204" pitchFamily="18" charset="0"/>
              </a:rPr>
              <a:t> </a:t>
            </a:r>
            <a:r>
              <a:rPr lang="en-US" sz="3200" dirty="0" err="1">
                <a:solidFill>
                  <a:schemeClr val="tx1">
                    <a:lumMod val="10000"/>
                  </a:schemeClr>
                </a:solidFill>
                <a:effectLst/>
                <a:latin typeface="Cambria" panose="02040503050406030204" pitchFamily="18" charset="0"/>
                <a:ea typeface="Cambria" panose="02040503050406030204" pitchFamily="18" charset="0"/>
              </a:rPr>
              <a:t>giày</a:t>
            </a:r>
            <a:r>
              <a:rPr lang="en-US" sz="3200" dirty="0">
                <a:solidFill>
                  <a:schemeClr val="tx1">
                    <a:lumMod val="10000"/>
                  </a:schemeClr>
                </a:solidFill>
                <a:effectLst/>
                <a:latin typeface="Cambria" panose="02040503050406030204" pitchFamily="18" charset="0"/>
                <a:ea typeface="Cambria" panose="02040503050406030204" pitchFamily="18" charset="0"/>
              </a:rPr>
              <a:t> </a:t>
            </a:r>
            <a:r>
              <a:rPr lang="en-US" sz="3200" dirty="0" err="1">
                <a:solidFill>
                  <a:schemeClr val="tx1">
                    <a:lumMod val="10000"/>
                  </a:schemeClr>
                </a:solidFill>
                <a:effectLst/>
                <a:latin typeface="Cambria" panose="02040503050406030204" pitchFamily="18" charset="0"/>
                <a:ea typeface="Cambria" panose="02040503050406030204" pitchFamily="18" charset="0"/>
              </a:rPr>
              <a:t>là</a:t>
            </a:r>
            <a:r>
              <a:rPr lang="en-US" sz="3200" dirty="0">
                <a:solidFill>
                  <a:schemeClr val="tx1">
                    <a:lumMod val="10000"/>
                  </a:schemeClr>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solidFill>
                  <a:schemeClr val="tx1">
                    <a:lumMod val="10000"/>
                  </a:schemeClr>
                </a:solidFill>
                <a:effectLst/>
                <a:latin typeface="Cambria" panose="02040503050406030204" pitchFamily="18" charset="0"/>
                <a:ea typeface="Cambria" panose="02040503050406030204" pitchFamily="18" charset="0"/>
              </a:rPr>
              <a:t>107 000 + 8 000 = 115 000 (</a:t>
            </a:r>
            <a:r>
              <a:rPr lang="en-US" sz="3200" dirty="0" err="1">
                <a:solidFill>
                  <a:schemeClr val="tx1">
                    <a:lumMod val="10000"/>
                  </a:schemeClr>
                </a:solidFill>
                <a:effectLst/>
                <a:latin typeface="Cambria" panose="02040503050406030204" pitchFamily="18" charset="0"/>
                <a:ea typeface="Cambria" panose="02040503050406030204" pitchFamily="18" charset="0"/>
              </a:rPr>
              <a:t>đồng</a:t>
            </a:r>
            <a:r>
              <a:rPr lang="en-US" sz="3200" dirty="0">
                <a:solidFill>
                  <a:schemeClr val="tx1">
                    <a:lumMod val="10000"/>
                  </a:schemeClr>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solidFill>
                  <a:schemeClr val="tx1">
                    <a:lumMod val="10000"/>
                  </a:schemeClr>
                </a:solidFill>
                <a:effectLst/>
                <a:latin typeface="Cambria" panose="02040503050406030204" pitchFamily="18" charset="0"/>
                <a:ea typeface="Cambria" panose="02040503050406030204" pitchFamily="18" charset="0"/>
              </a:rPr>
              <a:t>   </a:t>
            </a:r>
            <a:r>
              <a:rPr lang="en-US" sz="3200" dirty="0" err="1">
                <a:solidFill>
                  <a:schemeClr val="tx1">
                    <a:lumMod val="10000"/>
                  </a:schemeClr>
                </a:solidFill>
                <a:effectLst/>
                <a:latin typeface="Cambria" panose="02040503050406030204" pitchFamily="18" charset="0"/>
                <a:ea typeface="Cambria" panose="02040503050406030204" pitchFamily="18" charset="0"/>
              </a:rPr>
              <a:t>Giá</a:t>
            </a:r>
            <a:r>
              <a:rPr lang="en-US" sz="3200" dirty="0">
                <a:solidFill>
                  <a:schemeClr val="tx1">
                    <a:lumMod val="10000"/>
                  </a:schemeClr>
                </a:solidFill>
                <a:effectLst/>
                <a:latin typeface="Cambria" panose="02040503050406030204" pitchFamily="18" charset="0"/>
                <a:ea typeface="Cambria" panose="02040503050406030204" pitchFamily="18" charset="0"/>
              </a:rPr>
              <a:t> </a:t>
            </a:r>
            <a:r>
              <a:rPr lang="en-US" sz="3200" dirty="0" err="1">
                <a:solidFill>
                  <a:schemeClr val="tx1">
                    <a:lumMod val="10000"/>
                  </a:schemeClr>
                </a:solidFill>
                <a:effectLst/>
                <a:latin typeface="Cambria" panose="02040503050406030204" pitchFamily="18" charset="0"/>
                <a:ea typeface="Cambria" panose="02040503050406030204" pitchFamily="18" charset="0"/>
              </a:rPr>
              <a:t>tiền</a:t>
            </a:r>
            <a:r>
              <a:rPr lang="en-US" sz="3200" dirty="0">
                <a:solidFill>
                  <a:schemeClr val="tx1">
                    <a:lumMod val="10000"/>
                  </a:schemeClr>
                </a:solidFill>
                <a:effectLst/>
                <a:latin typeface="Cambria" panose="02040503050406030204" pitchFamily="18" charset="0"/>
                <a:ea typeface="Cambria" panose="02040503050406030204" pitchFamily="18" charset="0"/>
              </a:rPr>
              <a:t> </a:t>
            </a:r>
            <a:r>
              <a:rPr lang="en-US" sz="3200" dirty="0" err="1">
                <a:solidFill>
                  <a:schemeClr val="tx1">
                    <a:lumMod val="10000"/>
                  </a:schemeClr>
                </a:solidFill>
                <a:effectLst/>
                <a:latin typeface="Cambria" panose="02040503050406030204" pitchFamily="18" charset="0"/>
                <a:ea typeface="Cambria" panose="02040503050406030204" pitchFamily="18" charset="0"/>
              </a:rPr>
              <a:t>bộ</a:t>
            </a:r>
            <a:r>
              <a:rPr lang="en-US" sz="3200" dirty="0">
                <a:solidFill>
                  <a:schemeClr val="tx1">
                    <a:lumMod val="10000"/>
                  </a:schemeClr>
                </a:solidFill>
                <a:effectLst/>
                <a:latin typeface="Cambria" panose="02040503050406030204" pitchFamily="18" charset="0"/>
                <a:ea typeface="Cambria" panose="02040503050406030204" pitchFamily="18" charset="0"/>
              </a:rPr>
              <a:t> </a:t>
            </a:r>
            <a:r>
              <a:rPr lang="en-US" sz="3200" dirty="0" err="1">
                <a:solidFill>
                  <a:schemeClr val="tx1">
                    <a:lumMod val="10000"/>
                  </a:schemeClr>
                </a:solidFill>
                <a:effectLst/>
                <a:latin typeface="Cambria" panose="02040503050406030204" pitchFamily="18" charset="0"/>
                <a:ea typeface="Cambria" panose="02040503050406030204" pitchFamily="18" charset="0"/>
              </a:rPr>
              <a:t>quần</a:t>
            </a:r>
            <a:r>
              <a:rPr lang="en-US" sz="3200" dirty="0">
                <a:solidFill>
                  <a:schemeClr val="tx1">
                    <a:lumMod val="10000"/>
                  </a:schemeClr>
                </a:solidFill>
                <a:effectLst/>
                <a:latin typeface="Cambria" panose="02040503050406030204" pitchFamily="18" charset="0"/>
                <a:ea typeface="Cambria" panose="02040503050406030204" pitchFamily="18" charset="0"/>
              </a:rPr>
              <a:t> </a:t>
            </a:r>
            <a:r>
              <a:rPr lang="en-US" sz="3200" dirty="0" err="1">
                <a:solidFill>
                  <a:schemeClr val="tx1">
                    <a:lumMod val="10000"/>
                  </a:schemeClr>
                </a:solidFill>
                <a:effectLst/>
                <a:latin typeface="Cambria" panose="02040503050406030204" pitchFamily="18" charset="0"/>
                <a:ea typeface="Cambria" panose="02040503050406030204" pitchFamily="18" charset="0"/>
              </a:rPr>
              <a:t>áo</a:t>
            </a:r>
            <a:r>
              <a:rPr lang="en-US" sz="3200" dirty="0">
                <a:solidFill>
                  <a:schemeClr val="tx1">
                    <a:lumMod val="10000"/>
                  </a:schemeClr>
                </a:solidFill>
                <a:effectLst/>
                <a:latin typeface="Cambria" panose="02040503050406030204" pitchFamily="18" charset="0"/>
                <a:ea typeface="Cambria" panose="02040503050406030204" pitchFamily="18" charset="0"/>
              </a:rPr>
              <a:t> </a:t>
            </a:r>
            <a:r>
              <a:rPr lang="en-US" sz="3200" dirty="0" err="1">
                <a:solidFill>
                  <a:schemeClr val="tx1">
                    <a:lumMod val="10000"/>
                  </a:schemeClr>
                </a:solidFill>
                <a:effectLst/>
                <a:latin typeface="Cambria" panose="02040503050406030204" pitchFamily="18" charset="0"/>
                <a:ea typeface="Cambria" panose="02040503050406030204" pitchFamily="18" charset="0"/>
              </a:rPr>
              <a:t>đồng</a:t>
            </a:r>
            <a:r>
              <a:rPr lang="en-US" sz="3200" dirty="0">
                <a:solidFill>
                  <a:schemeClr val="tx1">
                    <a:lumMod val="10000"/>
                  </a:schemeClr>
                </a:solidFill>
                <a:effectLst/>
                <a:latin typeface="Cambria" panose="02040503050406030204" pitchFamily="18" charset="0"/>
                <a:ea typeface="Cambria" panose="02040503050406030204" pitchFamily="18" charset="0"/>
              </a:rPr>
              <a:t> </a:t>
            </a:r>
            <a:r>
              <a:rPr lang="en-US" sz="3200" dirty="0" err="1">
                <a:solidFill>
                  <a:schemeClr val="tx1">
                    <a:lumMod val="10000"/>
                  </a:schemeClr>
                </a:solidFill>
                <a:effectLst/>
                <a:latin typeface="Cambria" panose="02040503050406030204" pitchFamily="18" charset="0"/>
                <a:ea typeface="Cambria" panose="02040503050406030204" pitchFamily="18" charset="0"/>
              </a:rPr>
              <a:t>phục</a:t>
            </a:r>
            <a:r>
              <a:rPr lang="en-US" sz="3200" dirty="0">
                <a:solidFill>
                  <a:schemeClr val="tx1">
                    <a:lumMod val="10000"/>
                  </a:schemeClr>
                </a:solidFill>
                <a:effectLst/>
                <a:latin typeface="Cambria" panose="02040503050406030204" pitchFamily="18" charset="0"/>
                <a:ea typeface="Cambria" panose="02040503050406030204" pitchFamily="18" charset="0"/>
              </a:rPr>
              <a:t> </a:t>
            </a:r>
            <a:r>
              <a:rPr lang="en-US" sz="3200" dirty="0" err="1">
                <a:solidFill>
                  <a:schemeClr val="tx1">
                    <a:lumMod val="10000"/>
                  </a:schemeClr>
                </a:solidFill>
                <a:effectLst/>
                <a:latin typeface="Cambria" panose="02040503050406030204" pitchFamily="18" charset="0"/>
                <a:ea typeface="Cambria" panose="02040503050406030204" pitchFamily="18" charset="0"/>
              </a:rPr>
              <a:t>là</a:t>
            </a:r>
            <a:r>
              <a:rPr lang="en-US" sz="3200" dirty="0">
                <a:solidFill>
                  <a:schemeClr val="tx1">
                    <a:lumMod val="10000"/>
                  </a:schemeClr>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solidFill>
                  <a:schemeClr val="tx1">
                    <a:lumMod val="10000"/>
                  </a:schemeClr>
                </a:solidFill>
                <a:effectLst/>
                <a:latin typeface="Cambria" panose="02040503050406030204" pitchFamily="18" charset="0"/>
                <a:ea typeface="Cambria" panose="02040503050406030204" pitchFamily="18" charset="0"/>
              </a:rPr>
              <a:t>306 000 -115 000 = 191 000 (</a:t>
            </a:r>
            <a:r>
              <a:rPr lang="en-US" sz="3200" dirty="0" err="1">
                <a:solidFill>
                  <a:schemeClr val="tx1">
                    <a:lumMod val="10000"/>
                  </a:schemeClr>
                </a:solidFill>
                <a:effectLst/>
                <a:latin typeface="Cambria" panose="02040503050406030204" pitchFamily="18" charset="0"/>
                <a:ea typeface="Cambria" panose="02040503050406030204" pitchFamily="18" charset="0"/>
              </a:rPr>
              <a:t>đồng</a:t>
            </a:r>
            <a:r>
              <a:rPr lang="en-US" sz="3200" dirty="0">
                <a:solidFill>
                  <a:schemeClr val="tx1">
                    <a:lumMod val="10000"/>
                  </a:schemeClr>
                </a:solidFill>
                <a:effectLst/>
                <a:latin typeface="Cambria" panose="02040503050406030204" pitchFamily="18" charset="0"/>
                <a:ea typeface="Cambria" panose="02040503050406030204" pitchFamily="18" charset="0"/>
              </a:rPr>
              <a:t>)</a:t>
            </a:r>
          </a:p>
          <a:p>
            <a:pPr marL="0" marR="0" algn="r">
              <a:lnSpc>
                <a:spcPct val="110000"/>
              </a:lnSpc>
              <a:spcBef>
                <a:spcPts val="0"/>
              </a:spcBef>
              <a:spcAft>
                <a:spcPts val="0"/>
              </a:spcAft>
            </a:pPr>
            <a:r>
              <a:rPr lang="en-US" sz="3200" dirty="0">
                <a:solidFill>
                  <a:schemeClr val="tx1">
                    <a:lumMod val="10000"/>
                  </a:schemeClr>
                </a:solidFill>
                <a:effectLst/>
                <a:latin typeface="Cambria" panose="02040503050406030204" pitchFamily="18" charset="0"/>
                <a:ea typeface="Cambria" panose="02040503050406030204" pitchFamily="18" charset="0"/>
              </a:rPr>
              <a:t>    </a:t>
            </a:r>
            <a:r>
              <a:rPr lang="en-US" sz="3200" dirty="0" err="1">
                <a:solidFill>
                  <a:schemeClr val="tx1">
                    <a:lumMod val="10000"/>
                  </a:schemeClr>
                </a:solidFill>
                <a:effectLst/>
                <a:latin typeface="Cambria" panose="02040503050406030204" pitchFamily="18" charset="0"/>
                <a:ea typeface="Cambria" panose="02040503050406030204" pitchFamily="18" charset="0"/>
              </a:rPr>
              <a:t>Đáp</a:t>
            </a:r>
            <a:r>
              <a:rPr lang="en-US" sz="3200" dirty="0">
                <a:solidFill>
                  <a:schemeClr val="tx1">
                    <a:lumMod val="10000"/>
                  </a:schemeClr>
                </a:solidFill>
                <a:effectLst/>
                <a:latin typeface="Cambria" panose="02040503050406030204" pitchFamily="18" charset="0"/>
                <a:ea typeface="Cambria" panose="02040503050406030204" pitchFamily="18" charset="0"/>
              </a:rPr>
              <a:t> </a:t>
            </a:r>
            <a:r>
              <a:rPr lang="en-US" sz="3200" dirty="0" err="1">
                <a:solidFill>
                  <a:schemeClr val="tx1">
                    <a:lumMod val="10000"/>
                  </a:schemeClr>
                </a:solidFill>
                <a:effectLst/>
                <a:latin typeface="Cambria" panose="02040503050406030204" pitchFamily="18" charset="0"/>
                <a:ea typeface="Cambria" panose="02040503050406030204" pitchFamily="18" charset="0"/>
              </a:rPr>
              <a:t>số</a:t>
            </a:r>
            <a:r>
              <a:rPr lang="en-US" sz="3200" dirty="0">
                <a:solidFill>
                  <a:schemeClr val="tx1">
                    <a:lumMod val="10000"/>
                  </a:schemeClr>
                </a:solidFill>
                <a:effectLst/>
                <a:latin typeface="Cambria" panose="02040503050406030204" pitchFamily="18" charset="0"/>
                <a:ea typeface="Cambria" panose="02040503050406030204" pitchFamily="18" charset="0"/>
              </a:rPr>
              <a:t>: </a:t>
            </a:r>
            <a:r>
              <a:rPr lang="en-US" sz="3200" dirty="0" err="1">
                <a:solidFill>
                  <a:schemeClr val="tx1">
                    <a:lumMod val="10000"/>
                  </a:schemeClr>
                </a:solidFill>
                <a:effectLst/>
                <a:latin typeface="Cambria" panose="02040503050406030204" pitchFamily="18" charset="0"/>
                <a:ea typeface="Cambria" panose="02040503050406030204" pitchFamily="18" charset="0"/>
              </a:rPr>
              <a:t>Bộ</a:t>
            </a:r>
            <a:r>
              <a:rPr lang="en-US" sz="3200" dirty="0">
                <a:solidFill>
                  <a:schemeClr val="tx1">
                    <a:lumMod val="10000"/>
                  </a:schemeClr>
                </a:solidFill>
                <a:effectLst/>
                <a:latin typeface="Cambria" panose="02040503050406030204" pitchFamily="18" charset="0"/>
                <a:ea typeface="Cambria" panose="02040503050406030204" pitchFamily="18" charset="0"/>
              </a:rPr>
              <a:t> </a:t>
            </a:r>
            <a:r>
              <a:rPr lang="en-US" sz="3200" dirty="0" err="1">
                <a:solidFill>
                  <a:schemeClr val="tx1">
                    <a:lumMod val="10000"/>
                  </a:schemeClr>
                </a:solidFill>
                <a:effectLst/>
                <a:latin typeface="Cambria" panose="02040503050406030204" pitchFamily="18" charset="0"/>
                <a:ea typeface="Cambria" panose="02040503050406030204" pitchFamily="18" charset="0"/>
              </a:rPr>
              <a:t>quần</a:t>
            </a:r>
            <a:r>
              <a:rPr lang="en-US" sz="3200" dirty="0">
                <a:solidFill>
                  <a:schemeClr val="tx1">
                    <a:lumMod val="10000"/>
                  </a:schemeClr>
                </a:solidFill>
                <a:effectLst/>
                <a:latin typeface="Cambria" panose="02040503050406030204" pitchFamily="18" charset="0"/>
                <a:ea typeface="Cambria" panose="02040503050406030204" pitchFamily="18" charset="0"/>
              </a:rPr>
              <a:t> </a:t>
            </a:r>
            <a:r>
              <a:rPr lang="en-US" sz="3200" dirty="0" err="1">
                <a:solidFill>
                  <a:schemeClr val="tx1">
                    <a:lumMod val="10000"/>
                  </a:schemeClr>
                </a:solidFill>
                <a:effectLst/>
                <a:latin typeface="Cambria" panose="02040503050406030204" pitchFamily="18" charset="0"/>
                <a:ea typeface="Cambria" panose="02040503050406030204" pitchFamily="18" charset="0"/>
              </a:rPr>
              <a:t>áo</a:t>
            </a:r>
            <a:r>
              <a:rPr lang="en-US" sz="3200" dirty="0">
                <a:solidFill>
                  <a:schemeClr val="tx1">
                    <a:lumMod val="10000"/>
                  </a:schemeClr>
                </a:solidFill>
                <a:effectLst/>
                <a:latin typeface="Cambria" panose="02040503050406030204" pitchFamily="18" charset="0"/>
                <a:ea typeface="Cambria" panose="02040503050406030204" pitchFamily="18" charset="0"/>
              </a:rPr>
              <a:t>: 191 000 </a:t>
            </a:r>
            <a:r>
              <a:rPr lang="en-US" sz="3200" dirty="0" err="1">
                <a:solidFill>
                  <a:schemeClr val="tx1">
                    <a:lumMod val="10000"/>
                  </a:schemeClr>
                </a:solidFill>
                <a:effectLst/>
                <a:latin typeface="Cambria" panose="02040503050406030204" pitchFamily="18" charset="0"/>
                <a:ea typeface="Cambria" panose="02040503050406030204" pitchFamily="18" charset="0"/>
              </a:rPr>
              <a:t>đồng</a:t>
            </a:r>
            <a:endParaRPr lang="en-US" sz="3200" dirty="0">
              <a:solidFill>
                <a:schemeClr val="tx1">
                  <a:lumMod val="10000"/>
                </a:schemeClr>
              </a:solidFill>
              <a:effectLst/>
              <a:latin typeface="Cambria" panose="02040503050406030204" pitchFamily="18" charset="0"/>
              <a:ea typeface="Cambria" panose="02040503050406030204" pitchFamily="18" charset="0"/>
            </a:endParaRPr>
          </a:p>
          <a:p>
            <a:pPr marL="0" marR="0" algn="r">
              <a:lnSpc>
                <a:spcPct val="110000"/>
              </a:lnSpc>
              <a:spcBef>
                <a:spcPts val="0"/>
              </a:spcBef>
              <a:spcAft>
                <a:spcPts val="0"/>
              </a:spcAft>
            </a:pPr>
            <a:r>
              <a:rPr lang="en-US" sz="3200" dirty="0">
                <a:solidFill>
                  <a:schemeClr val="tx1">
                    <a:lumMod val="10000"/>
                  </a:schemeClr>
                </a:solidFill>
                <a:effectLst/>
                <a:latin typeface="Cambria" panose="02040503050406030204" pitchFamily="18" charset="0"/>
                <a:ea typeface="Cambria" panose="02040503050406030204" pitchFamily="18" charset="0"/>
              </a:rPr>
              <a:t>                 </a:t>
            </a:r>
            <a:r>
              <a:rPr lang="en-US" sz="3200" dirty="0" err="1">
                <a:solidFill>
                  <a:schemeClr val="tx1">
                    <a:lumMod val="10000"/>
                  </a:schemeClr>
                </a:solidFill>
                <a:effectLst/>
                <a:latin typeface="Cambria" panose="02040503050406030204" pitchFamily="18" charset="0"/>
                <a:ea typeface="Cambria" panose="02040503050406030204" pitchFamily="18" charset="0"/>
              </a:rPr>
              <a:t>Đôi</a:t>
            </a:r>
            <a:r>
              <a:rPr lang="en-US" sz="3200" dirty="0">
                <a:solidFill>
                  <a:schemeClr val="tx1">
                    <a:lumMod val="10000"/>
                  </a:schemeClr>
                </a:solidFill>
                <a:effectLst/>
                <a:latin typeface="Cambria" panose="02040503050406030204" pitchFamily="18" charset="0"/>
                <a:ea typeface="Cambria" panose="02040503050406030204" pitchFamily="18" charset="0"/>
              </a:rPr>
              <a:t> </a:t>
            </a:r>
            <a:r>
              <a:rPr lang="en-US" sz="3200" dirty="0" err="1">
                <a:solidFill>
                  <a:schemeClr val="tx1">
                    <a:lumMod val="10000"/>
                  </a:schemeClr>
                </a:solidFill>
                <a:effectLst/>
                <a:latin typeface="Cambria" panose="02040503050406030204" pitchFamily="18" charset="0"/>
                <a:ea typeface="Cambria" panose="02040503050406030204" pitchFamily="18" charset="0"/>
              </a:rPr>
              <a:t>giày</a:t>
            </a:r>
            <a:r>
              <a:rPr lang="en-US" sz="3200" dirty="0">
                <a:solidFill>
                  <a:schemeClr val="tx1">
                    <a:lumMod val="10000"/>
                  </a:schemeClr>
                </a:solidFill>
                <a:effectLst/>
                <a:latin typeface="Cambria" panose="02040503050406030204" pitchFamily="18" charset="0"/>
                <a:ea typeface="Cambria" panose="02040503050406030204" pitchFamily="18" charset="0"/>
              </a:rPr>
              <a:t>: 115 000 </a:t>
            </a:r>
            <a:r>
              <a:rPr lang="en-US" sz="3200" dirty="0" err="1">
                <a:solidFill>
                  <a:schemeClr val="tx1">
                    <a:lumMod val="10000"/>
                  </a:schemeClr>
                </a:solidFill>
                <a:effectLst/>
                <a:latin typeface="Cambria" panose="02040503050406030204" pitchFamily="18" charset="0"/>
                <a:ea typeface="Cambria" panose="02040503050406030204" pitchFamily="18" charset="0"/>
              </a:rPr>
              <a:t>đồng</a:t>
            </a:r>
            <a:endParaRPr lang="en-US" sz="3200" dirty="0">
              <a:solidFill>
                <a:schemeClr val="tx1">
                  <a:lumMod val="10000"/>
                </a:schemeClr>
              </a:solidFill>
              <a:effectLst/>
              <a:latin typeface="Cambria" panose="02040503050406030204" pitchFamily="18" charset="0"/>
              <a:ea typeface="Cambria" panose="02040503050406030204" pitchFamily="18" charset="0"/>
            </a:endParaRPr>
          </a:p>
          <a:p>
            <a:pPr marL="0" marR="0" algn="r">
              <a:lnSpc>
                <a:spcPct val="110000"/>
              </a:lnSpc>
              <a:spcBef>
                <a:spcPts val="0"/>
              </a:spcBef>
              <a:spcAft>
                <a:spcPts val="0"/>
              </a:spcAft>
            </a:pPr>
            <a:r>
              <a:rPr lang="en-US" sz="3200" dirty="0">
                <a:solidFill>
                  <a:schemeClr val="tx1">
                    <a:lumMod val="10000"/>
                  </a:schemeClr>
                </a:solidFill>
                <a:effectLst/>
                <a:latin typeface="Cambria" panose="02040503050406030204" pitchFamily="18" charset="0"/>
                <a:ea typeface="Cambria" panose="02040503050406030204" pitchFamily="18" charset="0"/>
              </a:rPr>
              <a:t>                 </a:t>
            </a:r>
            <a:r>
              <a:rPr lang="en-US" sz="3200" dirty="0" err="1">
                <a:solidFill>
                  <a:schemeClr val="tx1">
                    <a:lumMod val="10000"/>
                  </a:schemeClr>
                </a:solidFill>
                <a:effectLst/>
                <a:latin typeface="Cambria" panose="02040503050406030204" pitchFamily="18" charset="0"/>
                <a:ea typeface="Cambria" panose="02040503050406030204" pitchFamily="18" charset="0"/>
              </a:rPr>
              <a:t>Đôi</a:t>
            </a:r>
            <a:r>
              <a:rPr lang="en-US" sz="3200" dirty="0">
                <a:solidFill>
                  <a:schemeClr val="tx1">
                    <a:lumMod val="10000"/>
                  </a:schemeClr>
                </a:solidFill>
                <a:effectLst/>
                <a:latin typeface="Cambria" panose="02040503050406030204" pitchFamily="18" charset="0"/>
                <a:ea typeface="Cambria" panose="02040503050406030204" pitchFamily="18" charset="0"/>
              </a:rPr>
              <a:t> </a:t>
            </a:r>
            <a:r>
              <a:rPr lang="en-US" sz="3200" dirty="0" err="1">
                <a:solidFill>
                  <a:schemeClr val="tx1">
                    <a:lumMod val="10000"/>
                  </a:schemeClr>
                </a:solidFill>
                <a:effectLst/>
                <a:latin typeface="Cambria" panose="02040503050406030204" pitchFamily="18" charset="0"/>
                <a:ea typeface="Cambria" panose="02040503050406030204" pitchFamily="18" charset="0"/>
              </a:rPr>
              <a:t>tất</a:t>
            </a:r>
            <a:r>
              <a:rPr lang="en-US" sz="3200" dirty="0">
                <a:solidFill>
                  <a:schemeClr val="tx1">
                    <a:lumMod val="10000"/>
                  </a:schemeClr>
                </a:solidFill>
                <a:effectLst/>
                <a:latin typeface="Cambria" panose="02040503050406030204" pitchFamily="18" charset="0"/>
                <a:ea typeface="Cambria" panose="02040503050406030204" pitchFamily="18" charset="0"/>
              </a:rPr>
              <a:t>: 8 000 </a:t>
            </a:r>
            <a:r>
              <a:rPr lang="en-US" sz="3200" dirty="0" err="1">
                <a:solidFill>
                  <a:schemeClr val="tx1">
                    <a:lumMod val="10000"/>
                  </a:schemeClr>
                </a:solidFill>
                <a:effectLst/>
                <a:latin typeface="Cambria" panose="02040503050406030204" pitchFamily="18" charset="0"/>
                <a:ea typeface="Cambria" panose="02040503050406030204" pitchFamily="18" charset="0"/>
              </a:rPr>
              <a:t>đồng</a:t>
            </a:r>
            <a:endParaRPr lang="en-US" sz="3200" dirty="0">
              <a:solidFill>
                <a:schemeClr val="tx1">
                  <a:lumMod val="1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49054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down)">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down)">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down)">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wipe(down)">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wipe(down)">
                                      <p:cBhvr>
                                        <p:cTn id="5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21A5E2-338E-A5D9-42AF-0E344ACC30DA}"/>
              </a:ext>
            </a:extLst>
          </p:cNvPr>
          <p:cNvPicPr>
            <a:picLocks noChangeAspect="1"/>
          </p:cNvPicPr>
          <p:nvPr/>
        </p:nvPicPr>
        <p:blipFill rotWithShape="1">
          <a:blip r:embed="rId2"/>
          <a:srcRect t="329" b="1"/>
          <a:stretch/>
        </p:blipFill>
        <p:spPr>
          <a:xfrm>
            <a:off x="0" y="0"/>
            <a:ext cx="12192000" cy="6857999"/>
          </a:xfrm>
          <a:prstGeom prst="rect">
            <a:avLst/>
          </a:prstGeom>
        </p:spPr>
      </p:pic>
      <p:pic>
        <p:nvPicPr>
          <p:cNvPr id="6" name="Graphic 5">
            <a:extLst>
              <a:ext uri="{FF2B5EF4-FFF2-40B4-BE49-F238E27FC236}">
                <a16:creationId xmlns:a16="http://schemas.microsoft.com/office/drawing/2014/main" id="{9B826CB8-3A8A-6EF0-E291-AAD6B5D5796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7059632" y="2069946"/>
            <a:ext cx="3135400" cy="4155111"/>
          </a:xfrm>
          <a:prstGeom prst="rect">
            <a:avLst/>
          </a:prstGeom>
          <a:effectLst>
            <a:outerShdw blurRad="76200" dir="13500000" sy="23000" kx="1200000" algn="br" rotWithShape="0">
              <a:prstClr val="black">
                <a:alpha val="20000"/>
              </a:prstClr>
            </a:outerShdw>
          </a:effectLst>
        </p:spPr>
      </p:pic>
      <p:sp>
        <p:nvSpPr>
          <p:cNvPr id="7" name="TextBox 6">
            <a:extLst>
              <a:ext uri="{FF2B5EF4-FFF2-40B4-BE49-F238E27FC236}">
                <a16:creationId xmlns:a16="http://schemas.microsoft.com/office/drawing/2014/main" id="{AB6A3FF1-B65E-AE84-309F-2F430DFC1DD3}"/>
              </a:ext>
            </a:extLst>
          </p:cNvPr>
          <p:cNvSpPr txBox="1"/>
          <p:nvPr/>
        </p:nvSpPr>
        <p:spPr>
          <a:xfrm>
            <a:off x="3981468" y="2331047"/>
            <a:ext cx="331143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6B222D"/>
                </a:solidFill>
                <a:effectLst>
                  <a:outerShdw blurRad="12700" dist="38100" dir="2700000" algn="tl" rotWithShape="0">
                    <a:srgbClr val="ED7D31">
                      <a:lumMod val="75000"/>
                    </a:srgbClr>
                  </a:outerShdw>
                </a:effectLst>
                <a:uLnTx/>
                <a:uFillTx/>
              </a:rPr>
              <a:t>VẬN</a:t>
            </a:r>
            <a:r>
              <a:rPr kumimoji="0" lang="en-US" sz="8000" b="1" i="0" u="none" strike="noStrike" kern="1200" cap="none" spc="0" normalizeH="0" noProof="0" dirty="0">
                <a:ln w="9525">
                  <a:solidFill>
                    <a:prstClr val="white"/>
                  </a:solidFill>
                  <a:prstDash val="solid"/>
                </a:ln>
                <a:solidFill>
                  <a:srgbClr val="6B222D"/>
                </a:solidFill>
                <a:effectLst>
                  <a:outerShdw blurRad="12700" dist="38100" dir="2700000" algn="tl" rotWithShape="0">
                    <a:srgbClr val="ED7D31">
                      <a:lumMod val="75000"/>
                    </a:srgbClr>
                  </a:outerShdw>
                </a:effectLst>
                <a:uLnTx/>
                <a:uFillTx/>
              </a:rPr>
              <a:t> DỤNG</a:t>
            </a:r>
            <a:endParaRPr kumimoji="0" lang="en-US" sz="8000" b="1" i="0" u="none" strike="noStrike" kern="1200" cap="none" spc="0" normalizeH="0" baseline="0" noProof="0" dirty="0">
              <a:ln w="9525">
                <a:solidFill>
                  <a:prstClr val="white"/>
                </a:solidFill>
                <a:prstDash val="solid"/>
              </a:ln>
              <a:solidFill>
                <a:srgbClr val="6B222D"/>
              </a:solidFill>
              <a:effectLst>
                <a:outerShdw blurRad="12700" dist="38100" dir="2700000" algn="tl" rotWithShape="0">
                  <a:srgbClr val="ED7D31">
                    <a:lumMod val="75000"/>
                  </a:srgbClr>
                </a:outerShdw>
              </a:effectLst>
              <a:uLnTx/>
              <a:uFillTx/>
            </a:endParaRPr>
          </a:p>
        </p:txBody>
      </p:sp>
    </p:spTree>
    <p:extLst>
      <p:ext uri="{BB962C8B-B14F-4D97-AF65-F5344CB8AC3E}">
        <p14:creationId xmlns:p14="http://schemas.microsoft.com/office/powerpoint/2010/main" val="29893727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2.08333E-7 2.59259E-6 L 2.08333E-7 -0.07222 " pathEditMode="relative" rAng="0" ptsTypes="AA">
                                      <p:cBhvr>
                                        <p:cTn id="6" dur="250" accel="50000" decel="50000" autoRev="1" fill="hold">
                                          <p:stCondLst>
                                            <p:cond delay="0"/>
                                          </p:stCondLst>
                                        </p:cTn>
                                        <p:tgtEl>
                                          <p:spTgt spid="7"/>
                                        </p:tgtEl>
                                        <p:attrNameLst>
                                          <p:attrName>ppt_x</p:attrName>
                                          <p:attrName>ppt_y</p:attrName>
                                        </p:attrNameLst>
                                      </p:cBhvr>
                                      <p:rCtr x="0" y="-3611"/>
                                    </p:animMotion>
                                    <p:animRot by="1500000">
                                      <p:cBhvr>
                                        <p:cTn id="7" dur="125" fill="hold">
                                          <p:stCondLst>
                                            <p:cond delay="0"/>
                                          </p:stCondLst>
                                        </p:cTn>
                                        <p:tgtEl>
                                          <p:spTgt spid="7"/>
                                        </p:tgtEl>
                                        <p:attrNameLst>
                                          <p:attrName>r</p:attrName>
                                        </p:attrNameLst>
                                      </p:cBhvr>
                                    </p:animRot>
                                    <p:animRot by="-1500000">
                                      <p:cBhvr>
                                        <p:cTn id="8" dur="125" fill="hold">
                                          <p:stCondLst>
                                            <p:cond delay="125"/>
                                          </p:stCondLst>
                                        </p:cTn>
                                        <p:tgtEl>
                                          <p:spTgt spid="7"/>
                                        </p:tgtEl>
                                        <p:attrNameLst>
                                          <p:attrName>r</p:attrName>
                                        </p:attrNameLst>
                                      </p:cBhvr>
                                    </p:animRot>
                                    <p:animRot by="-1500000">
                                      <p:cBhvr>
                                        <p:cTn id="9" dur="125" fill="hold">
                                          <p:stCondLst>
                                            <p:cond delay="250"/>
                                          </p:stCondLst>
                                        </p:cTn>
                                        <p:tgtEl>
                                          <p:spTgt spid="7"/>
                                        </p:tgtEl>
                                        <p:attrNameLst>
                                          <p:attrName>r</p:attrName>
                                        </p:attrNameLst>
                                      </p:cBhvr>
                                    </p:animRot>
                                    <p:animRot by="1500000">
                                      <p:cBhvr>
                                        <p:cTn id="10" dur="125" fill="hold">
                                          <p:stCondLst>
                                            <p:cond delay="375"/>
                                          </p:stCondLst>
                                        </p:cTn>
                                        <p:tgtEl>
                                          <p:spTgt spid="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217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353E861-547B-C5F8-4569-92B49DB00C9E}"/>
              </a:ext>
            </a:extLst>
          </p:cNvPr>
          <p:cNvSpPr/>
          <p:nvPr/>
        </p:nvSpPr>
        <p:spPr>
          <a:xfrm>
            <a:off x="5361708" y="1880753"/>
            <a:ext cx="6369628" cy="3855027"/>
          </a:xfrm>
          <a:prstGeom prst="roundRect">
            <a:avLst/>
          </a:prstGeom>
          <a:ln w="38100">
            <a:solidFill>
              <a:srgbClr val="FFC0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9999FF"/>
                </a:solidFill>
                <a:effectLst/>
                <a:uLnTx/>
                <a:uFillTx/>
                <a:latin typeface="#9Slide05 Phobia" panose="02000506000000020003" pitchFamily="2" charset="0"/>
                <a:ea typeface="+mn-ea"/>
                <a:cs typeface="+mn-cs"/>
              </a:rPr>
              <a:t>Luật</a:t>
            </a:r>
            <a:r>
              <a:rPr kumimoji="0" lang="en-US" sz="7200" b="1" i="0" u="none" strike="noStrike" kern="1200" cap="none" spc="0" normalizeH="0" baseline="0" noProof="0" dirty="0">
                <a:ln>
                  <a:noFill/>
                </a:ln>
                <a:solidFill>
                  <a:srgbClr val="9999FF"/>
                </a:solidFill>
                <a:effectLst/>
                <a:uLnTx/>
                <a:uFillTx/>
                <a:latin typeface="#9Slide05 Phobia" panose="02000506000000020003" pitchFamily="2" charset="0"/>
                <a:ea typeface="+mn-ea"/>
                <a:cs typeface="+mn-cs"/>
              </a:rPr>
              <a:t> </a:t>
            </a:r>
            <a:r>
              <a:rPr kumimoji="0" lang="en-US" sz="7200" b="1" i="0" u="none" strike="noStrike" kern="1200" cap="none" spc="0" normalizeH="0" baseline="0" noProof="0" dirty="0" err="1">
                <a:ln>
                  <a:noFill/>
                </a:ln>
                <a:solidFill>
                  <a:srgbClr val="9999FF"/>
                </a:solidFill>
                <a:effectLst/>
                <a:uLnTx/>
                <a:uFillTx/>
                <a:latin typeface="#9Slide05 Phobia" panose="02000506000000020003" pitchFamily="2" charset="0"/>
                <a:ea typeface="+mn-ea"/>
                <a:cs typeface="+mn-cs"/>
              </a:rPr>
              <a:t>chơi</a:t>
            </a:r>
            <a:endParaRPr kumimoji="0" lang="en-US" sz="7200" b="1" i="0" u="none" strike="noStrike" kern="1200" cap="none" spc="0" normalizeH="0" baseline="0" noProof="0" dirty="0">
              <a:ln>
                <a:noFill/>
              </a:ln>
              <a:solidFill>
                <a:srgbClr val="9999FF"/>
              </a:solidFill>
              <a:effectLst/>
              <a:uLnTx/>
              <a:uFillTx/>
              <a:latin typeface="#9Slide05 Phobia" panose="02000506000000020003" pitchFamily="2"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Quan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sát</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câu</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hỏi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và</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suy</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nghĩ</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đáp</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án</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mn-cs"/>
              </a:rPr>
              <a:t>Trả</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lời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đúng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được</a:t>
            </a:r>
            <a:r>
              <a:rPr kumimoji="0" lang="en-US" sz="3600" b="0" i="0" u="none" strike="noStrike" kern="1200" cap="none" spc="0" normalizeH="0" baseline="0" noProof="0" dirty="0">
                <a:ln>
                  <a:noFill/>
                </a:ln>
                <a:solidFill>
                  <a:prstClr val="black"/>
                </a:solidFill>
                <a:effectLst/>
                <a:uLnTx/>
                <a:uFillTx/>
                <a:latin typeface="Calibri"/>
                <a:ea typeface="+mn-ea"/>
                <a:cs typeface="+mn-cs"/>
              </a:rPr>
              <a:t> 1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phần</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quà</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bí</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mật</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7" name="Picture 6" descr="A cartoon of a person&#10;&#10;Description automatically generated with low confidence">
            <a:extLst>
              <a:ext uri="{FF2B5EF4-FFF2-40B4-BE49-F238E27FC236}">
                <a16:creationId xmlns:a16="http://schemas.microsoft.com/office/drawing/2014/main" id="{22AD20A5-F9B9-BA33-E4BF-BF2AF87563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056" y="1932707"/>
            <a:ext cx="4383464" cy="3751118"/>
          </a:xfrm>
          <a:prstGeom prst="rect">
            <a:avLst/>
          </a:prstGeom>
        </p:spPr>
      </p:pic>
      <p:pic>
        <p:nvPicPr>
          <p:cNvPr id="4" name="Picture 3">
            <a:extLst>
              <a:ext uri="{FF2B5EF4-FFF2-40B4-BE49-F238E27FC236}">
                <a16:creationId xmlns:a16="http://schemas.microsoft.com/office/drawing/2014/main" id="{068CAC84-13E0-47D0-873D-4EB5F2C331C4}"/>
              </a:ext>
            </a:extLst>
          </p:cNvPr>
          <p:cNvPicPr>
            <a:picLocks noChangeAspect="1"/>
          </p:cNvPicPr>
          <p:nvPr/>
        </p:nvPicPr>
        <p:blipFill>
          <a:blip r:embed="rId6"/>
          <a:stretch>
            <a:fillRect/>
          </a:stretch>
        </p:blipFill>
        <p:spPr>
          <a:xfrm>
            <a:off x="1950852" y="83603"/>
            <a:ext cx="10406774" cy="1450974"/>
          </a:xfrm>
          <a:prstGeom prst="rect">
            <a:avLst/>
          </a:prstGeom>
        </p:spPr>
      </p:pic>
    </p:spTree>
    <p:extLst>
      <p:ext uri="{BB962C8B-B14F-4D97-AF65-F5344CB8AC3E}">
        <p14:creationId xmlns:p14="http://schemas.microsoft.com/office/powerpoint/2010/main" val="197480218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001BD9B-7A35-4861-2B89-1A60E98C5F6E}"/>
              </a:ext>
            </a:extLst>
          </p:cNvPr>
          <p:cNvGrpSpPr/>
          <p:nvPr/>
        </p:nvGrpSpPr>
        <p:grpSpPr>
          <a:xfrm>
            <a:off x="485775" y="-256511"/>
            <a:ext cx="7167443" cy="3681545"/>
            <a:chOff x="124268" y="-107655"/>
            <a:chExt cx="7167443" cy="3681545"/>
          </a:xfrm>
        </p:grpSpPr>
        <p:sp>
          <p:nvSpPr>
            <p:cNvPr id="2" name="Rectangle: Rounded Corners 1">
              <a:extLst>
                <a:ext uri="{FF2B5EF4-FFF2-40B4-BE49-F238E27FC236}">
                  <a16:creationId xmlns:a16="http://schemas.microsoft.com/office/drawing/2014/main" id="{33987812-BE24-EBC7-1358-E9FE036B209F}"/>
                </a:ext>
              </a:extLst>
            </p:cNvPr>
            <p:cNvSpPr/>
            <p:nvPr/>
          </p:nvSpPr>
          <p:spPr>
            <a:xfrm>
              <a:off x="981518" y="819150"/>
              <a:ext cx="5876925" cy="2047010"/>
            </a:xfrm>
            <a:custGeom>
              <a:avLst/>
              <a:gdLst>
                <a:gd name="connsiteX0" fmla="*/ 0 w 5876925"/>
                <a:gd name="connsiteY0" fmla="*/ 341175 h 2047010"/>
                <a:gd name="connsiteX1" fmla="*/ 341175 w 5876925"/>
                <a:gd name="connsiteY1" fmla="*/ 0 h 2047010"/>
                <a:gd name="connsiteX2" fmla="*/ 1094388 w 5876925"/>
                <a:gd name="connsiteY2" fmla="*/ 0 h 2047010"/>
                <a:gd name="connsiteX3" fmla="*/ 1691765 w 5876925"/>
                <a:gd name="connsiteY3" fmla="*/ 0 h 2047010"/>
                <a:gd name="connsiteX4" fmla="*/ 2341086 w 5876925"/>
                <a:gd name="connsiteY4" fmla="*/ 0 h 2047010"/>
                <a:gd name="connsiteX5" fmla="*/ 2938463 w 5876925"/>
                <a:gd name="connsiteY5" fmla="*/ 0 h 2047010"/>
                <a:gd name="connsiteX6" fmla="*/ 3483893 w 5876925"/>
                <a:gd name="connsiteY6" fmla="*/ 0 h 2047010"/>
                <a:gd name="connsiteX7" fmla="*/ 4185161 w 5876925"/>
                <a:gd name="connsiteY7" fmla="*/ 0 h 2047010"/>
                <a:gd name="connsiteX8" fmla="*/ 4938374 w 5876925"/>
                <a:gd name="connsiteY8" fmla="*/ 0 h 2047010"/>
                <a:gd name="connsiteX9" fmla="*/ 5535750 w 5876925"/>
                <a:gd name="connsiteY9" fmla="*/ 0 h 2047010"/>
                <a:gd name="connsiteX10" fmla="*/ 5876925 w 5876925"/>
                <a:gd name="connsiteY10" fmla="*/ 341175 h 2047010"/>
                <a:gd name="connsiteX11" fmla="*/ 5876925 w 5876925"/>
                <a:gd name="connsiteY11" fmla="*/ 996212 h 2047010"/>
                <a:gd name="connsiteX12" fmla="*/ 5876925 w 5876925"/>
                <a:gd name="connsiteY12" fmla="*/ 1705835 h 2047010"/>
                <a:gd name="connsiteX13" fmla="*/ 5535750 w 5876925"/>
                <a:gd name="connsiteY13" fmla="*/ 2047010 h 2047010"/>
                <a:gd name="connsiteX14" fmla="*/ 4990320 w 5876925"/>
                <a:gd name="connsiteY14" fmla="*/ 2047010 h 2047010"/>
                <a:gd name="connsiteX15" fmla="*/ 4444889 w 5876925"/>
                <a:gd name="connsiteY15" fmla="*/ 2047010 h 2047010"/>
                <a:gd name="connsiteX16" fmla="*/ 3795567 w 5876925"/>
                <a:gd name="connsiteY16" fmla="*/ 2047010 h 2047010"/>
                <a:gd name="connsiteX17" fmla="*/ 3302083 w 5876925"/>
                <a:gd name="connsiteY17" fmla="*/ 2047010 h 2047010"/>
                <a:gd name="connsiteX18" fmla="*/ 2704707 w 5876925"/>
                <a:gd name="connsiteY18" fmla="*/ 2047010 h 2047010"/>
                <a:gd name="connsiteX19" fmla="*/ 2107331 w 5876925"/>
                <a:gd name="connsiteY19" fmla="*/ 2047010 h 2047010"/>
                <a:gd name="connsiteX20" fmla="*/ 1613846 w 5876925"/>
                <a:gd name="connsiteY20" fmla="*/ 2047010 h 2047010"/>
                <a:gd name="connsiteX21" fmla="*/ 1120361 w 5876925"/>
                <a:gd name="connsiteY21" fmla="*/ 2047010 h 2047010"/>
                <a:gd name="connsiteX22" fmla="*/ 341175 w 5876925"/>
                <a:gd name="connsiteY22" fmla="*/ 2047010 h 2047010"/>
                <a:gd name="connsiteX23" fmla="*/ 0 w 5876925"/>
                <a:gd name="connsiteY23" fmla="*/ 1705835 h 2047010"/>
                <a:gd name="connsiteX24" fmla="*/ 0 w 5876925"/>
                <a:gd name="connsiteY24" fmla="*/ 1023505 h 2047010"/>
                <a:gd name="connsiteX25" fmla="*/ 0 w 5876925"/>
                <a:gd name="connsiteY25"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876925" h="2047010" fill="none" extrusionOk="0">
                  <a:moveTo>
                    <a:pt x="0" y="341175"/>
                  </a:moveTo>
                  <a:cubicBezTo>
                    <a:pt x="31168" y="120868"/>
                    <a:pt x="148191" y="6499"/>
                    <a:pt x="341175" y="0"/>
                  </a:cubicBezTo>
                  <a:cubicBezTo>
                    <a:pt x="631513" y="1438"/>
                    <a:pt x="866467" y="-16482"/>
                    <a:pt x="1094388" y="0"/>
                  </a:cubicBezTo>
                  <a:cubicBezTo>
                    <a:pt x="1322309" y="16482"/>
                    <a:pt x="1439992" y="-12170"/>
                    <a:pt x="1691765" y="0"/>
                  </a:cubicBezTo>
                  <a:cubicBezTo>
                    <a:pt x="1943538" y="12170"/>
                    <a:pt x="2161502" y="2911"/>
                    <a:pt x="2341086" y="0"/>
                  </a:cubicBezTo>
                  <a:cubicBezTo>
                    <a:pt x="2520670" y="-2911"/>
                    <a:pt x="2714344" y="22551"/>
                    <a:pt x="2938463" y="0"/>
                  </a:cubicBezTo>
                  <a:cubicBezTo>
                    <a:pt x="3162582" y="-22551"/>
                    <a:pt x="3248918" y="-4833"/>
                    <a:pt x="3483893" y="0"/>
                  </a:cubicBezTo>
                  <a:cubicBezTo>
                    <a:pt x="3718868" y="4833"/>
                    <a:pt x="4044839" y="12071"/>
                    <a:pt x="4185161" y="0"/>
                  </a:cubicBezTo>
                  <a:cubicBezTo>
                    <a:pt x="4325483" y="-12071"/>
                    <a:pt x="4604084" y="6314"/>
                    <a:pt x="4938374" y="0"/>
                  </a:cubicBezTo>
                  <a:cubicBezTo>
                    <a:pt x="5272664" y="-6314"/>
                    <a:pt x="5343483" y="-3939"/>
                    <a:pt x="5535750" y="0"/>
                  </a:cubicBezTo>
                  <a:cubicBezTo>
                    <a:pt x="5718992" y="-1618"/>
                    <a:pt x="5882805" y="172655"/>
                    <a:pt x="5876925" y="341175"/>
                  </a:cubicBezTo>
                  <a:cubicBezTo>
                    <a:pt x="5848162" y="538392"/>
                    <a:pt x="5867144" y="788302"/>
                    <a:pt x="5876925" y="996212"/>
                  </a:cubicBezTo>
                  <a:cubicBezTo>
                    <a:pt x="5886706" y="1204122"/>
                    <a:pt x="5890366" y="1529034"/>
                    <a:pt x="5876925" y="1705835"/>
                  </a:cubicBezTo>
                  <a:cubicBezTo>
                    <a:pt x="5883887" y="1885677"/>
                    <a:pt x="5695394" y="2045383"/>
                    <a:pt x="5535750" y="2047010"/>
                  </a:cubicBezTo>
                  <a:cubicBezTo>
                    <a:pt x="5308176" y="2049479"/>
                    <a:pt x="5224689" y="2047694"/>
                    <a:pt x="4990320" y="2047010"/>
                  </a:cubicBezTo>
                  <a:cubicBezTo>
                    <a:pt x="4755951" y="2046327"/>
                    <a:pt x="4589425" y="2064350"/>
                    <a:pt x="4444889" y="2047010"/>
                  </a:cubicBezTo>
                  <a:cubicBezTo>
                    <a:pt x="4300353" y="2029670"/>
                    <a:pt x="4089461" y="2033745"/>
                    <a:pt x="3795567" y="2047010"/>
                  </a:cubicBezTo>
                  <a:cubicBezTo>
                    <a:pt x="3501673" y="2060275"/>
                    <a:pt x="3531890" y="2062136"/>
                    <a:pt x="3302083" y="2047010"/>
                  </a:cubicBezTo>
                  <a:cubicBezTo>
                    <a:pt x="3072276" y="2031884"/>
                    <a:pt x="2964070" y="2076029"/>
                    <a:pt x="2704707" y="2047010"/>
                  </a:cubicBezTo>
                  <a:cubicBezTo>
                    <a:pt x="2445344" y="2017991"/>
                    <a:pt x="2358429" y="2021168"/>
                    <a:pt x="2107331" y="2047010"/>
                  </a:cubicBezTo>
                  <a:cubicBezTo>
                    <a:pt x="1856233" y="2072852"/>
                    <a:pt x="1856312" y="2052687"/>
                    <a:pt x="1613846" y="2047010"/>
                  </a:cubicBezTo>
                  <a:cubicBezTo>
                    <a:pt x="1371380" y="2041333"/>
                    <a:pt x="1343645" y="2031358"/>
                    <a:pt x="1120361" y="2047010"/>
                  </a:cubicBezTo>
                  <a:cubicBezTo>
                    <a:pt x="897078" y="2062662"/>
                    <a:pt x="564703" y="2067752"/>
                    <a:pt x="341175" y="2047010"/>
                  </a:cubicBezTo>
                  <a:cubicBezTo>
                    <a:pt x="171224" y="2035981"/>
                    <a:pt x="-41355" y="1913271"/>
                    <a:pt x="0" y="1705835"/>
                  </a:cubicBezTo>
                  <a:cubicBezTo>
                    <a:pt x="7035" y="1376367"/>
                    <a:pt x="-28537" y="1306147"/>
                    <a:pt x="0" y="1023505"/>
                  </a:cubicBezTo>
                  <a:cubicBezTo>
                    <a:pt x="28537" y="740863"/>
                    <a:pt x="-11831" y="545982"/>
                    <a:pt x="0" y="341175"/>
                  </a:cubicBezTo>
                  <a:close/>
                </a:path>
                <a:path w="5876925" h="2047010" stroke="0" extrusionOk="0">
                  <a:moveTo>
                    <a:pt x="0" y="341175"/>
                  </a:moveTo>
                  <a:cubicBezTo>
                    <a:pt x="40518" y="158403"/>
                    <a:pt x="168970" y="26550"/>
                    <a:pt x="341175" y="0"/>
                  </a:cubicBezTo>
                  <a:cubicBezTo>
                    <a:pt x="517828" y="-8600"/>
                    <a:pt x="653227" y="-16535"/>
                    <a:pt x="834660" y="0"/>
                  </a:cubicBezTo>
                  <a:cubicBezTo>
                    <a:pt x="1016094" y="16535"/>
                    <a:pt x="1364127" y="-34891"/>
                    <a:pt x="1535927" y="0"/>
                  </a:cubicBezTo>
                  <a:cubicBezTo>
                    <a:pt x="1707727" y="34891"/>
                    <a:pt x="1938272" y="23949"/>
                    <a:pt x="2237195" y="0"/>
                  </a:cubicBezTo>
                  <a:cubicBezTo>
                    <a:pt x="2536118" y="-23949"/>
                    <a:pt x="2688092" y="20780"/>
                    <a:pt x="2938463" y="0"/>
                  </a:cubicBezTo>
                  <a:cubicBezTo>
                    <a:pt x="3188834" y="-20780"/>
                    <a:pt x="3469622" y="-11545"/>
                    <a:pt x="3691676" y="0"/>
                  </a:cubicBezTo>
                  <a:cubicBezTo>
                    <a:pt x="3913730" y="11545"/>
                    <a:pt x="4181184" y="-23368"/>
                    <a:pt x="4444889" y="0"/>
                  </a:cubicBezTo>
                  <a:cubicBezTo>
                    <a:pt x="4708594" y="23368"/>
                    <a:pt x="4786042" y="-18754"/>
                    <a:pt x="4938374" y="0"/>
                  </a:cubicBezTo>
                  <a:cubicBezTo>
                    <a:pt x="5090707" y="18754"/>
                    <a:pt x="5241388" y="11541"/>
                    <a:pt x="5535750" y="0"/>
                  </a:cubicBezTo>
                  <a:cubicBezTo>
                    <a:pt x="5728433" y="-2993"/>
                    <a:pt x="5918918" y="169515"/>
                    <a:pt x="5876925" y="341175"/>
                  </a:cubicBezTo>
                  <a:cubicBezTo>
                    <a:pt x="5909302" y="482016"/>
                    <a:pt x="5905553" y="808365"/>
                    <a:pt x="5876925" y="1037152"/>
                  </a:cubicBezTo>
                  <a:cubicBezTo>
                    <a:pt x="5848297" y="1265939"/>
                    <a:pt x="5900095" y="1447869"/>
                    <a:pt x="5876925" y="1705835"/>
                  </a:cubicBezTo>
                  <a:cubicBezTo>
                    <a:pt x="5886887" y="1937691"/>
                    <a:pt x="5745405" y="2051898"/>
                    <a:pt x="5535750" y="2047010"/>
                  </a:cubicBezTo>
                  <a:cubicBezTo>
                    <a:pt x="5273990" y="2027866"/>
                    <a:pt x="5164786" y="2037240"/>
                    <a:pt x="4990320" y="2047010"/>
                  </a:cubicBezTo>
                  <a:cubicBezTo>
                    <a:pt x="4815854" y="2056781"/>
                    <a:pt x="4657184" y="2061312"/>
                    <a:pt x="4340998" y="2047010"/>
                  </a:cubicBezTo>
                  <a:cubicBezTo>
                    <a:pt x="4024812" y="2032708"/>
                    <a:pt x="3860085" y="2062418"/>
                    <a:pt x="3587784" y="2047010"/>
                  </a:cubicBezTo>
                  <a:cubicBezTo>
                    <a:pt x="3315483" y="2031602"/>
                    <a:pt x="3118910" y="2054829"/>
                    <a:pt x="2990408" y="2047010"/>
                  </a:cubicBezTo>
                  <a:cubicBezTo>
                    <a:pt x="2861906" y="2039191"/>
                    <a:pt x="2557581" y="2039007"/>
                    <a:pt x="2444978" y="2047010"/>
                  </a:cubicBezTo>
                  <a:cubicBezTo>
                    <a:pt x="2332375" y="2055014"/>
                    <a:pt x="2133969" y="2055943"/>
                    <a:pt x="1847602" y="2047010"/>
                  </a:cubicBezTo>
                  <a:cubicBezTo>
                    <a:pt x="1561235" y="2038077"/>
                    <a:pt x="1487233" y="2048876"/>
                    <a:pt x="1250226" y="2047010"/>
                  </a:cubicBezTo>
                  <a:cubicBezTo>
                    <a:pt x="1013219" y="2045144"/>
                    <a:pt x="546669" y="2083825"/>
                    <a:pt x="341175" y="2047010"/>
                  </a:cubicBezTo>
                  <a:cubicBezTo>
                    <a:pt x="131896" y="2056215"/>
                    <a:pt x="-30387" y="1900198"/>
                    <a:pt x="0" y="1705835"/>
                  </a:cubicBezTo>
                  <a:cubicBezTo>
                    <a:pt x="-27199" y="1551615"/>
                    <a:pt x="-1914" y="1237576"/>
                    <a:pt x="0" y="1023505"/>
                  </a:cubicBezTo>
                  <a:cubicBezTo>
                    <a:pt x="1914" y="809434"/>
                    <a:pt x="-30933" y="479248"/>
                    <a:pt x="0" y="341175"/>
                  </a:cubicBezTo>
                  <a:close/>
                </a:path>
              </a:pathLst>
            </a:custGeom>
            <a:ln w="38100">
              <a:solidFill>
                <a:srgbClr val="9999FF"/>
              </a:solidFill>
              <a:extLst>
                <a:ext uri="{C807C97D-BFC1-408E-A445-0C87EB9F89A2}">
                  <ask:lineSketchStyleProps xmlns:ask="http://schemas.microsoft.com/office/drawing/2018/sketchyshapes" xmln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Tính</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nhẩm</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48 600 + 125 400 – 74 000</a:t>
              </a:r>
            </a:p>
          </p:txBody>
        </p:sp>
        <p:pic>
          <p:nvPicPr>
            <p:cNvPr id="4" name="Picture 3" descr="Logo&#10;&#10;Description automatically generated">
              <a:extLst>
                <a:ext uri="{FF2B5EF4-FFF2-40B4-BE49-F238E27FC236}">
                  <a16:creationId xmlns:a16="http://schemas.microsoft.com/office/drawing/2014/main" id="{4F62252E-4EE2-F9F7-4E98-BC185295E2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268" y="2188435"/>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6EBB1818-AB65-A46A-4482-FDECEC186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6256" y="-107655"/>
              <a:ext cx="1385455" cy="1385455"/>
            </a:xfrm>
            <a:prstGeom prst="rect">
              <a:avLst/>
            </a:prstGeom>
          </p:spPr>
        </p:pic>
      </p:grpSp>
      <p:sp>
        <p:nvSpPr>
          <p:cNvPr id="9" name="Speech Bubble: Rectangle with Corners Rounded 8">
            <a:extLst>
              <a:ext uri="{FF2B5EF4-FFF2-40B4-BE49-F238E27FC236}">
                <a16:creationId xmlns:a16="http://schemas.microsoft.com/office/drawing/2014/main" id="{24B3AD75-647A-2356-6869-ABFFDF93323B}"/>
              </a:ext>
            </a:extLst>
          </p:cNvPr>
          <p:cNvSpPr/>
          <p:nvPr/>
        </p:nvSpPr>
        <p:spPr>
          <a:xfrm>
            <a:off x="7600949" y="853825"/>
            <a:ext cx="3895725" cy="1725496"/>
          </a:xfrm>
          <a:custGeom>
            <a:avLst/>
            <a:gdLst>
              <a:gd name="connsiteX0" fmla="*/ 0 w 3895725"/>
              <a:gd name="connsiteY0" fmla="*/ 287588 h 1725496"/>
              <a:gd name="connsiteX1" fmla="*/ 287588 w 3895725"/>
              <a:gd name="connsiteY1" fmla="*/ 0 h 1725496"/>
              <a:gd name="connsiteX2" fmla="*/ 909529 w 3895725"/>
              <a:gd name="connsiteY2" fmla="*/ 0 h 1725496"/>
              <a:gd name="connsiteX3" fmla="*/ 1511621 w 3895725"/>
              <a:gd name="connsiteY3" fmla="*/ 0 h 1725496"/>
              <a:gd name="connsiteX4" fmla="*/ 2272506 w 3895725"/>
              <a:gd name="connsiteY4" fmla="*/ 0 h 1725496"/>
              <a:gd name="connsiteX5" fmla="*/ 2272506 w 3895725"/>
              <a:gd name="connsiteY5" fmla="*/ 0 h 1725496"/>
              <a:gd name="connsiteX6" fmla="*/ 2778951 w 3895725"/>
              <a:gd name="connsiteY6" fmla="*/ 0 h 1725496"/>
              <a:gd name="connsiteX7" fmla="*/ 3246438 w 3895725"/>
              <a:gd name="connsiteY7" fmla="*/ 0 h 1725496"/>
              <a:gd name="connsiteX8" fmla="*/ 3608137 w 3895725"/>
              <a:gd name="connsiteY8" fmla="*/ 0 h 1725496"/>
              <a:gd name="connsiteX9" fmla="*/ 3895725 w 3895725"/>
              <a:gd name="connsiteY9" fmla="*/ 287588 h 1725496"/>
              <a:gd name="connsiteX10" fmla="*/ 3895725 w 3895725"/>
              <a:gd name="connsiteY10" fmla="*/ 647064 h 1725496"/>
              <a:gd name="connsiteX11" fmla="*/ 3895725 w 3895725"/>
              <a:gd name="connsiteY11" fmla="*/ 1006539 h 1725496"/>
              <a:gd name="connsiteX12" fmla="*/ 3895725 w 3895725"/>
              <a:gd name="connsiteY12" fmla="*/ 1006539 h 1725496"/>
              <a:gd name="connsiteX13" fmla="*/ 3895725 w 3895725"/>
              <a:gd name="connsiteY13" fmla="*/ 1437913 h 1725496"/>
              <a:gd name="connsiteX14" fmla="*/ 3895725 w 3895725"/>
              <a:gd name="connsiteY14" fmla="*/ 1437908 h 1725496"/>
              <a:gd name="connsiteX15" fmla="*/ 3608137 w 3895725"/>
              <a:gd name="connsiteY15" fmla="*/ 1725496 h 1725496"/>
              <a:gd name="connsiteX16" fmla="*/ 3246438 w 3895725"/>
              <a:gd name="connsiteY16" fmla="*/ 1725496 h 1725496"/>
              <a:gd name="connsiteX17" fmla="*/ 3220946 w 3895725"/>
              <a:gd name="connsiteY17" fmla="*/ 2109022 h 1725496"/>
              <a:gd name="connsiteX18" fmla="*/ 2737242 w 3895725"/>
              <a:gd name="connsiteY18" fmla="*/ 1913424 h 1725496"/>
              <a:gd name="connsiteX19" fmla="*/ 2272506 w 3895725"/>
              <a:gd name="connsiteY19" fmla="*/ 1725496 h 1725496"/>
              <a:gd name="connsiteX20" fmla="*/ 1630716 w 3895725"/>
              <a:gd name="connsiteY20" fmla="*/ 1725496 h 1725496"/>
              <a:gd name="connsiteX21" fmla="*/ 969077 w 3895725"/>
              <a:gd name="connsiteY21" fmla="*/ 1725496 h 1725496"/>
              <a:gd name="connsiteX22" fmla="*/ 287588 w 3895725"/>
              <a:gd name="connsiteY22" fmla="*/ 1725496 h 1725496"/>
              <a:gd name="connsiteX23" fmla="*/ 0 w 3895725"/>
              <a:gd name="connsiteY23" fmla="*/ 1437908 h 1725496"/>
              <a:gd name="connsiteX24" fmla="*/ 0 w 3895725"/>
              <a:gd name="connsiteY24" fmla="*/ 1437913 h 1725496"/>
              <a:gd name="connsiteX25" fmla="*/ 0 w 3895725"/>
              <a:gd name="connsiteY25" fmla="*/ 1006539 h 1725496"/>
              <a:gd name="connsiteX26" fmla="*/ 0 w 3895725"/>
              <a:gd name="connsiteY26" fmla="*/ 1006539 h 1725496"/>
              <a:gd name="connsiteX27" fmla="*/ 0 w 3895725"/>
              <a:gd name="connsiteY27" fmla="*/ 668632 h 1725496"/>
              <a:gd name="connsiteX28" fmla="*/ 0 w 3895725"/>
              <a:gd name="connsiteY28" fmla="*/ 287588 h 17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95725" h="1725496" fill="none" extrusionOk="0">
                <a:moveTo>
                  <a:pt x="0" y="287588"/>
                </a:moveTo>
                <a:cubicBezTo>
                  <a:pt x="-9004" y="124679"/>
                  <a:pt x="121598" y="-23175"/>
                  <a:pt x="287588" y="0"/>
                </a:cubicBezTo>
                <a:cubicBezTo>
                  <a:pt x="483616" y="-2770"/>
                  <a:pt x="683665" y="1454"/>
                  <a:pt x="909529" y="0"/>
                </a:cubicBezTo>
                <a:cubicBezTo>
                  <a:pt x="1135393" y="-1454"/>
                  <a:pt x="1341316" y="622"/>
                  <a:pt x="1511621" y="0"/>
                </a:cubicBezTo>
                <a:cubicBezTo>
                  <a:pt x="1681926" y="-622"/>
                  <a:pt x="2060141" y="10602"/>
                  <a:pt x="2272506" y="0"/>
                </a:cubicBezTo>
                <a:lnTo>
                  <a:pt x="2272506" y="0"/>
                </a:lnTo>
                <a:cubicBezTo>
                  <a:pt x="2457813" y="6345"/>
                  <a:pt x="2548924" y="12244"/>
                  <a:pt x="2778951" y="0"/>
                </a:cubicBezTo>
                <a:cubicBezTo>
                  <a:pt x="3008979" y="-12244"/>
                  <a:pt x="3122681" y="-10404"/>
                  <a:pt x="3246438" y="0"/>
                </a:cubicBezTo>
                <a:cubicBezTo>
                  <a:pt x="3411650" y="4286"/>
                  <a:pt x="3460840" y="17986"/>
                  <a:pt x="3608137" y="0"/>
                </a:cubicBezTo>
                <a:cubicBezTo>
                  <a:pt x="3791634" y="20811"/>
                  <a:pt x="3908657" y="101370"/>
                  <a:pt x="3895725" y="287588"/>
                </a:cubicBezTo>
                <a:cubicBezTo>
                  <a:pt x="3887549" y="384019"/>
                  <a:pt x="3903598" y="484413"/>
                  <a:pt x="3895725" y="647064"/>
                </a:cubicBezTo>
                <a:cubicBezTo>
                  <a:pt x="3887852" y="809715"/>
                  <a:pt x="3909862" y="913065"/>
                  <a:pt x="3895725" y="1006539"/>
                </a:cubicBezTo>
                <a:lnTo>
                  <a:pt x="3895725" y="1006539"/>
                </a:lnTo>
                <a:cubicBezTo>
                  <a:pt x="3875884" y="1200476"/>
                  <a:pt x="3903229" y="1296859"/>
                  <a:pt x="3895725" y="1437913"/>
                </a:cubicBezTo>
                <a:lnTo>
                  <a:pt x="3895725" y="1437908"/>
                </a:lnTo>
                <a:cubicBezTo>
                  <a:pt x="3896908" y="1581594"/>
                  <a:pt x="3768666" y="1737378"/>
                  <a:pt x="3608137" y="1725496"/>
                </a:cubicBezTo>
                <a:cubicBezTo>
                  <a:pt x="3448954" y="1740609"/>
                  <a:pt x="3368350" y="1727072"/>
                  <a:pt x="3246438" y="1725496"/>
                </a:cubicBezTo>
                <a:cubicBezTo>
                  <a:pt x="3231039" y="1802043"/>
                  <a:pt x="3225163" y="2017731"/>
                  <a:pt x="3220946" y="2109022"/>
                </a:cubicBezTo>
                <a:cubicBezTo>
                  <a:pt x="2991546" y="2013228"/>
                  <a:pt x="2894552" y="1970376"/>
                  <a:pt x="2737242" y="1913424"/>
                </a:cubicBezTo>
                <a:cubicBezTo>
                  <a:pt x="2579932" y="1856472"/>
                  <a:pt x="2382823" y="1777787"/>
                  <a:pt x="2272506" y="1725496"/>
                </a:cubicBezTo>
                <a:cubicBezTo>
                  <a:pt x="2106226" y="1723071"/>
                  <a:pt x="1843624" y="1729953"/>
                  <a:pt x="1630716" y="1725496"/>
                </a:cubicBezTo>
                <a:cubicBezTo>
                  <a:pt x="1417808" y="1721040"/>
                  <a:pt x="1172415" y="1739623"/>
                  <a:pt x="969077" y="1725496"/>
                </a:cubicBezTo>
                <a:cubicBezTo>
                  <a:pt x="765739" y="1711369"/>
                  <a:pt x="543043" y="1696914"/>
                  <a:pt x="287588" y="1725496"/>
                </a:cubicBezTo>
                <a:cubicBezTo>
                  <a:pt x="111629" y="1707692"/>
                  <a:pt x="-10838" y="1586199"/>
                  <a:pt x="0" y="1437908"/>
                </a:cubicBezTo>
                <a:lnTo>
                  <a:pt x="0" y="1437913"/>
                </a:lnTo>
                <a:cubicBezTo>
                  <a:pt x="-11814" y="1334860"/>
                  <a:pt x="18890" y="1097630"/>
                  <a:pt x="0" y="1006539"/>
                </a:cubicBezTo>
                <a:lnTo>
                  <a:pt x="0" y="1006539"/>
                </a:lnTo>
                <a:cubicBezTo>
                  <a:pt x="15917" y="916278"/>
                  <a:pt x="-10286" y="797766"/>
                  <a:pt x="0" y="668632"/>
                </a:cubicBezTo>
                <a:cubicBezTo>
                  <a:pt x="10286" y="539498"/>
                  <a:pt x="-10181" y="469964"/>
                  <a:pt x="0" y="287588"/>
                </a:cubicBezTo>
                <a:close/>
              </a:path>
              <a:path w="3895725" h="1725496" stroke="0" extrusionOk="0">
                <a:moveTo>
                  <a:pt x="0" y="287588"/>
                </a:moveTo>
                <a:cubicBezTo>
                  <a:pt x="10883" y="164235"/>
                  <a:pt x="126347" y="-19229"/>
                  <a:pt x="287588" y="0"/>
                </a:cubicBezTo>
                <a:cubicBezTo>
                  <a:pt x="546285" y="-12256"/>
                  <a:pt x="718218" y="-4054"/>
                  <a:pt x="949227" y="0"/>
                </a:cubicBezTo>
                <a:cubicBezTo>
                  <a:pt x="1180236" y="4054"/>
                  <a:pt x="1340828" y="-6371"/>
                  <a:pt x="1551319" y="0"/>
                </a:cubicBezTo>
                <a:cubicBezTo>
                  <a:pt x="1761810" y="6371"/>
                  <a:pt x="1925921" y="-2098"/>
                  <a:pt x="2272506" y="0"/>
                </a:cubicBezTo>
                <a:lnTo>
                  <a:pt x="2272506" y="0"/>
                </a:lnTo>
                <a:cubicBezTo>
                  <a:pt x="2484695" y="-16182"/>
                  <a:pt x="2635416" y="-20081"/>
                  <a:pt x="2749733" y="0"/>
                </a:cubicBezTo>
                <a:cubicBezTo>
                  <a:pt x="2864050" y="20081"/>
                  <a:pt x="3115998" y="-5352"/>
                  <a:pt x="3246438" y="0"/>
                </a:cubicBezTo>
                <a:cubicBezTo>
                  <a:pt x="3420100" y="-4139"/>
                  <a:pt x="3515235" y="-1793"/>
                  <a:pt x="3608137" y="0"/>
                </a:cubicBezTo>
                <a:cubicBezTo>
                  <a:pt x="3775765" y="12870"/>
                  <a:pt x="3897455" y="105298"/>
                  <a:pt x="3895725" y="287588"/>
                </a:cubicBezTo>
                <a:cubicBezTo>
                  <a:pt x="3882954" y="420498"/>
                  <a:pt x="3884263" y="567447"/>
                  <a:pt x="3895725" y="647064"/>
                </a:cubicBezTo>
                <a:cubicBezTo>
                  <a:pt x="3907187" y="726681"/>
                  <a:pt x="3887715" y="848088"/>
                  <a:pt x="3895725" y="1006539"/>
                </a:cubicBezTo>
                <a:lnTo>
                  <a:pt x="3895725" y="1006539"/>
                </a:lnTo>
                <a:cubicBezTo>
                  <a:pt x="3893636" y="1111415"/>
                  <a:pt x="3891910" y="1268309"/>
                  <a:pt x="3895725" y="1437913"/>
                </a:cubicBezTo>
                <a:lnTo>
                  <a:pt x="3895725" y="1437908"/>
                </a:lnTo>
                <a:cubicBezTo>
                  <a:pt x="3906937" y="1627263"/>
                  <a:pt x="3743694" y="1698954"/>
                  <a:pt x="3608137" y="1725496"/>
                </a:cubicBezTo>
                <a:cubicBezTo>
                  <a:pt x="3454038" y="1733851"/>
                  <a:pt x="3414926" y="1721699"/>
                  <a:pt x="3246438" y="1725496"/>
                </a:cubicBezTo>
                <a:cubicBezTo>
                  <a:pt x="3250997" y="1818874"/>
                  <a:pt x="3221677" y="2004065"/>
                  <a:pt x="3220946" y="2109022"/>
                </a:cubicBezTo>
                <a:cubicBezTo>
                  <a:pt x="3045350" y="2060581"/>
                  <a:pt x="2852201" y="1964964"/>
                  <a:pt x="2756210" y="1921094"/>
                </a:cubicBezTo>
                <a:cubicBezTo>
                  <a:pt x="2660219" y="1877224"/>
                  <a:pt x="2493906" y="1818123"/>
                  <a:pt x="2272506" y="1725496"/>
                </a:cubicBezTo>
                <a:cubicBezTo>
                  <a:pt x="1993744" y="1735862"/>
                  <a:pt x="1837428" y="1702474"/>
                  <a:pt x="1571168" y="1725496"/>
                </a:cubicBezTo>
                <a:cubicBezTo>
                  <a:pt x="1304908" y="1748518"/>
                  <a:pt x="1032898" y="1744508"/>
                  <a:pt x="869831" y="1725496"/>
                </a:cubicBezTo>
                <a:cubicBezTo>
                  <a:pt x="706764" y="1706484"/>
                  <a:pt x="535753" y="1723049"/>
                  <a:pt x="287588" y="1725496"/>
                </a:cubicBezTo>
                <a:cubicBezTo>
                  <a:pt x="111529" y="1758988"/>
                  <a:pt x="-3125" y="1603533"/>
                  <a:pt x="0" y="1437908"/>
                </a:cubicBezTo>
                <a:lnTo>
                  <a:pt x="0" y="1437913"/>
                </a:lnTo>
                <a:cubicBezTo>
                  <a:pt x="-20876" y="1258307"/>
                  <a:pt x="19399" y="1195532"/>
                  <a:pt x="0" y="1006539"/>
                </a:cubicBezTo>
                <a:lnTo>
                  <a:pt x="0" y="1006539"/>
                </a:lnTo>
                <a:cubicBezTo>
                  <a:pt x="13757" y="895633"/>
                  <a:pt x="-15709" y="754601"/>
                  <a:pt x="0" y="661443"/>
                </a:cubicBezTo>
                <a:cubicBezTo>
                  <a:pt x="15709" y="568285"/>
                  <a:pt x="556" y="467222"/>
                  <a:pt x="0" y="287588"/>
                </a:cubicBezTo>
                <a:close/>
              </a:path>
            </a:pathLst>
          </a:custGeom>
          <a:ln w="38100">
            <a:solidFill>
              <a:srgbClr val="FF99FF"/>
            </a:solidFill>
            <a:extLst>
              <a:ext uri="{C807C97D-BFC1-408E-A445-0C87EB9F89A2}">
                <ask:lineSketchStyleProps xmlns:ask="http://schemas.microsoft.com/office/drawing/2018/sketchyshapes" xmlns="" sd="1430415381">
                  <a:prstGeom prst="wedgeRoundRectCallout">
                    <a:avLst>
                      <a:gd name="adj1" fmla="val 32679"/>
                      <a:gd name="adj2" fmla="val 7222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100</a:t>
            </a:r>
            <a:r>
              <a:rPr kumimoji="0" lang="en-US" sz="6600" b="1" i="0" u="none" strike="noStrike" kern="1200" cap="none" spc="0" normalizeH="0" noProof="0" dirty="0">
                <a:ln>
                  <a:noFill/>
                </a:ln>
                <a:solidFill>
                  <a:srgbClr val="FF0000"/>
                </a:solidFill>
                <a:effectLst/>
                <a:uLnTx/>
                <a:uFillTx/>
                <a:latin typeface="Calibri"/>
                <a:ea typeface="+mn-ea"/>
                <a:cs typeface="+mn-cs"/>
              </a:rPr>
              <a:t> 000</a:t>
            </a:r>
            <a:endParaRPr kumimoji="0" lang="en-US" sz="66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11" name="Picture 10" descr="A picture containing doll&#10;&#10;Description automatically generated">
            <a:extLst>
              <a:ext uri="{FF2B5EF4-FFF2-40B4-BE49-F238E27FC236}">
                <a16:creationId xmlns:a16="http://schemas.microsoft.com/office/drawing/2014/main" id="{096B11F7-FC24-6FFE-6258-EFF5F8F7F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58701746-361B-2CF5-202A-9855F35F36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pic>
        <p:nvPicPr>
          <p:cNvPr id="7" name="Picture 6">
            <a:extLst>
              <a:ext uri="{FF2B5EF4-FFF2-40B4-BE49-F238E27FC236}">
                <a16:creationId xmlns:a16="http://schemas.microsoft.com/office/drawing/2014/main" id="{47E8EB21-2F22-A19F-FA65-E6C1F4FE04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53100" y="2761304"/>
            <a:ext cx="3238694" cy="3968988"/>
          </a:xfrm>
          <a:prstGeom prst="rect">
            <a:avLst/>
          </a:prstGeom>
        </p:spPr>
      </p:pic>
    </p:spTree>
    <p:extLst>
      <p:ext uri="{BB962C8B-B14F-4D97-AF65-F5344CB8AC3E}">
        <p14:creationId xmlns:p14="http://schemas.microsoft.com/office/powerpoint/2010/main" val="410679778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001BD9B-7A35-4861-2B89-1A60E98C5F6E}"/>
              </a:ext>
            </a:extLst>
          </p:cNvPr>
          <p:cNvGrpSpPr/>
          <p:nvPr/>
        </p:nvGrpSpPr>
        <p:grpSpPr>
          <a:xfrm>
            <a:off x="485775" y="-256511"/>
            <a:ext cx="7167443" cy="3681545"/>
            <a:chOff x="124268" y="-107655"/>
            <a:chExt cx="7167443" cy="3681545"/>
          </a:xfrm>
        </p:grpSpPr>
        <p:sp>
          <p:nvSpPr>
            <p:cNvPr id="2" name="Rectangle: Rounded Corners 1">
              <a:extLst>
                <a:ext uri="{FF2B5EF4-FFF2-40B4-BE49-F238E27FC236}">
                  <a16:creationId xmlns:a16="http://schemas.microsoft.com/office/drawing/2014/main" id="{33987812-BE24-EBC7-1358-E9FE036B209F}"/>
                </a:ext>
              </a:extLst>
            </p:cNvPr>
            <p:cNvSpPr/>
            <p:nvPr/>
          </p:nvSpPr>
          <p:spPr>
            <a:xfrm>
              <a:off x="619568" y="819150"/>
              <a:ext cx="6238875" cy="2047010"/>
            </a:xfrm>
            <a:custGeom>
              <a:avLst/>
              <a:gdLst>
                <a:gd name="connsiteX0" fmla="*/ 0 w 6238875"/>
                <a:gd name="connsiteY0" fmla="*/ 341175 h 2047010"/>
                <a:gd name="connsiteX1" fmla="*/ 341175 w 6238875"/>
                <a:gd name="connsiteY1" fmla="*/ 0 h 2047010"/>
                <a:gd name="connsiteX2" fmla="*/ 1146871 w 6238875"/>
                <a:gd name="connsiteY2" fmla="*/ 0 h 2047010"/>
                <a:gd name="connsiteX3" fmla="*/ 1785872 w 6238875"/>
                <a:gd name="connsiteY3" fmla="*/ 0 h 2047010"/>
                <a:gd name="connsiteX4" fmla="*/ 2480437 w 6238875"/>
                <a:gd name="connsiteY4" fmla="*/ 0 h 2047010"/>
                <a:gd name="connsiteX5" fmla="*/ 3119438 w 6238875"/>
                <a:gd name="connsiteY5" fmla="*/ 0 h 2047010"/>
                <a:gd name="connsiteX6" fmla="*/ 3702873 w 6238875"/>
                <a:gd name="connsiteY6" fmla="*/ 0 h 2047010"/>
                <a:gd name="connsiteX7" fmla="*/ 4453004 w 6238875"/>
                <a:gd name="connsiteY7" fmla="*/ 0 h 2047010"/>
                <a:gd name="connsiteX8" fmla="*/ 5258700 w 6238875"/>
                <a:gd name="connsiteY8" fmla="*/ 0 h 2047010"/>
                <a:gd name="connsiteX9" fmla="*/ 5897700 w 6238875"/>
                <a:gd name="connsiteY9" fmla="*/ 0 h 2047010"/>
                <a:gd name="connsiteX10" fmla="*/ 6238875 w 6238875"/>
                <a:gd name="connsiteY10" fmla="*/ 341175 h 2047010"/>
                <a:gd name="connsiteX11" fmla="*/ 6238875 w 6238875"/>
                <a:gd name="connsiteY11" fmla="*/ 996212 h 2047010"/>
                <a:gd name="connsiteX12" fmla="*/ 6238875 w 6238875"/>
                <a:gd name="connsiteY12" fmla="*/ 1705835 h 2047010"/>
                <a:gd name="connsiteX13" fmla="*/ 5897700 w 6238875"/>
                <a:gd name="connsiteY13" fmla="*/ 2047010 h 2047010"/>
                <a:gd name="connsiteX14" fmla="*/ 5314265 w 6238875"/>
                <a:gd name="connsiteY14" fmla="*/ 2047010 h 2047010"/>
                <a:gd name="connsiteX15" fmla="*/ 4730830 w 6238875"/>
                <a:gd name="connsiteY15" fmla="*/ 2047010 h 2047010"/>
                <a:gd name="connsiteX16" fmla="*/ 4036264 w 6238875"/>
                <a:gd name="connsiteY16" fmla="*/ 2047010 h 2047010"/>
                <a:gd name="connsiteX17" fmla="*/ 3508394 w 6238875"/>
                <a:gd name="connsiteY17" fmla="*/ 2047010 h 2047010"/>
                <a:gd name="connsiteX18" fmla="*/ 2869394 w 6238875"/>
                <a:gd name="connsiteY18" fmla="*/ 2047010 h 2047010"/>
                <a:gd name="connsiteX19" fmla="*/ 2230394 w 6238875"/>
                <a:gd name="connsiteY19" fmla="*/ 2047010 h 2047010"/>
                <a:gd name="connsiteX20" fmla="*/ 1702524 w 6238875"/>
                <a:gd name="connsiteY20" fmla="*/ 2047010 h 2047010"/>
                <a:gd name="connsiteX21" fmla="*/ 1174654 w 6238875"/>
                <a:gd name="connsiteY21" fmla="*/ 2047010 h 2047010"/>
                <a:gd name="connsiteX22" fmla="*/ 341175 w 6238875"/>
                <a:gd name="connsiteY22" fmla="*/ 2047010 h 2047010"/>
                <a:gd name="connsiteX23" fmla="*/ 0 w 6238875"/>
                <a:gd name="connsiteY23" fmla="*/ 1705835 h 2047010"/>
                <a:gd name="connsiteX24" fmla="*/ 0 w 6238875"/>
                <a:gd name="connsiteY24" fmla="*/ 1023505 h 2047010"/>
                <a:gd name="connsiteX25" fmla="*/ 0 w 6238875"/>
                <a:gd name="connsiteY25"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38875" h="2047010" fill="none" extrusionOk="0">
                  <a:moveTo>
                    <a:pt x="0" y="341175"/>
                  </a:moveTo>
                  <a:cubicBezTo>
                    <a:pt x="31168" y="120868"/>
                    <a:pt x="148191" y="6499"/>
                    <a:pt x="341175" y="0"/>
                  </a:cubicBezTo>
                  <a:cubicBezTo>
                    <a:pt x="633236" y="-17768"/>
                    <a:pt x="803885" y="30588"/>
                    <a:pt x="1146871" y="0"/>
                  </a:cubicBezTo>
                  <a:cubicBezTo>
                    <a:pt x="1489857" y="-30588"/>
                    <a:pt x="1531185" y="9574"/>
                    <a:pt x="1785872" y="0"/>
                  </a:cubicBezTo>
                  <a:cubicBezTo>
                    <a:pt x="2040559" y="-9574"/>
                    <a:pt x="2205854" y="22479"/>
                    <a:pt x="2480437" y="0"/>
                  </a:cubicBezTo>
                  <a:cubicBezTo>
                    <a:pt x="2755020" y="-22479"/>
                    <a:pt x="2856013" y="20252"/>
                    <a:pt x="3119438" y="0"/>
                  </a:cubicBezTo>
                  <a:cubicBezTo>
                    <a:pt x="3382863" y="-20252"/>
                    <a:pt x="3446874" y="-10568"/>
                    <a:pt x="3702873" y="0"/>
                  </a:cubicBezTo>
                  <a:cubicBezTo>
                    <a:pt x="3958872" y="10568"/>
                    <a:pt x="4148295" y="-25685"/>
                    <a:pt x="4453004" y="0"/>
                  </a:cubicBezTo>
                  <a:cubicBezTo>
                    <a:pt x="4757713" y="25685"/>
                    <a:pt x="5022450" y="-20137"/>
                    <a:pt x="5258700" y="0"/>
                  </a:cubicBezTo>
                  <a:cubicBezTo>
                    <a:pt x="5494950" y="20137"/>
                    <a:pt x="5695410" y="-29102"/>
                    <a:pt x="5897700" y="0"/>
                  </a:cubicBezTo>
                  <a:cubicBezTo>
                    <a:pt x="6080942" y="-1618"/>
                    <a:pt x="6244755" y="172655"/>
                    <a:pt x="6238875" y="341175"/>
                  </a:cubicBezTo>
                  <a:cubicBezTo>
                    <a:pt x="6210112" y="538392"/>
                    <a:pt x="6229094" y="788302"/>
                    <a:pt x="6238875" y="996212"/>
                  </a:cubicBezTo>
                  <a:cubicBezTo>
                    <a:pt x="6248656" y="1204122"/>
                    <a:pt x="6252316" y="1529034"/>
                    <a:pt x="6238875" y="1705835"/>
                  </a:cubicBezTo>
                  <a:cubicBezTo>
                    <a:pt x="6245837" y="1885677"/>
                    <a:pt x="6057344" y="2045383"/>
                    <a:pt x="5897700" y="2047010"/>
                  </a:cubicBezTo>
                  <a:cubicBezTo>
                    <a:pt x="5662335" y="2057686"/>
                    <a:pt x="5470032" y="2055147"/>
                    <a:pt x="5314265" y="2047010"/>
                  </a:cubicBezTo>
                  <a:cubicBezTo>
                    <a:pt x="5158498" y="2038873"/>
                    <a:pt x="4890680" y="2071209"/>
                    <a:pt x="4730830" y="2047010"/>
                  </a:cubicBezTo>
                  <a:cubicBezTo>
                    <a:pt x="4570981" y="2022811"/>
                    <a:pt x="4176044" y="2071605"/>
                    <a:pt x="4036264" y="2047010"/>
                  </a:cubicBezTo>
                  <a:cubicBezTo>
                    <a:pt x="3896484" y="2022415"/>
                    <a:pt x="3642353" y="2043439"/>
                    <a:pt x="3508394" y="2047010"/>
                  </a:cubicBezTo>
                  <a:cubicBezTo>
                    <a:pt x="3374435" y="2050582"/>
                    <a:pt x="3050468" y="2036569"/>
                    <a:pt x="2869394" y="2047010"/>
                  </a:cubicBezTo>
                  <a:cubicBezTo>
                    <a:pt x="2688320" y="2057451"/>
                    <a:pt x="2489508" y="2051388"/>
                    <a:pt x="2230394" y="2047010"/>
                  </a:cubicBezTo>
                  <a:cubicBezTo>
                    <a:pt x="1971280" y="2042632"/>
                    <a:pt x="1863272" y="2023672"/>
                    <a:pt x="1702524" y="2047010"/>
                  </a:cubicBezTo>
                  <a:cubicBezTo>
                    <a:pt x="1541776" y="2070349"/>
                    <a:pt x="1395304" y="2032720"/>
                    <a:pt x="1174654" y="2047010"/>
                  </a:cubicBezTo>
                  <a:cubicBezTo>
                    <a:pt x="954004" y="2061301"/>
                    <a:pt x="623543" y="2083910"/>
                    <a:pt x="341175" y="2047010"/>
                  </a:cubicBezTo>
                  <a:cubicBezTo>
                    <a:pt x="171224" y="2035981"/>
                    <a:pt x="-41355" y="1913271"/>
                    <a:pt x="0" y="1705835"/>
                  </a:cubicBezTo>
                  <a:cubicBezTo>
                    <a:pt x="7035" y="1376367"/>
                    <a:pt x="-28537" y="1306147"/>
                    <a:pt x="0" y="1023505"/>
                  </a:cubicBezTo>
                  <a:cubicBezTo>
                    <a:pt x="28537" y="740863"/>
                    <a:pt x="-11831" y="545982"/>
                    <a:pt x="0" y="341175"/>
                  </a:cubicBezTo>
                  <a:close/>
                </a:path>
                <a:path w="6238875" h="2047010" stroke="0" extrusionOk="0">
                  <a:moveTo>
                    <a:pt x="0" y="341175"/>
                  </a:moveTo>
                  <a:cubicBezTo>
                    <a:pt x="40518" y="158403"/>
                    <a:pt x="168970" y="26550"/>
                    <a:pt x="341175" y="0"/>
                  </a:cubicBezTo>
                  <a:cubicBezTo>
                    <a:pt x="585998" y="-13247"/>
                    <a:pt x="664478" y="7946"/>
                    <a:pt x="869045" y="0"/>
                  </a:cubicBezTo>
                  <a:cubicBezTo>
                    <a:pt x="1073612" y="-7946"/>
                    <a:pt x="1286946" y="14344"/>
                    <a:pt x="1619176" y="0"/>
                  </a:cubicBezTo>
                  <a:cubicBezTo>
                    <a:pt x="1951406" y="-14344"/>
                    <a:pt x="2008501" y="11762"/>
                    <a:pt x="2369307" y="0"/>
                  </a:cubicBezTo>
                  <a:cubicBezTo>
                    <a:pt x="2730113" y="-11762"/>
                    <a:pt x="2909952" y="-6003"/>
                    <a:pt x="3119438" y="0"/>
                  </a:cubicBezTo>
                  <a:cubicBezTo>
                    <a:pt x="3328924" y="6003"/>
                    <a:pt x="3528810" y="26158"/>
                    <a:pt x="3925134" y="0"/>
                  </a:cubicBezTo>
                  <a:cubicBezTo>
                    <a:pt x="4321458" y="-26158"/>
                    <a:pt x="4534003" y="-33378"/>
                    <a:pt x="4730830" y="0"/>
                  </a:cubicBezTo>
                  <a:cubicBezTo>
                    <a:pt x="4927657" y="33378"/>
                    <a:pt x="5082631" y="10315"/>
                    <a:pt x="5258700" y="0"/>
                  </a:cubicBezTo>
                  <a:cubicBezTo>
                    <a:pt x="5434769" y="-10315"/>
                    <a:pt x="5642713" y="25373"/>
                    <a:pt x="5897700" y="0"/>
                  </a:cubicBezTo>
                  <a:cubicBezTo>
                    <a:pt x="6090383" y="-2993"/>
                    <a:pt x="6280868" y="169515"/>
                    <a:pt x="6238875" y="341175"/>
                  </a:cubicBezTo>
                  <a:cubicBezTo>
                    <a:pt x="6271252" y="482016"/>
                    <a:pt x="6267503" y="808365"/>
                    <a:pt x="6238875" y="1037152"/>
                  </a:cubicBezTo>
                  <a:cubicBezTo>
                    <a:pt x="6210247" y="1265939"/>
                    <a:pt x="6262045" y="1447869"/>
                    <a:pt x="6238875" y="1705835"/>
                  </a:cubicBezTo>
                  <a:cubicBezTo>
                    <a:pt x="6248837" y="1937691"/>
                    <a:pt x="6107355" y="2051898"/>
                    <a:pt x="5897700" y="2047010"/>
                  </a:cubicBezTo>
                  <a:cubicBezTo>
                    <a:pt x="5743439" y="2052400"/>
                    <a:pt x="5448915" y="2021369"/>
                    <a:pt x="5314265" y="2047010"/>
                  </a:cubicBezTo>
                  <a:cubicBezTo>
                    <a:pt x="5179615" y="2072651"/>
                    <a:pt x="4881165" y="2049023"/>
                    <a:pt x="4619699" y="2047010"/>
                  </a:cubicBezTo>
                  <a:cubicBezTo>
                    <a:pt x="4358233" y="2044997"/>
                    <a:pt x="4150606" y="2017905"/>
                    <a:pt x="3814003" y="2047010"/>
                  </a:cubicBezTo>
                  <a:cubicBezTo>
                    <a:pt x="3477400" y="2076115"/>
                    <a:pt x="3417059" y="2044272"/>
                    <a:pt x="3175003" y="2047010"/>
                  </a:cubicBezTo>
                  <a:cubicBezTo>
                    <a:pt x="2932947" y="2049748"/>
                    <a:pt x="2807684" y="2045751"/>
                    <a:pt x="2591568" y="2047010"/>
                  </a:cubicBezTo>
                  <a:cubicBezTo>
                    <a:pt x="2375452" y="2048269"/>
                    <a:pt x="2115702" y="2056912"/>
                    <a:pt x="1952567" y="2047010"/>
                  </a:cubicBezTo>
                  <a:cubicBezTo>
                    <a:pt x="1789432" y="2037108"/>
                    <a:pt x="1578447" y="2032408"/>
                    <a:pt x="1313567" y="2047010"/>
                  </a:cubicBezTo>
                  <a:cubicBezTo>
                    <a:pt x="1048687" y="2061612"/>
                    <a:pt x="796659" y="2004208"/>
                    <a:pt x="341175" y="2047010"/>
                  </a:cubicBezTo>
                  <a:cubicBezTo>
                    <a:pt x="131896" y="2056215"/>
                    <a:pt x="-30387" y="1900198"/>
                    <a:pt x="0" y="1705835"/>
                  </a:cubicBezTo>
                  <a:cubicBezTo>
                    <a:pt x="-27199" y="1551615"/>
                    <a:pt x="-1914" y="1237576"/>
                    <a:pt x="0" y="1023505"/>
                  </a:cubicBezTo>
                  <a:cubicBezTo>
                    <a:pt x="1914" y="809434"/>
                    <a:pt x="-30933" y="479248"/>
                    <a:pt x="0" y="341175"/>
                  </a:cubicBezTo>
                  <a:close/>
                </a:path>
              </a:pathLst>
            </a:custGeom>
            <a:ln w="38100">
              <a:solidFill>
                <a:srgbClr val="9999FF"/>
              </a:solidFill>
              <a:extLst>
                <a:ext uri="{C807C97D-BFC1-408E-A445-0C87EB9F89A2}">
                  <ask:lineSketchStyleProps xmlns:ask="http://schemas.microsoft.com/office/drawing/2018/sketchyshapes" xmln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Tính</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nhẩm</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80 000 + (120 000 – 70 000) </a:t>
              </a:r>
            </a:p>
          </p:txBody>
        </p:sp>
        <p:pic>
          <p:nvPicPr>
            <p:cNvPr id="4" name="Picture 3" descr="Logo&#10;&#10;Description automatically generated">
              <a:extLst>
                <a:ext uri="{FF2B5EF4-FFF2-40B4-BE49-F238E27FC236}">
                  <a16:creationId xmlns:a16="http://schemas.microsoft.com/office/drawing/2014/main" id="{4F62252E-4EE2-F9F7-4E98-BC185295E2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268" y="2188435"/>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6EBB1818-AB65-A46A-4482-FDECEC186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6256" y="-107655"/>
              <a:ext cx="1385455" cy="1385455"/>
            </a:xfrm>
            <a:prstGeom prst="rect">
              <a:avLst/>
            </a:prstGeom>
          </p:spPr>
        </p:pic>
      </p:grpSp>
      <p:sp>
        <p:nvSpPr>
          <p:cNvPr id="9" name="Speech Bubble: Rectangle with Corners Rounded 8">
            <a:extLst>
              <a:ext uri="{FF2B5EF4-FFF2-40B4-BE49-F238E27FC236}">
                <a16:creationId xmlns:a16="http://schemas.microsoft.com/office/drawing/2014/main" id="{24B3AD75-647A-2356-6869-ABFFDF93323B}"/>
              </a:ext>
            </a:extLst>
          </p:cNvPr>
          <p:cNvSpPr/>
          <p:nvPr/>
        </p:nvSpPr>
        <p:spPr>
          <a:xfrm>
            <a:off x="7600949" y="853825"/>
            <a:ext cx="3895725" cy="1725496"/>
          </a:xfrm>
          <a:custGeom>
            <a:avLst/>
            <a:gdLst>
              <a:gd name="connsiteX0" fmla="*/ 0 w 3895725"/>
              <a:gd name="connsiteY0" fmla="*/ 287588 h 1725496"/>
              <a:gd name="connsiteX1" fmla="*/ 287588 w 3895725"/>
              <a:gd name="connsiteY1" fmla="*/ 0 h 1725496"/>
              <a:gd name="connsiteX2" fmla="*/ 909529 w 3895725"/>
              <a:gd name="connsiteY2" fmla="*/ 0 h 1725496"/>
              <a:gd name="connsiteX3" fmla="*/ 1511621 w 3895725"/>
              <a:gd name="connsiteY3" fmla="*/ 0 h 1725496"/>
              <a:gd name="connsiteX4" fmla="*/ 2272506 w 3895725"/>
              <a:gd name="connsiteY4" fmla="*/ 0 h 1725496"/>
              <a:gd name="connsiteX5" fmla="*/ 2272506 w 3895725"/>
              <a:gd name="connsiteY5" fmla="*/ 0 h 1725496"/>
              <a:gd name="connsiteX6" fmla="*/ 2778951 w 3895725"/>
              <a:gd name="connsiteY6" fmla="*/ 0 h 1725496"/>
              <a:gd name="connsiteX7" fmla="*/ 3246438 w 3895725"/>
              <a:gd name="connsiteY7" fmla="*/ 0 h 1725496"/>
              <a:gd name="connsiteX8" fmla="*/ 3608137 w 3895725"/>
              <a:gd name="connsiteY8" fmla="*/ 0 h 1725496"/>
              <a:gd name="connsiteX9" fmla="*/ 3895725 w 3895725"/>
              <a:gd name="connsiteY9" fmla="*/ 287588 h 1725496"/>
              <a:gd name="connsiteX10" fmla="*/ 3895725 w 3895725"/>
              <a:gd name="connsiteY10" fmla="*/ 647064 h 1725496"/>
              <a:gd name="connsiteX11" fmla="*/ 3895725 w 3895725"/>
              <a:gd name="connsiteY11" fmla="*/ 1006539 h 1725496"/>
              <a:gd name="connsiteX12" fmla="*/ 3895725 w 3895725"/>
              <a:gd name="connsiteY12" fmla="*/ 1006539 h 1725496"/>
              <a:gd name="connsiteX13" fmla="*/ 3895725 w 3895725"/>
              <a:gd name="connsiteY13" fmla="*/ 1437913 h 1725496"/>
              <a:gd name="connsiteX14" fmla="*/ 3895725 w 3895725"/>
              <a:gd name="connsiteY14" fmla="*/ 1437908 h 1725496"/>
              <a:gd name="connsiteX15" fmla="*/ 3608137 w 3895725"/>
              <a:gd name="connsiteY15" fmla="*/ 1725496 h 1725496"/>
              <a:gd name="connsiteX16" fmla="*/ 3246438 w 3895725"/>
              <a:gd name="connsiteY16" fmla="*/ 1725496 h 1725496"/>
              <a:gd name="connsiteX17" fmla="*/ 3220946 w 3895725"/>
              <a:gd name="connsiteY17" fmla="*/ 2109022 h 1725496"/>
              <a:gd name="connsiteX18" fmla="*/ 2737242 w 3895725"/>
              <a:gd name="connsiteY18" fmla="*/ 1913424 h 1725496"/>
              <a:gd name="connsiteX19" fmla="*/ 2272506 w 3895725"/>
              <a:gd name="connsiteY19" fmla="*/ 1725496 h 1725496"/>
              <a:gd name="connsiteX20" fmla="*/ 1630716 w 3895725"/>
              <a:gd name="connsiteY20" fmla="*/ 1725496 h 1725496"/>
              <a:gd name="connsiteX21" fmla="*/ 969077 w 3895725"/>
              <a:gd name="connsiteY21" fmla="*/ 1725496 h 1725496"/>
              <a:gd name="connsiteX22" fmla="*/ 287588 w 3895725"/>
              <a:gd name="connsiteY22" fmla="*/ 1725496 h 1725496"/>
              <a:gd name="connsiteX23" fmla="*/ 0 w 3895725"/>
              <a:gd name="connsiteY23" fmla="*/ 1437908 h 1725496"/>
              <a:gd name="connsiteX24" fmla="*/ 0 w 3895725"/>
              <a:gd name="connsiteY24" fmla="*/ 1437913 h 1725496"/>
              <a:gd name="connsiteX25" fmla="*/ 0 w 3895725"/>
              <a:gd name="connsiteY25" fmla="*/ 1006539 h 1725496"/>
              <a:gd name="connsiteX26" fmla="*/ 0 w 3895725"/>
              <a:gd name="connsiteY26" fmla="*/ 1006539 h 1725496"/>
              <a:gd name="connsiteX27" fmla="*/ 0 w 3895725"/>
              <a:gd name="connsiteY27" fmla="*/ 668632 h 1725496"/>
              <a:gd name="connsiteX28" fmla="*/ 0 w 3895725"/>
              <a:gd name="connsiteY28" fmla="*/ 287588 h 17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95725" h="1725496" fill="none" extrusionOk="0">
                <a:moveTo>
                  <a:pt x="0" y="287588"/>
                </a:moveTo>
                <a:cubicBezTo>
                  <a:pt x="-9004" y="124679"/>
                  <a:pt x="121598" y="-23175"/>
                  <a:pt x="287588" y="0"/>
                </a:cubicBezTo>
                <a:cubicBezTo>
                  <a:pt x="483616" y="-2770"/>
                  <a:pt x="683665" y="1454"/>
                  <a:pt x="909529" y="0"/>
                </a:cubicBezTo>
                <a:cubicBezTo>
                  <a:pt x="1135393" y="-1454"/>
                  <a:pt x="1341316" y="622"/>
                  <a:pt x="1511621" y="0"/>
                </a:cubicBezTo>
                <a:cubicBezTo>
                  <a:pt x="1681926" y="-622"/>
                  <a:pt x="2060141" y="10602"/>
                  <a:pt x="2272506" y="0"/>
                </a:cubicBezTo>
                <a:lnTo>
                  <a:pt x="2272506" y="0"/>
                </a:lnTo>
                <a:cubicBezTo>
                  <a:pt x="2457813" y="6345"/>
                  <a:pt x="2548924" y="12244"/>
                  <a:pt x="2778951" y="0"/>
                </a:cubicBezTo>
                <a:cubicBezTo>
                  <a:pt x="3008979" y="-12244"/>
                  <a:pt x="3122681" y="-10404"/>
                  <a:pt x="3246438" y="0"/>
                </a:cubicBezTo>
                <a:cubicBezTo>
                  <a:pt x="3411650" y="4286"/>
                  <a:pt x="3460840" y="17986"/>
                  <a:pt x="3608137" y="0"/>
                </a:cubicBezTo>
                <a:cubicBezTo>
                  <a:pt x="3791634" y="20811"/>
                  <a:pt x="3908657" y="101370"/>
                  <a:pt x="3895725" y="287588"/>
                </a:cubicBezTo>
                <a:cubicBezTo>
                  <a:pt x="3887549" y="384019"/>
                  <a:pt x="3903598" y="484413"/>
                  <a:pt x="3895725" y="647064"/>
                </a:cubicBezTo>
                <a:cubicBezTo>
                  <a:pt x="3887852" y="809715"/>
                  <a:pt x="3909862" y="913065"/>
                  <a:pt x="3895725" y="1006539"/>
                </a:cubicBezTo>
                <a:lnTo>
                  <a:pt x="3895725" y="1006539"/>
                </a:lnTo>
                <a:cubicBezTo>
                  <a:pt x="3875884" y="1200476"/>
                  <a:pt x="3903229" y="1296859"/>
                  <a:pt x="3895725" y="1437913"/>
                </a:cubicBezTo>
                <a:lnTo>
                  <a:pt x="3895725" y="1437908"/>
                </a:lnTo>
                <a:cubicBezTo>
                  <a:pt x="3896908" y="1581594"/>
                  <a:pt x="3768666" y="1737378"/>
                  <a:pt x="3608137" y="1725496"/>
                </a:cubicBezTo>
                <a:cubicBezTo>
                  <a:pt x="3448954" y="1740609"/>
                  <a:pt x="3368350" y="1727072"/>
                  <a:pt x="3246438" y="1725496"/>
                </a:cubicBezTo>
                <a:cubicBezTo>
                  <a:pt x="3231039" y="1802043"/>
                  <a:pt x="3225163" y="2017731"/>
                  <a:pt x="3220946" y="2109022"/>
                </a:cubicBezTo>
                <a:cubicBezTo>
                  <a:pt x="2991546" y="2013228"/>
                  <a:pt x="2894552" y="1970376"/>
                  <a:pt x="2737242" y="1913424"/>
                </a:cubicBezTo>
                <a:cubicBezTo>
                  <a:pt x="2579932" y="1856472"/>
                  <a:pt x="2382823" y="1777787"/>
                  <a:pt x="2272506" y="1725496"/>
                </a:cubicBezTo>
                <a:cubicBezTo>
                  <a:pt x="2106226" y="1723071"/>
                  <a:pt x="1843624" y="1729953"/>
                  <a:pt x="1630716" y="1725496"/>
                </a:cubicBezTo>
                <a:cubicBezTo>
                  <a:pt x="1417808" y="1721040"/>
                  <a:pt x="1172415" y="1739623"/>
                  <a:pt x="969077" y="1725496"/>
                </a:cubicBezTo>
                <a:cubicBezTo>
                  <a:pt x="765739" y="1711369"/>
                  <a:pt x="543043" y="1696914"/>
                  <a:pt x="287588" y="1725496"/>
                </a:cubicBezTo>
                <a:cubicBezTo>
                  <a:pt x="111629" y="1707692"/>
                  <a:pt x="-10838" y="1586199"/>
                  <a:pt x="0" y="1437908"/>
                </a:cubicBezTo>
                <a:lnTo>
                  <a:pt x="0" y="1437913"/>
                </a:lnTo>
                <a:cubicBezTo>
                  <a:pt x="-11814" y="1334860"/>
                  <a:pt x="18890" y="1097630"/>
                  <a:pt x="0" y="1006539"/>
                </a:cubicBezTo>
                <a:lnTo>
                  <a:pt x="0" y="1006539"/>
                </a:lnTo>
                <a:cubicBezTo>
                  <a:pt x="15917" y="916278"/>
                  <a:pt x="-10286" y="797766"/>
                  <a:pt x="0" y="668632"/>
                </a:cubicBezTo>
                <a:cubicBezTo>
                  <a:pt x="10286" y="539498"/>
                  <a:pt x="-10181" y="469964"/>
                  <a:pt x="0" y="287588"/>
                </a:cubicBezTo>
                <a:close/>
              </a:path>
              <a:path w="3895725" h="1725496" stroke="0" extrusionOk="0">
                <a:moveTo>
                  <a:pt x="0" y="287588"/>
                </a:moveTo>
                <a:cubicBezTo>
                  <a:pt x="10883" y="164235"/>
                  <a:pt x="126347" y="-19229"/>
                  <a:pt x="287588" y="0"/>
                </a:cubicBezTo>
                <a:cubicBezTo>
                  <a:pt x="546285" y="-12256"/>
                  <a:pt x="718218" y="-4054"/>
                  <a:pt x="949227" y="0"/>
                </a:cubicBezTo>
                <a:cubicBezTo>
                  <a:pt x="1180236" y="4054"/>
                  <a:pt x="1340828" y="-6371"/>
                  <a:pt x="1551319" y="0"/>
                </a:cubicBezTo>
                <a:cubicBezTo>
                  <a:pt x="1761810" y="6371"/>
                  <a:pt x="1925921" y="-2098"/>
                  <a:pt x="2272506" y="0"/>
                </a:cubicBezTo>
                <a:lnTo>
                  <a:pt x="2272506" y="0"/>
                </a:lnTo>
                <a:cubicBezTo>
                  <a:pt x="2484695" y="-16182"/>
                  <a:pt x="2635416" y="-20081"/>
                  <a:pt x="2749733" y="0"/>
                </a:cubicBezTo>
                <a:cubicBezTo>
                  <a:pt x="2864050" y="20081"/>
                  <a:pt x="3115998" y="-5352"/>
                  <a:pt x="3246438" y="0"/>
                </a:cubicBezTo>
                <a:cubicBezTo>
                  <a:pt x="3420100" y="-4139"/>
                  <a:pt x="3515235" y="-1793"/>
                  <a:pt x="3608137" y="0"/>
                </a:cubicBezTo>
                <a:cubicBezTo>
                  <a:pt x="3775765" y="12870"/>
                  <a:pt x="3897455" y="105298"/>
                  <a:pt x="3895725" y="287588"/>
                </a:cubicBezTo>
                <a:cubicBezTo>
                  <a:pt x="3882954" y="420498"/>
                  <a:pt x="3884263" y="567447"/>
                  <a:pt x="3895725" y="647064"/>
                </a:cubicBezTo>
                <a:cubicBezTo>
                  <a:pt x="3907187" y="726681"/>
                  <a:pt x="3887715" y="848088"/>
                  <a:pt x="3895725" y="1006539"/>
                </a:cubicBezTo>
                <a:lnTo>
                  <a:pt x="3895725" y="1006539"/>
                </a:lnTo>
                <a:cubicBezTo>
                  <a:pt x="3893636" y="1111415"/>
                  <a:pt x="3891910" y="1268309"/>
                  <a:pt x="3895725" y="1437913"/>
                </a:cubicBezTo>
                <a:lnTo>
                  <a:pt x="3895725" y="1437908"/>
                </a:lnTo>
                <a:cubicBezTo>
                  <a:pt x="3906937" y="1627263"/>
                  <a:pt x="3743694" y="1698954"/>
                  <a:pt x="3608137" y="1725496"/>
                </a:cubicBezTo>
                <a:cubicBezTo>
                  <a:pt x="3454038" y="1733851"/>
                  <a:pt x="3414926" y="1721699"/>
                  <a:pt x="3246438" y="1725496"/>
                </a:cubicBezTo>
                <a:cubicBezTo>
                  <a:pt x="3250997" y="1818874"/>
                  <a:pt x="3221677" y="2004065"/>
                  <a:pt x="3220946" y="2109022"/>
                </a:cubicBezTo>
                <a:cubicBezTo>
                  <a:pt x="3045350" y="2060581"/>
                  <a:pt x="2852201" y="1964964"/>
                  <a:pt x="2756210" y="1921094"/>
                </a:cubicBezTo>
                <a:cubicBezTo>
                  <a:pt x="2660219" y="1877224"/>
                  <a:pt x="2493906" y="1818123"/>
                  <a:pt x="2272506" y="1725496"/>
                </a:cubicBezTo>
                <a:cubicBezTo>
                  <a:pt x="1993744" y="1735862"/>
                  <a:pt x="1837428" y="1702474"/>
                  <a:pt x="1571168" y="1725496"/>
                </a:cubicBezTo>
                <a:cubicBezTo>
                  <a:pt x="1304908" y="1748518"/>
                  <a:pt x="1032898" y="1744508"/>
                  <a:pt x="869831" y="1725496"/>
                </a:cubicBezTo>
                <a:cubicBezTo>
                  <a:pt x="706764" y="1706484"/>
                  <a:pt x="535753" y="1723049"/>
                  <a:pt x="287588" y="1725496"/>
                </a:cubicBezTo>
                <a:cubicBezTo>
                  <a:pt x="111529" y="1758988"/>
                  <a:pt x="-3125" y="1603533"/>
                  <a:pt x="0" y="1437908"/>
                </a:cubicBezTo>
                <a:lnTo>
                  <a:pt x="0" y="1437913"/>
                </a:lnTo>
                <a:cubicBezTo>
                  <a:pt x="-20876" y="1258307"/>
                  <a:pt x="19399" y="1195532"/>
                  <a:pt x="0" y="1006539"/>
                </a:cubicBezTo>
                <a:lnTo>
                  <a:pt x="0" y="1006539"/>
                </a:lnTo>
                <a:cubicBezTo>
                  <a:pt x="13757" y="895633"/>
                  <a:pt x="-15709" y="754601"/>
                  <a:pt x="0" y="661443"/>
                </a:cubicBezTo>
                <a:cubicBezTo>
                  <a:pt x="15709" y="568285"/>
                  <a:pt x="556" y="467222"/>
                  <a:pt x="0" y="287588"/>
                </a:cubicBezTo>
                <a:close/>
              </a:path>
            </a:pathLst>
          </a:custGeom>
          <a:ln w="38100">
            <a:solidFill>
              <a:srgbClr val="FF99FF"/>
            </a:solidFill>
            <a:extLst>
              <a:ext uri="{C807C97D-BFC1-408E-A445-0C87EB9F89A2}">
                <ask:lineSketchStyleProps xmlns:ask="http://schemas.microsoft.com/office/drawing/2018/sketchyshapes" xmlns="" sd="1430415381">
                  <a:prstGeom prst="wedgeRoundRectCallout">
                    <a:avLst>
                      <a:gd name="adj1" fmla="val 32679"/>
                      <a:gd name="adj2" fmla="val 7222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130 000</a:t>
            </a:r>
          </a:p>
        </p:txBody>
      </p:sp>
      <p:pic>
        <p:nvPicPr>
          <p:cNvPr id="11" name="Picture 10" descr="A picture containing doll&#10;&#10;Description automatically generated">
            <a:extLst>
              <a:ext uri="{FF2B5EF4-FFF2-40B4-BE49-F238E27FC236}">
                <a16:creationId xmlns:a16="http://schemas.microsoft.com/office/drawing/2014/main" id="{096B11F7-FC24-6FFE-6258-EFF5F8F7F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58701746-361B-2CF5-202A-9855F35F36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pic>
        <p:nvPicPr>
          <p:cNvPr id="7" name="Picture 6">
            <a:extLst>
              <a:ext uri="{FF2B5EF4-FFF2-40B4-BE49-F238E27FC236}">
                <a16:creationId xmlns:a16="http://schemas.microsoft.com/office/drawing/2014/main" id="{47E8EB21-2F22-A19F-FA65-E6C1F4FE04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53100" y="2761304"/>
            <a:ext cx="3238694" cy="3968988"/>
          </a:xfrm>
          <a:prstGeom prst="rect">
            <a:avLst/>
          </a:prstGeom>
        </p:spPr>
      </p:pic>
    </p:spTree>
    <p:extLst>
      <p:ext uri="{BB962C8B-B14F-4D97-AF65-F5344CB8AC3E}">
        <p14:creationId xmlns:p14="http://schemas.microsoft.com/office/powerpoint/2010/main" val="407488703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001BD9B-7A35-4861-2B89-1A60E98C5F6E}"/>
              </a:ext>
            </a:extLst>
          </p:cNvPr>
          <p:cNvGrpSpPr/>
          <p:nvPr/>
        </p:nvGrpSpPr>
        <p:grpSpPr>
          <a:xfrm>
            <a:off x="485775" y="-256511"/>
            <a:ext cx="7167443" cy="3681545"/>
            <a:chOff x="124268" y="-107655"/>
            <a:chExt cx="7167443" cy="3681545"/>
          </a:xfrm>
        </p:grpSpPr>
        <p:sp>
          <p:nvSpPr>
            <p:cNvPr id="2" name="Rectangle: Rounded Corners 1">
              <a:extLst>
                <a:ext uri="{FF2B5EF4-FFF2-40B4-BE49-F238E27FC236}">
                  <a16:creationId xmlns:a16="http://schemas.microsoft.com/office/drawing/2014/main" id="{33987812-BE24-EBC7-1358-E9FE036B209F}"/>
                </a:ext>
              </a:extLst>
            </p:cNvPr>
            <p:cNvSpPr/>
            <p:nvPr/>
          </p:nvSpPr>
          <p:spPr>
            <a:xfrm>
              <a:off x="619568" y="819150"/>
              <a:ext cx="6238875" cy="2047010"/>
            </a:xfrm>
            <a:custGeom>
              <a:avLst/>
              <a:gdLst>
                <a:gd name="connsiteX0" fmla="*/ 0 w 6238875"/>
                <a:gd name="connsiteY0" fmla="*/ 341175 h 2047010"/>
                <a:gd name="connsiteX1" fmla="*/ 341175 w 6238875"/>
                <a:gd name="connsiteY1" fmla="*/ 0 h 2047010"/>
                <a:gd name="connsiteX2" fmla="*/ 1146871 w 6238875"/>
                <a:gd name="connsiteY2" fmla="*/ 0 h 2047010"/>
                <a:gd name="connsiteX3" fmla="*/ 1785872 w 6238875"/>
                <a:gd name="connsiteY3" fmla="*/ 0 h 2047010"/>
                <a:gd name="connsiteX4" fmla="*/ 2480437 w 6238875"/>
                <a:gd name="connsiteY4" fmla="*/ 0 h 2047010"/>
                <a:gd name="connsiteX5" fmla="*/ 3119438 w 6238875"/>
                <a:gd name="connsiteY5" fmla="*/ 0 h 2047010"/>
                <a:gd name="connsiteX6" fmla="*/ 3702873 w 6238875"/>
                <a:gd name="connsiteY6" fmla="*/ 0 h 2047010"/>
                <a:gd name="connsiteX7" fmla="*/ 4453004 w 6238875"/>
                <a:gd name="connsiteY7" fmla="*/ 0 h 2047010"/>
                <a:gd name="connsiteX8" fmla="*/ 5258700 w 6238875"/>
                <a:gd name="connsiteY8" fmla="*/ 0 h 2047010"/>
                <a:gd name="connsiteX9" fmla="*/ 5897700 w 6238875"/>
                <a:gd name="connsiteY9" fmla="*/ 0 h 2047010"/>
                <a:gd name="connsiteX10" fmla="*/ 6238875 w 6238875"/>
                <a:gd name="connsiteY10" fmla="*/ 341175 h 2047010"/>
                <a:gd name="connsiteX11" fmla="*/ 6238875 w 6238875"/>
                <a:gd name="connsiteY11" fmla="*/ 996212 h 2047010"/>
                <a:gd name="connsiteX12" fmla="*/ 6238875 w 6238875"/>
                <a:gd name="connsiteY12" fmla="*/ 1705835 h 2047010"/>
                <a:gd name="connsiteX13" fmla="*/ 5897700 w 6238875"/>
                <a:gd name="connsiteY13" fmla="*/ 2047010 h 2047010"/>
                <a:gd name="connsiteX14" fmla="*/ 5314265 w 6238875"/>
                <a:gd name="connsiteY14" fmla="*/ 2047010 h 2047010"/>
                <a:gd name="connsiteX15" fmla="*/ 4730830 w 6238875"/>
                <a:gd name="connsiteY15" fmla="*/ 2047010 h 2047010"/>
                <a:gd name="connsiteX16" fmla="*/ 4036264 w 6238875"/>
                <a:gd name="connsiteY16" fmla="*/ 2047010 h 2047010"/>
                <a:gd name="connsiteX17" fmla="*/ 3508394 w 6238875"/>
                <a:gd name="connsiteY17" fmla="*/ 2047010 h 2047010"/>
                <a:gd name="connsiteX18" fmla="*/ 2869394 w 6238875"/>
                <a:gd name="connsiteY18" fmla="*/ 2047010 h 2047010"/>
                <a:gd name="connsiteX19" fmla="*/ 2230394 w 6238875"/>
                <a:gd name="connsiteY19" fmla="*/ 2047010 h 2047010"/>
                <a:gd name="connsiteX20" fmla="*/ 1702524 w 6238875"/>
                <a:gd name="connsiteY20" fmla="*/ 2047010 h 2047010"/>
                <a:gd name="connsiteX21" fmla="*/ 1174654 w 6238875"/>
                <a:gd name="connsiteY21" fmla="*/ 2047010 h 2047010"/>
                <a:gd name="connsiteX22" fmla="*/ 341175 w 6238875"/>
                <a:gd name="connsiteY22" fmla="*/ 2047010 h 2047010"/>
                <a:gd name="connsiteX23" fmla="*/ 0 w 6238875"/>
                <a:gd name="connsiteY23" fmla="*/ 1705835 h 2047010"/>
                <a:gd name="connsiteX24" fmla="*/ 0 w 6238875"/>
                <a:gd name="connsiteY24" fmla="*/ 1023505 h 2047010"/>
                <a:gd name="connsiteX25" fmla="*/ 0 w 6238875"/>
                <a:gd name="connsiteY25"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38875" h="2047010" fill="none" extrusionOk="0">
                  <a:moveTo>
                    <a:pt x="0" y="341175"/>
                  </a:moveTo>
                  <a:cubicBezTo>
                    <a:pt x="31168" y="120868"/>
                    <a:pt x="148191" y="6499"/>
                    <a:pt x="341175" y="0"/>
                  </a:cubicBezTo>
                  <a:cubicBezTo>
                    <a:pt x="633236" y="-17768"/>
                    <a:pt x="803885" y="30588"/>
                    <a:pt x="1146871" y="0"/>
                  </a:cubicBezTo>
                  <a:cubicBezTo>
                    <a:pt x="1489857" y="-30588"/>
                    <a:pt x="1531185" y="9574"/>
                    <a:pt x="1785872" y="0"/>
                  </a:cubicBezTo>
                  <a:cubicBezTo>
                    <a:pt x="2040559" y="-9574"/>
                    <a:pt x="2205854" y="22479"/>
                    <a:pt x="2480437" y="0"/>
                  </a:cubicBezTo>
                  <a:cubicBezTo>
                    <a:pt x="2755020" y="-22479"/>
                    <a:pt x="2856013" y="20252"/>
                    <a:pt x="3119438" y="0"/>
                  </a:cubicBezTo>
                  <a:cubicBezTo>
                    <a:pt x="3382863" y="-20252"/>
                    <a:pt x="3446874" y="-10568"/>
                    <a:pt x="3702873" y="0"/>
                  </a:cubicBezTo>
                  <a:cubicBezTo>
                    <a:pt x="3958872" y="10568"/>
                    <a:pt x="4148295" y="-25685"/>
                    <a:pt x="4453004" y="0"/>
                  </a:cubicBezTo>
                  <a:cubicBezTo>
                    <a:pt x="4757713" y="25685"/>
                    <a:pt x="5022450" y="-20137"/>
                    <a:pt x="5258700" y="0"/>
                  </a:cubicBezTo>
                  <a:cubicBezTo>
                    <a:pt x="5494950" y="20137"/>
                    <a:pt x="5695410" y="-29102"/>
                    <a:pt x="5897700" y="0"/>
                  </a:cubicBezTo>
                  <a:cubicBezTo>
                    <a:pt x="6080942" y="-1618"/>
                    <a:pt x="6244755" y="172655"/>
                    <a:pt x="6238875" y="341175"/>
                  </a:cubicBezTo>
                  <a:cubicBezTo>
                    <a:pt x="6210112" y="538392"/>
                    <a:pt x="6229094" y="788302"/>
                    <a:pt x="6238875" y="996212"/>
                  </a:cubicBezTo>
                  <a:cubicBezTo>
                    <a:pt x="6248656" y="1204122"/>
                    <a:pt x="6252316" y="1529034"/>
                    <a:pt x="6238875" y="1705835"/>
                  </a:cubicBezTo>
                  <a:cubicBezTo>
                    <a:pt x="6245837" y="1885677"/>
                    <a:pt x="6057344" y="2045383"/>
                    <a:pt x="5897700" y="2047010"/>
                  </a:cubicBezTo>
                  <a:cubicBezTo>
                    <a:pt x="5662335" y="2057686"/>
                    <a:pt x="5470032" y="2055147"/>
                    <a:pt x="5314265" y="2047010"/>
                  </a:cubicBezTo>
                  <a:cubicBezTo>
                    <a:pt x="5158498" y="2038873"/>
                    <a:pt x="4890680" y="2071209"/>
                    <a:pt x="4730830" y="2047010"/>
                  </a:cubicBezTo>
                  <a:cubicBezTo>
                    <a:pt x="4570981" y="2022811"/>
                    <a:pt x="4176044" y="2071605"/>
                    <a:pt x="4036264" y="2047010"/>
                  </a:cubicBezTo>
                  <a:cubicBezTo>
                    <a:pt x="3896484" y="2022415"/>
                    <a:pt x="3642353" y="2043439"/>
                    <a:pt x="3508394" y="2047010"/>
                  </a:cubicBezTo>
                  <a:cubicBezTo>
                    <a:pt x="3374435" y="2050582"/>
                    <a:pt x="3050468" y="2036569"/>
                    <a:pt x="2869394" y="2047010"/>
                  </a:cubicBezTo>
                  <a:cubicBezTo>
                    <a:pt x="2688320" y="2057451"/>
                    <a:pt x="2489508" y="2051388"/>
                    <a:pt x="2230394" y="2047010"/>
                  </a:cubicBezTo>
                  <a:cubicBezTo>
                    <a:pt x="1971280" y="2042632"/>
                    <a:pt x="1863272" y="2023672"/>
                    <a:pt x="1702524" y="2047010"/>
                  </a:cubicBezTo>
                  <a:cubicBezTo>
                    <a:pt x="1541776" y="2070349"/>
                    <a:pt x="1395304" y="2032720"/>
                    <a:pt x="1174654" y="2047010"/>
                  </a:cubicBezTo>
                  <a:cubicBezTo>
                    <a:pt x="954004" y="2061301"/>
                    <a:pt x="623543" y="2083910"/>
                    <a:pt x="341175" y="2047010"/>
                  </a:cubicBezTo>
                  <a:cubicBezTo>
                    <a:pt x="171224" y="2035981"/>
                    <a:pt x="-41355" y="1913271"/>
                    <a:pt x="0" y="1705835"/>
                  </a:cubicBezTo>
                  <a:cubicBezTo>
                    <a:pt x="7035" y="1376367"/>
                    <a:pt x="-28537" y="1306147"/>
                    <a:pt x="0" y="1023505"/>
                  </a:cubicBezTo>
                  <a:cubicBezTo>
                    <a:pt x="28537" y="740863"/>
                    <a:pt x="-11831" y="545982"/>
                    <a:pt x="0" y="341175"/>
                  </a:cubicBezTo>
                  <a:close/>
                </a:path>
                <a:path w="6238875" h="2047010" stroke="0" extrusionOk="0">
                  <a:moveTo>
                    <a:pt x="0" y="341175"/>
                  </a:moveTo>
                  <a:cubicBezTo>
                    <a:pt x="40518" y="158403"/>
                    <a:pt x="168970" y="26550"/>
                    <a:pt x="341175" y="0"/>
                  </a:cubicBezTo>
                  <a:cubicBezTo>
                    <a:pt x="585998" y="-13247"/>
                    <a:pt x="664478" y="7946"/>
                    <a:pt x="869045" y="0"/>
                  </a:cubicBezTo>
                  <a:cubicBezTo>
                    <a:pt x="1073612" y="-7946"/>
                    <a:pt x="1286946" y="14344"/>
                    <a:pt x="1619176" y="0"/>
                  </a:cubicBezTo>
                  <a:cubicBezTo>
                    <a:pt x="1951406" y="-14344"/>
                    <a:pt x="2008501" y="11762"/>
                    <a:pt x="2369307" y="0"/>
                  </a:cubicBezTo>
                  <a:cubicBezTo>
                    <a:pt x="2730113" y="-11762"/>
                    <a:pt x="2909952" y="-6003"/>
                    <a:pt x="3119438" y="0"/>
                  </a:cubicBezTo>
                  <a:cubicBezTo>
                    <a:pt x="3328924" y="6003"/>
                    <a:pt x="3528810" y="26158"/>
                    <a:pt x="3925134" y="0"/>
                  </a:cubicBezTo>
                  <a:cubicBezTo>
                    <a:pt x="4321458" y="-26158"/>
                    <a:pt x="4534003" y="-33378"/>
                    <a:pt x="4730830" y="0"/>
                  </a:cubicBezTo>
                  <a:cubicBezTo>
                    <a:pt x="4927657" y="33378"/>
                    <a:pt x="5082631" y="10315"/>
                    <a:pt x="5258700" y="0"/>
                  </a:cubicBezTo>
                  <a:cubicBezTo>
                    <a:pt x="5434769" y="-10315"/>
                    <a:pt x="5642713" y="25373"/>
                    <a:pt x="5897700" y="0"/>
                  </a:cubicBezTo>
                  <a:cubicBezTo>
                    <a:pt x="6090383" y="-2993"/>
                    <a:pt x="6280868" y="169515"/>
                    <a:pt x="6238875" y="341175"/>
                  </a:cubicBezTo>
                  <a:cubicBezTo>
                    <a:pt x="6271252" y="482016"/>
                    <a:pt x="6267503" y="808365"/>
                    <a:pt x="6238875" y="1037152"/>
                  </a:cubicBezTo>
                  <a:cubicBezTo>
                    <a:pt x="6210247" y="1265939"/>
                    <a:pt x="6262045" y="1447869"/>
                    <a:pt x="6238875" y="1705835"/>
                  </a:cubicBezTo>
                  <a:cubicBezTo>
                    <a:pt x="6248837" y="1937691"/>
                    <a:pt x="6107355" y="2051898"/>
                    <a:pt x="5897700" y="2047010"/>
                  </a:cubicBezTo>
                  <a:cubicBezTo>
                    <a:pt x="5743439" y="2052400"/>
                    <a:pt x="5448915" y="2021369"/>
                    <a:pt x="5314265" y="2047010"/>
                  </a:cubicBezTo>
                  <a:cubicBezTo>
                    <a:pt x="5179615" y="2072651"/>
                    <a:pt x="4881165" y="2049023"/>
                    <a:pt x="4619699" y="2047010"/>
                  </a:cubicBezTo>
                  <a:cubicBezTo>
                    <a:pt x="4358233" y="2044997"/>
                    <a:pt x="4150606" y="2017905"/>
                    <a:pt x="3814003" y="2047010"/>
                  </a:cubicBezTo>
                  <a:cubicBezTo>
                    <a:pt x="3477400" y="2076115"/>
                    <a:pt x="3417059" y="2044272"/>
                    <a:pt x="3175003" y="2047010"/>
                  </a:cubicBezTo>
                  <a:cubicBezTo>
                    <a:pt x="2932947" y="2049748"/>
                    <a:pt x="2807684" y="2045751"/>
                    <a:pt x="2591568" y="2047010"/>
                  </a:cubicBezTo>
                  <a:cubicBezTo>
                    <a:pt x="2375452" y="2048269"/>
                    <a:pt x="2115702" y="2056912"/>
                    <a:pt x="1952567" y="2047010"/>
                  </a:cubicBezTo>
                  <a:cubicBezTo>
                    <a:pt x="1789432" y="2037108"/>
                    <a:pt x="1578447" y="2032408"/>
                    <a:pt x="1313567" y="2047010"/>
                  </a:cubicBezTo>
                  <a:cubicBezTo>
                    <a:pt x="1048687" y="2061612"/>
                    <a:pt x="796659" y="2004208"/>
                    <a:pt x="341175" y="2047010"/>
                  </a:cubicBezTo>
                  <a:cubicBezTo>
                    <a:pt x="131896" y="2056215"/>
                    <a:pt x="-30387" y="1900198"/>
                    <a:pt x="0" y="1705835"/>
                  </a:cubicBezTo>
                  <a:cubicBezTo>
                    <a:pt x="-27199" y="1551615"/>
                    <a:pt x="-1914" y="1237576"/>
                    <a:pt x="0" y="1023505"/>
                  </a:cubicBezTo>
                  <a:cubicBezTo>
                    <a:pt x="1914" y="809434"/>
                    <a:pt x="-30933" y="479248"/>
                    <a:pt x="0" y="341175"/>
                  </a:cubicBezTo>
                  <a:close/>
                </a:path>
              </a:pathLst>
            </a:custGeom>
            <a:ln w="38100">
              <a:solidFill>
                <a:srgbClr val="9999FF"/>
              </a:solidFill>
              <a:extLst>
                <a:ext uri="{C807C97D-BFC1-408E-A445-0C87EB9F89A2}">
                  <ask:lineSketchStyleProps xmlns:ask="http://schemas.microsoft.com/office/drawing/2018/sketchyshapes" xmln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Tính</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nhẩm</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170 000 – 80 000</a:t>
              </a:r>
              <a:endParaRPr kumimoji="0" lang="vi-VN"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endParaRPr>
            </a:p>
          </p:txBody>
        </p:sp>
        <p:pic>
          <p:nvPicPr>
            <p:cNvPr id="4" name="Picture 3" descr="Logo&#10;&#10;Description automatically generated">
              <a:extLst>
                <a:ext uri="{FF2B5EF4-FFF2-40B4-BE49-F238E27FC236}">
                  <a16:creationId xmlns:a16="http://schemas.microsoft.com/office/drawing/2014/main" id="{4F62252E-4EE2-F9F7-4E98-BC185295E2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268" y="2188435"/>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6EBB1818-AB65-A46A-4482-FDECEC186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6256" y="-107655"/>
              <a:ext cx="1385455" cy="1385455"/>
            </a:xfrm>
            <a:prstGeom prst="rect">
              <a:avLst/>
            </a:prstGeom>
          </p:spPr>
        </p:pic>
      </p:grpSp>
      <p:sp>
        <p:nvSpPr>
          <p:cNvPr id="9" name="Speech Bubble: Rectangle with Corners Rounded 8">
            <a:extLst>
              <a:ext uri="{FF2B5EF4-FFF2-40B4-BE49-F238E27FC236}">
                <a16:creationId xmlns:a16="http://schemas.microsoft.com/office/drawing/2014/main" id="{24B3AD75-647A-2356-6869-ABFFDF93323B}"/>
              </a:ext>
            </a:extLst>
          </p:cNvPr>
          <p:cNvSpPr/>
          <p:nvPr/>
        </p:nvSpPr>
        <p:spPr>
          <a:xfrm>
            <a:off x="7600949" y="853825"/>
            <a:ext cx="3895725" cy="1725496"/>
          </a:xfrm>
          <a:custGeom>
            <a:avLst/>
            <a:gdLst>
              <a:gd name="connsiteX0" fmla="*/ 0 w 3895725"/>
              <a:gd name="connsiteY0" fmla="*/ 287588 h 1725496"/>
              <a:gd name="connsiteX1" fmla="*/ 287588 w 3895725"/>
              <a:gd name="connsiteY1" fmla="*/ 0 h 1725496"/>
              <a:gd name="connsiteX2" fmla="*/ 909529 w 3895725"/>
              <a:gd name="connsiteY2" fmla="*/ 0 h 1725496"/>
              <a:gd name="connsiteX3" fmla="*/ 1511621 w 3895725"/>
              <a:gd name="connsiteY3" fmla="*/ 0 h 1725496"/>
              <a:gd name="connsiteX4" fmla="*/ 2272506 w 3895725"/>
              <a:gd name="connsiteY4" fmla="*/ 0 h 1725496"/>
              <a:gd name="connsiteX5" fmla="*/ 2272506 w 3895725"/>
              <a:gd name="connsiteY5" fmla="*/ 0 h 1725496"/>
              <a:gd name="connsiteX6" fmla="*/ 2778951 w 3895725"/>
              <a:gd name="connsiteY6" fmla="*/ 0 h 1725496"/>
              <a:gd name="connsiteX7" fmla="*/ 3246438 w 3895725"/>
              <a:gd name="connsiteY7" fmla="*/ 0 h 1725496"/>
              <a:gd name="connsiteX8" fmla="*/ 3608137 w 3895725"/>
              <a:gd name="connsiteY8" fmla="*/ 0 h 1725496"/>
              <a:gd name="connsiteX9" fmla="*/ 3895725 w 3895725"/>
              <a:gd name="connsiteY9" fmla="*/ 287588 h 1725496"/>
              <a:gd name="connsiteX10" fmla="*/ 3895725 w 3895725"/>
              <a:gd name="connsiteY10" fmla="*/ 647064 h 1725496"/>
              <a:gd name="connsiteX11" fmla="*/ 3895725 w 3895725"/>
              <a:gd name="connsiteY11" fmla="*/ 1006539 h 1725496"/>
              <a:gd name="connsiteX12" fmla="*/ 3895725 w 3895725"/>
              <a:gd name="connsiteY12" fmla="*/ 1006539 h 1725496"/>
              <a:gd name="connsiteX13" fmla="*/ 3895725 w 3895725"/>
              <a:gd name="connsiteY13" fmla="*/ 1437913 h 1725496"/>
              <a:gd name="connsiteX14" fmla="*/ 3895725 w 3895725"/>
              <a:gd name="connsiteY14" fmla="*/ 1437908 h 1725496"/>
              <a:gd name="connsiteX15" fmla="*/ 3608137 w 3895725"/>
              <a:gd name="connsiteY15" fmla="*/ 1725496 h 1725496"/>
              <a:gd name="connsiteX16" fmla="*/ 3246438 w 3895725"/>
              <a:gd name="connsiteY16" fmla="*/ 1725496 h 1725496"/>
              <a:gd name="connsiteX17" fmla="*/ 3220946 w 3895725"/>
              <a:gd name="connsiteY17" fmla="*/ 2109022 h 1725496"/>
              <a:gd name="connsiteX18" fmla="*/ 2737242 w 3895725"/>
              <a:gd name="connsiteY18" fmla="*/ 1913424 h 1725496"/>
              <a:gd name="connsiteX19" fmla="*/ 2272506 w 3895725"/>
              <a:gd name="connsiteY19" fmla="*/ 1725496 h 1725496"/>
              <a:gd name="connsiteX20" fmla="*/ 1630716 w 3895725"/>
              <a:gd name="connsiteY20" fmla="*/ 1725496 h 1725496"/>
              <a:gd name="connsiteX21" fmla="*/ 969077 w 3895725"/>
              <a:gd name="connsiteY21" fmla="*/ 1725496 h 1725496"/>
              <a:gd name="connsiteX22" fmla="*/ 287588 w 3895725"/>
              <a:gd name="connsiteY22" fmla="*/ 1725496 h 1725496"/>
              <a:gd name="connsiteX23" fmla="*/ 0 w 3895725"/>
              <a:gd name="connsiteY23" fmla="*/ 1437908 h 1725496"/>
              <a:gd name="connsiteX24" fmla="*/ 0 w 3895725"/>
              <a:gd name="connsiteY24" fmla="*/ 1437913 h 1725496"/>
              <a:gd name="connsiteX25" fmla="*/ 0 w 3895725"/>
              <a:gd name="connsiteY25" fmla="*/ 1006539 h 1725496"/>
              <a:gd name="connsiteX26" fmla="*/ 0 w 3895725"/>
              <a:gd name="connsiteY26" fmla="*/ 1006539 h 1725496"/>
              <a:gd name="connsiteX27" fmla="*/ 0 w 3895725"/>
              <a:gd name="connsiteY27" fmla="*/ 668632 h 1725496"/>
              <a:gd name="connsiteX28" fmla="*/ 0 w 3895725"/>
              <a:gd name="connsiteY28" fmla="*/ 287588 h 17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95725" h="1725496" fill="none" extrusionOk="0">
                <a:moveTo>
                  <a:pt x="0" y="287588"/>
                </a:moveTo>
                <a:cubicBezTo>
                  <a:pt x="-9004" y="124679"/>
                  <a:pt x="121598" y="-23175"/>
                  <a:pt x="287588" y="0"/>
                </a:cubicBezTo>
                <a:cubicBezTo>
                  <a:pt x="483616" y="-2770"/>
                  <a:pt x="683665" y="1454"/>
                  <a:pt x="909529" y="0"/>
                </a:cubicBezTo>
                <a:cubicBezTo>
                  <a:pt x="1135393" y="-1454"/>
                  <a:pt x="1341316" y="622"/>
                  <a:pt x="1511621" y="0"/>
                </a:cubicBezTo>
                <a:cubicBezTo>
                  <a:pt x="1681926" y="-622"/>
                  <a:pt x="2060141" y="10602"/>
                  <a:pt x="2272506" y="0"/>
                </a:cubicBezTo>
                <a:lnTo>
                  <a:pt x="2272506" y="0"/>
                </a:lnTo>
                <a:cubicBezTo>
                  <a:pt x="2457813" y="6345"/>
                  <a:pt x="2548924" y="12244"/>
                  <a:pt x="2778951" y="0"/>
                </a:cubicBezTo>
                <a:cubicBezTo>
                  <a:pt x="3008979" y="-12244"/>
                  <a:pt x="3122681" y="-10404"/>
                  <a:pt x="3246438" y="0"/>
                </a:cubicBezTo>
                <a:cubicBezTo>
                  <a:pt x="3411650" y="4286"/>
                  <a:pt x="3460840" y="17986"/>
                  <a:pt x="3608137" y="0"/>
                </a:cubicBezTo>
                <a:cubicBezTo>
                  <a:pt x="3791634" y="20811"/>
                  <a:pt x="3908657" y="101370"/>
                  <a:pt x="3895725" y="287588"/>
                </a:cubicBezTo>
                <a:cubicBezTo>
                  <a:pt x="3887549" y="384019"/>
                  <a:pt x="3903598" y="484413"/>
                  <a:pt x="3895725" y="647064"/>
                </a:cubicBezTo>
                <a:cubicBezTo>
                  <a:pt x="3887852" y="809715"/>
                  <a:pt x="3909862" y="913065"/>
                  <a:pt x="3895725" y="1006539"/>
                </a:cubicBezTo>
                <a:lnTo>
                  <a:pt x="3895725" y="1006539"/>
                </a:lnTo>
                <a:cubicBezTo>
                  <a:pt x="3875884" y="1200476"/>
                  <a:pt x="3903229" y="1296859"/>
                  <a:pt x="3895725" y="1437913"/>
                </a:cubicBezTo>
                <a:lnTo>
                  <a:pt x="3895725" y="1437908"/>
                </a:lnTo>
                <a:cubicBezTo>
                  <a:pt x="3896908" y="1581594"/>
                  <a:pt x="3768666" y="1737378"/>
                  <a:pt x="3608137" y="1725496"/>
                </a:cubicBezTo>
                <a:cubicBezTo>
                  <a:pt x="3448954" y="1740609"/>
                  <a:pt x="3368350" y="1727072"/>
                  <a:pt x="3246438" y="1725496"/>
                </a:cubicBezTo>
                <a:cubicBezTo>
                  <a:pt x="3231039" y="1802043"/>
                  <a:pt x="3225163" y="2017731"/>
                  <a:pt x="3220946" y="2109022"/>
                </a:cubicBezTo>
                <a:cubicBezTo>
                  <a:pt x="2991546" y="2013228"/>
                  <a:pt x="2894552" y="1970376"/>
                  <a:pt x="2737242" y="1913424"/>
                </a:cubicBezTo>
                <a:cubicBezTo>
                  <a:pt x="2579932" y="1856472"/>
                  <a:pt x="2382823" y="1777787"/>
                  <a:pt x="2272506" y="1725496"/>
                </a:cubicBezTo>
                <a:cubicBezTo>
                  <a:pt x="2106226" y="1723071"/>
                  <a:pt x="1843624" y="1729953"/>
                  <a:pt x="1630716" y="1725496"/>
                </a:cubicBezTo>
                <a:cubicBezTo>
                  <a:pt x="1417808" y="1721040"/>
                  <a:pt x="1172415" y="1739623"/>
                  <a:pt x="969077" y="1725496"/>
                </a:cubicBezTo>
                <a:cubicBezTo>
                  <a:pt x="765739" y="1711369"/>
                  <a:pt x="543043" y="1696914"/>
                  <a:pt x="287588" y="1725496"/>
                </a:cubicBezTo>
                <a:cubicBezTo>
                  <a:pt x="111629" y="1707692"/>
                  <a:pt x="-10838" y="1586199"/>
                  <a:pt x="0" y="1437908"/>
                </a:cubicBezTo>
                <a:lnTo>
                  <a:pt x="0" y="1437913"/>
                </a:lnTo>
                <a:cubicBezTo>
                  <a:pt x="-11814" y="1334860"/>
                  <a:pt x="18890" y="1097630"/>
                  <a:pt x="0" y="1006539"/>
                </a:cubicBezTo>
                <a:lnTo>
                  <a:pt x="0" y="1006539"/>
                </a:lnTo>
                <a:cubicBezTo>
                  <a:pt x="15917" y="916278"/>
                  <a:pt x="-10286" y="797766"/>
                  <a:pt x="0" y="668632"/>
                </a:cubicBezTo>
                <a:cubicBezTo>
                  <a:pt x="10286" y="539498"/>
                  <a:pt x="-10181" y="469964"/>
                  <a:pt x="0" y="287588"/>
                </a:cubicBezTo>
                <a:close/>
              </a:path>
              <a:path w="3895725" h="1725496" stroke="0" extrusionOk="0">
                <a:moveTo>
                  <a:pt x="0" y="287588"/>
                </a:moveTo>
                <a:cubicBezTo>
                  <a:pt x="10883" y="164235"/>
                  <a:pt x="126347" y="-19229"/>
                  <a:pt x="287588" y="0"/>
                </a:cubicBezTo>
                <a:cubicBezTo>
                  <a:pt x="546285" y="-12256"/>
                  <a:pt x="718218" y="-4054"/>
                  <a:pt x="949227" y="0"/>
                </a:cubicBezTo>
                <a:cubicBezTo>
                  <a:pt x="1180236" y="4054"/>
                  <a:pt x="1340828" y="-6371"/>
                  <a:pt x="1551319" y="0"/>
                </a:cubicBezTo>
                <a:cubicBezTo>
                  <a:pt x="1761810" y="6371"/>
                  <a:pt x="1925921" y="-2098"/>
                  <a:pt x="2272506" y="0"/>
                </a:cubicBezTo>
                <a:lnTo>
                  <a:pt x="2272506" y="0"/>
                </a:lnTo>
                <a:cubicBezTo>
                  <a:pt x="2484695" y="-16182"/>
                  <a:pt x="2635416" y="-20081"/>
                  <a:pt x="2749733" y="0"/>
                </a:cubicBezTo>
                <a:cubicBezTo>
                  <a:pt x="2864050" y="20081"/>
                  <a:pt x="3115998" y="-5352"/>
                  <a:pt x="3246438" y="0"/>
                </a:cubicBezTo>
                <a:cubicBezTo>
                  <a:pt x="3420100" y="-4139"/>
                  <a:pt x="3515235" y="-1793"/>
                  <a:pt x="3608137" y="0"/>
                </a:cubicBezTo>
                <a:cubicBezTo>
                  <a:pt x="3775765" y="12870"/>
                  <a:pt x="3897455" y="105298"/>
                  <a:pt x="3895725" y="287588"/>
                </a:cubicBezTo>
                <a:cubicBezTo>
                  <a:pt x="3882954" y="420498"/>
                  <a:pt x="3884263" y="567447"/>
                  <a:pt x="3895725" y="647064"/>
                </a:cubicBezTo>
                <a:cubicBezTo>
                  <a:pt x="3907187" y="726681"/>
                  <a:pt x="3887715" y="848088"/>
                  <a:pt x="3895725" y="1006539"/>
                </a:cubicBezTo>
                <a:lnTo>
                  <a:pt x="3895725" y="1006539"/>
                </a:lnTo>
                <a:cubicBezTo>
                  <a:pt x="3893636" y="1111415"/>
                  <a:pt x="3891910" y="1268309"/>
                  <a:pt x="3895725" y="1437913"/>
                </a:cubicBezTo>
                <a:lnTo>
                  <a:pt x="3895725" y="1437908"/>
                </a:lnTo>
                <a:cubicBezTo>
                  <a:pt x="3906937" y="1627263"/>
                  <a:pt x="3743694" y="1698954"/>
                  <a:pt x="3608137" y="1725496"/>
                </a:cubicBezTo>
                <a:cubicBezTo>
                  <a:pt x="3454038" y="1733851"/>
                  <a:pt x="3414926" y="1721699"/>
                  <a:pt x="3246438" y="1725496"/>
                </a:cubicBezTo>
                <a:cubicBezTo>
                  <a:pt x="3250997" y="1818874"/>
                  <a:pt x="3221677" y="2004065"/>
                  <a:pt x="3220946" y="2109022"/>
                </a:cubicBezTo>
                <a:cubicBezTo>
                  <a:pt x="3045350" y="2060581"/>
                  <a:pt x="2852201" y="1964964"/>
                  <a:pt x="2756210" y="1921094"/>
                </a:cubicBezTo>
                <a:cubicBezTo>
                  <a:pt x="2660219" y="1877224"/>
                  <a:pt x="2493906" y="1818123"/>
                  <a:pt x="2272506" y="1725496"/>
                </a:cubicBezTo>
                <a:cubicBezTo>
                  <a:pt x="1993744" y="1735862"/>
                  <a:pt x="1837428" y="1702474"/>
                  <a:pt x="1571168" y="1725496"/>
                </a:cubicBezTo>
                <a:cubicBezTo>
                  <a:pt x="1304908" y="1748518"/>
                  <a:pt x="1032898" y="1744508"/>
                  <a:pt x="869831" y="1725496"/>
                </a:cubicBezTo>
                <a:cubicBezTo>
                  <a:pt x="706764" y="1706484"/>
                  <a:pt x="535753" y="1723049"/>
                  <a:pt x="287588" y="1725496"/>
                </a:cubicBezTo>
                <a:cubicBezTo>
                  <a:pt x="111529" y="1758988"/>
                  <a:pt x="-3125" y="1603533"/>
                  <a:pt x="0" y="1437908"/>
                </a:cubicBezTo>
                <a:lnTo>
                  <a:pt x="0" y="1437913"/>
                </a:lnTo>
                <a:cubicBezTo>
                  <a:pt x="-20876" y="1258307"/>
                  <a:pt x="19399" y="1195532"/>
                  <a:pt x="0" y="1006539"/>
                </a:cubicBezTo>
                <a:lnTo>
                  <a:pt x="0" y="1006539"/>
                </a:lnTo>
                <a:cubicBezTo>
                  <a:pt x="13757" y="895633"/>
                  <a:pt x="-15709" y="754601"/>
                  <a:pt x="0" y="661443"/>
                </a:cubicBezTo>
                <a:cubicBezTo>
                  <a:pt x="15709" y="568285"/>
                  <a:pt x="556" y="467222"/>
                  <a:pt x="0" y="287588"/>
                </a:cubicBezTo>
                <a:close/>
              </a:path>
            </a:pathLst>
          </a:custGeom>
          <a:ln w="38100">
            <a:solidFill>
              <a:srgbClr val="FF99FF"/>
            </a:solidFill>
            <a:extLst>
              <a:ext uri="{C807C97D-BFC1-408E-A445-0C87EB9F89A2}">
                <ask:lineSketchStyleProps xmlns:ask="http://schemas.microsoft.com/office/drawing/2018/sketchyshapes" xmlns="" sd="1430415381">
                  <a:prstGeom prst="wedgeRoundRectCallout">
                    <a:avLst>
                      <a:gd name="adj1" fmla="val 32679"/>
                      <a:gd name="adj2" fmla="val 7222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90 000</a:t>
            </a:r>
          </a:p>
        </p:txBody>
      </p:sp>
      <p:pic>
        <p:nvPicPr>
          <p:cNvPr id="11" name="Picture 10" descr="A picture containing doll&#10;&#10;Description automatically generated">
            <a:extLst>
              <a:ext uri="{FF2B5EF4-FFF2-40B4-BE49-F238E27FC236}">
                <a16:creationId xmlns:a16="http://schemas.microsoft.com/office/drawing/2014/main" id="{096B11F7-FC24-6FFE-6258-EFF5F8F7F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58701746-361B-2CF5-202A-9855F35F36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pic>
        <p:nvPicPr>
          <p:cNvPr id="7" name="Picture 6">
            <a:extLst>
              <a:ext uri="{FF2B5EF4-FFF2-40B4-BE49-F238E27FC236}">
                <a16:creationId xmlns:a16="http://schemas.microsoft.com/office/drawing/2014/main" id="{47E8EB21-2F22-A19F-FA65-E6C1F4FE04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53100" y="2761304"/>
            <a:ext cx="3238694" cy="3968988"/>
          </a:xfrm>
          <a:prstGeom prst="rect">
            <a:avLst/>
          </a:prstGeom>
        </p:spPr>
      </p:pic>
    </p:spTree>
    <p:extLst>
      <p:ext uri="{BB962C8B-B14F-4D97-AF65-F5344CB8AC3E}">
        <p14:creationId xmlns:p14="http://schemas.microsoft.com/office/powerpoint/2010/main" val="336056397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21A5E2-338E-A5D9-42AF-0E344ACC30D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colorTemperature colorTemp="5900"/>
                    </a14:imgEffect>
                    <a14:imgEffect>
                      <a14:saturation sat="200000"/>
                    </a14:imgEffect>
                  </a14:imgLayer>
                </a14:imgProps>
              </a:ext>
            </a:extLst>
          </a:blip>
          <a:srcRect t="329" b="1"/>
          <a:stretch/>
        </p:blipFill>
        <p:spPr>
          <a:xfrm>
            <a:off x="0" y="0"/>
            <a:ext cx="12192000" cy="6857999"/>
          </a:xfrm>
          <a:prstGeom prst="rect">
            <a:avLst/>
          </a:prstGeom>
        </p:spPr>
      </p:pic>
      <p:pic>
        <p:nvPicPr>
          <p:cNvPr id="6" name="Graphic 5">
            <a:extLst>
              <a:ext uri="{FF2B5EF4-FFF2-40B4-BE49-F238E27FC236}">
                <a16:creationId xmlns:a16="http://schemas.microsoft.com/office/drawing/2014/main" id="{9B826CB8-3A8A-6EF0-E291-AAD6B5D5796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7059190" y="2040133"/>
            <a:ext cx="3135400" cy="4155111"/>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FA04C7E2-8E64-8B1B-82E2-B27E42741F92}"/>
              </a:ext>
            </a:extLst>
          </p:cNvPr>
          <p:cNvPicPr>
            <a:picLocks noChangeAspect="1"/>
          </p:cNvPicPr>
          <p:nvPr/>
        </p:nvPicPr>
        <p:blipFill>
          <a:blip r:embed="rId7"/>
          <a:stretch>
            <a:fillRect/>
          </a:stretch>
        </p:blipFill>
        <p:spPr>
          <a:xfrm>
            <a:off x="4081517" y="2323227"/>
            <a:ext cx="3133616" cy="2554445"/>
          </a:xfrm>
          <a:prstGeom prst="rect">
            <a:avLst/>
          </a:prstGeom>
        </p:spPr>
      </p:pic>
    </p:spTree>
    <p:extLst>
      <p:ext uri="{BB962C8B-B14F-4D97-AF65-F5344CB8AC3E}">
        <p14:creationId xmlns:p14="http://schemas.microsoft.com/office/powerpoint/2010/main" val="40529115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rotWithShape="1">
          <a:blip r:embed="rId2" cstate="print">
            <a:extLst>
              <a:ext uri="{28A0092B-C50C-407E-A947-70E740481C1C}">
                <a14:useLocalDpi xmlns:a14="http://schemas.microsoft.com/office/drawing/2010/main" val="0"/>
              </a:ext>
            </a:extLst>
          </a:blip>
          <a:srcRect t="16516"/>
          <a:stretch/>
        </p:blipFill>
        <p:spPr>
          <a:xfrm>
            <a:off x="0" y="-13448"/>
            <a:ext cx="12192000" cy="6871447"/>
          </a:xfrm>
          <a:prstGeom prst="rect">
            <a:avLst/>
          </a:prstGeom>
        </p:spPr>
      </p:pic>
      <p:pic>
        <p:nvPicPr>
          <p:cNvPr id="53" name="Graphic 52">
            <a:extLst>
              <a:ext uri="{FF2B5EF4-FFF2-40B4-BE49-F238E27FC236}">
                <a16:creationId xmlns:a16="http://schemas.microsoft.com/office/drawing/2014/main" id="{AEC247EE-8D6B-36AE-D2F7-712AEDB7246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8262205" y="2453563"/>
            <a:ext cx="3135400" cy="4155111"/>
          </a:xfrm>
          <a:prstGeom prst="rect">
            <a:avLst/>
          </a:prstGeom>
          <a:effectLst>
            <a:outerShdw blurRad="76200" dir="13500000" sy="23000" kx="1200000" algn="br" rotWithShape="0">
              <a:prstClr val="black">
                <a:alpha val="20000"/>
              </a:prstClr>
            </a:outerShdw>
          </a:effectLst>
        </p:spPr>
      </p:pic>
      <p:sp>
        <p:nvSpPr>
          <p:cNvPr id="14" name="Hình chữ nhật: Góc Tròn 3">
            <a:extLst>
              <a:ext uri="{FF2B5EF4-FFF2-40B4-BE49-F238E27FC236}">
                <a16:creationId xmlns:a16="http://schemas.microsoft.com/office/drawing/2014/main" id="{FD1C116F-5A53-3627-C653-3E4550C99D90}"/>
              </a:ext>
            </a:extLst>
          </p:cNvPr>
          <p:cNvSpPr/>
          <p:nvPr/>
        </p:nvSpPr>
        <p:spPr>
          <a:xfrm>
            <a:off x="1316322" y="1241000"/>
            <a:ext cx="6368692" cy="5044658"/>
          </a:xfrm>
          <a:custGeom>
            <a:avLst/>
            <a:gdLst>
              <a:gd name="connsiteX0" fmla="*/ 0 w 6368692"/>
              <a:gd name="connsiteY0" fmla="*/ 840793 h 5044658"/>
              <a:gd name="connsiteX1" fmla="*/ 840793 w 6368692"/>
              <a:gd name="connsiteY1" fmla="*/ 0 h 5044658"/>
              <a:gd name="connsiteX2" fmla="*/ 5527899 w 6368692"/>
              <a:gd name="connsiteY2" fmla="*/ 0 h 5044658"/>
              <a:gd name="connsiteX3" fmla="*/ 6368692 w 6368692"/>
              <a:gd name="connsiteY3" fmla="*/ 840793 h 5044658"/>
              <a:gd name="connsiteX4" fmla="*/ 6368692 w 6368692"/>
              <a:gd name="connsiteY4" fmla="*/ 4203865 h 5044658"/>
              <a:gd name="connsiteX5" fmla="*/ 5527899 w 6368692"/>
              <a:gd name="connsiteY5" fmla="*/ 5044658 h 5044658"/>
              <a:gd name="connsiteX6" fmla="*/ 840793 w 6368692"/>
              <a:gd name="connsiteY6" fmla="*/ 5044658 h 5044658"/>
              <a:gd name="connsiteX7" fmla="*/ 0 w 6368692"/>
              <a:gd name="connsiteY7" fmla="*/ 4203865 h 5044658"/>
              <a:gd name="connsiteX8" fmla="*/ 0 w 6368692"/>
              <a:gd name="connsiteY8" fmla="*/ 840793 h 504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8692" h="5044658" fill="none" extrusionOk="0">
                <a:moveTo>
                  <a:pt x="0" y="840793"/>
                </a:moveTo>
                <a:cubicBezTo>
                  <a:pt x="-36271" y="378691"/>
                  <a:pt x="366639" y="55631"/>
                  <a:pt x="840793" y="0"/>
                </a:cubicBezTo>
                <a:cubicBezTo>
                  <a:pt x="2414921" y="77600"/>
                  <a:pt x="4306189" y="-27269"/>
                  <a:pt x="5527899" y="0"/>
                </a:cubicBezTo>
                <a:cubicBezTo>
                  <a:pt x="6022886" y="-40406"/>
                  <a:pt x="6374138" y="378039"/>
                  <a:pt x="6368692" y="840793"/>
                </a:cubicBezTo>
                <a:cubicBezTo>
                  <a:pt x="6477692" y="1845335"/>
                  <a:pt x="6290483" y="3332090"/>
                  <a:pt x="6368692" y="4203865"/>
                </a:cubicBezTo>
                <a:cubicBezTo>
                  <a:pt x="6332851" y="4654201"/>
                  <a:pt x="5952408" y="5062232"/>
                  <a:pt x="5527899" y="5044658"/>
                </a:cubicBezTo>
                <a:cubicBezTo>
                  <a:pt x="3226689" y="5093835"/>
                  <a:pt x="1921034" y="4921956"/>
                  <a:pt x="840793" y="5044658"/>
                </a:cubicBezTo>
                <a:cubicBezTo>
                  <a:pt x="369174" y="5100434"/>
                  <a:pt x="-26969" y="4691442"/>
                  <a:pt x="0" y="4203865"/>
                </a:cubicBezTo>
                <a:cubicBezTo>
                  <a:pt x="47022" y="3374851"/>
                  <a:pt x="104569" y="1978849"/>
                  <a:pt x="0" y="840793"/>
                </a:cubicBezTo>
                <a:close/>
              </a:path>
              <a:path w="6368692" h="5044658" stroke="0" extrusionOk="0">
                <a:moveTo>
                  <a:pt x="0" y="840793"/>
                </a:moveTo>
                <a:cubicBezTo>
                  <a:pt x="48296" y="370916"/>
                  <a:pt x="387240" y="-721"/>
                  <a:pt x="840793" y="0"/>
                </a:cubicBezTo>
                <a:cubicBezTo>
                  <a:pt x="2915446" y="-129276"/>
                  <a:pt x="4696622" y="-77778"/>
                  <a:pt x="5527899" y="0"/>
                </a:cubicBezTo>
                <a:cubicBezTo>
                  <a:pt x="5974578" y="-56357"/>
                  <a:pt x="6365484" y="394931"/>
                  <a:pt x="6368692" y="840793"/>
                </a:cubicBezTo>
                <a:cubicBezTo>
                  <a:pt x="6450291" y="1491911"/>
                  <a:pt x="6522992" y="3779628"/>
                  <a:pt x="6368692" y="4203865"/>
                </a:cubicBezTo>
                <a:cubicBezTo>
                  <a:pt x="6395790" y="4725370"/>
                  <a:pt x="5969454" y="5052407"/>
                  <a:pt x="5527899" y="5044658"/>
                </a:cubicBezTo>
                <a:cubicBezTo>
                  <a:pt x="4844878" y="5088878"/>
                  <a:pt x="1698468" y="5015276"/>
                  <a:pt x="840793" y="5044658"/>
                </a:cubicBezTo>
                <a:cubicBezTo>
                  <a:pt x="355406" y="4963855"/>
                  <a:pt x="-58535" y="4654693"/>
                  <a:pt x="0" y="4203865"/>
                </a:cubicBezTo>
                <a:cubicBezTo>
                  <a:pt x="-159954" y="3220932"/>
                  <a:pt x="22140" y="2496367"/>
                  <a:pt x="0" y="840793"/>
                </a:cubicBezTo>
                <a:close/>
              </a:path>
            </a:pathLst>
          </a:custGeom>
          <a:solidFill>
            <a:schemeClr val="bg1"/>
          </a:solidFill>
          <a:ln w="76200">
            <a:solidFill>
              <a:schemeClr val="accent4">
                <a:lumMod val="75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 17"/>
          <p:cNvGrpSpPr/>
          <p:nvPr/>
        </p:nvGrpSpPr>
        <p:grpSpPr>
          <a:xfrm>
            <a:off x="1560871" y="1729324"/>
            <a:ext cx="7830778" cy="973116"/>
            <a:chOff x="4860662" y="1637713"/>
            <a:chExt cx="6701334" cy="973116"/>
          </a:xfrm>
        </p:grpSpPr>
        <p:sp>
          <p:nvSpPr>
            <p:cNvPr id="19" name="TextBox 47">
              <a:extLst>
                <a:ext uri="{FF2B5EF4-FFF2-40B4-BE49-F238E27FC236}">
                  <a16:creationId xmlns:a16="http://schemas.microsoft.com/office/drawing/2014/main" id="{B80138F7-4E41-D56C-8B11-2F19F0D81CCA}"/>
                </a:ext>
              </a:extLst>
            </p:cNvPr>
            <p:cNvSpPr txBox="1"/>
            <p:nvPr/>
          </p:nvSpPr>
          <p:spPr>
            <a:xfrm>
              <a:off x="6043135" y="1847735"/>
              <a:ext cx="5518861" cy="763094"/>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en-US" sz="4000" b="1" dirty="0" err="1" smtClean="0">
                  <a:solidFill>
                    <a:srgbClr val="FFC000">
                      <a:lumMod val="75000"/>
                    </a:srgbClr>
                  </a:solidFill>
                </a:rPr>
                <a:t>Làm</a:t>
              </a:r>
              <a:r>
                <a:rPr lang="en-US" sz="4000" b="1" dirty="0" smtClean="0">
                  <a:solidFill>
                    <a:srgbClr val="FFC000">
                      <a:lumMod val="75000"/>
                    </a:srgbClr>
                  </a:solidFill>
                </a:rPr>
                <a:t> </a:t>
              </a:r>
              <a:r>
                <a:rPr lang="en-US" sz="4000" b="1" dirty="0" err="1" smtClean="0">
                  <a:solidFill>
                    <a:srgbClr val="FFC000">
                      <a:lumMod val="75000"/>
                    </a:srgbClr>
                  </a:solidFill>
                </a:rPr>
                <a:t>vở</a:t>
              </a:r>
              <a:r>
                <a:rPr lang="en-US" sz="4000" b="1" dirty="0" smtClean="0">
                  <a:solidFill>
                    <a:srgbClr val="FFC000">
                      <a:lumMod val="75000"/>
                    </a:srgbClr>
                  </a:solidFill>
                </a:rPr>
                <a:t> </a:t>
              </a:r>
              <a:r>
                <a:rPr lang="en-US" sz="4000" b="1" dirty="0" err="1" smtClean="0">
                  <a:solidFill>
                    <a:srgbClr val="FFC000">
                      <a:lumMod val="75000"/>
                    </a:srgbClr>
                  </a:solidFill>
                </a:rPr>
                <a:t>bài</a:t>
              </a:r>
              <a:r>
                <a:rPr lang="en-US" sz="4000" b="1" dirty="0" smtClean="0">
                  <a:solidFill>
                    <a:srgbClr val="FFC000">
                      <a:lumMod val="75000"/>
                    </a:srgbClr>
                  </a:solidFill>
                </a:rPr>
                <a:t> </a:t>
              </a:r>
              <a:r>
                <a:rPr lang="en-US" sz="4000" b="1" dirty="0" err="1" smtClean="0">
                  <a:solidFill>
                    <a:srgbClr val="FFC000">
                      <a:lumMod val="75000"/>
                    </a:srgbClr>
                  </a:solidFill>
                </a:rPr>
                <a:t>tập</a:t>
              </a:r>
              <a:r>
                <a:rPr kumimoji="0" lang="en-US" sz="4000" b="1" i="0" u="none" strike="noStrike" kern="1200" cap="none" spc="0" normalizeH="0" baseline="0" noProof="0" dirty="0" smtClean="0">
                  <a:ln>
                    <a:noFill/>
                  </a:ln>
                  <a:solidFill>
                    <a:srgbClr val="FFC000">
                      <a:lumMod val="75000"/>
                    </a:srgbClr>
                  </a:solidFill>
                  <a:effectLst/>
                  <a:uLnTx/>
                  <a:uFillTx/>
                </a:rPr>
                <a:t>.</a:t>
              </a:r>
              <a:endParaRPr kumimoji="0" lang="en-US" sz="4000" b="0" i="0" u="none" strike="noStrike" kern="1200" cap="none" spc="0" normalizeH="0" baseline="0" noProof="0" dirty="0">
                <a:ln>
                  <a:noFill/>
                </a:ln>
                <a:solidFill>
                  <a:srgbClr val="FFC000">
                    <a:lumMod val="75000"/>
                  </a:srgbClr>
                </a:solidFill>
                <a:effectLst/>
                <a:uLnTx/>
                <a:uFillTx/>
                <a:cs typeface="Calibri" panose="020F0502020204030204" pitchFamily="34" charset="0"/>
              </a:endParaRPr>
            </a:p>
          </p:txBody>
        </p:sp>
        <p:pic>
          <p:nvPicPr>
            <p:cNvPr id="20" name="Picture 13"/>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860662" y="1637713"/>
              <a:ext cx="1182473" cy="886855"/>
            </a:xfrm>
            <a:prstGeom prst="rect">
              <a:avLst/>
            </a:prstGeom>
          </p:spPr>
        </p:pic>
      </p:grpSp>
      <p:grpSp>
        <p:nvGrpSpPr>
          <p:cNvPr id="21" name="Group 20"/>
          <p:cNvGrpSpPr/>
          <p:nvPr/>
        </p:nvGrpSpPr>
        <p:grpSpPr>
          <a:xfrm>
            <a:off x="1487718" y="2813086"/>
            <a:ext cx="6701334" cy="973116"/>
            <a:chOff x="4860662" y="1637713"/>
            <a:chExt cx="6701334" cy="973116"/>
          </a:xfrm>
        </p:grpSpPr>
        <p:sp>
          <p:nvSpPr>
            <p:cNvPr id="22" name="TextBox 47">
              <a:extLst>
                <a:ext uri="{FF2B5EF4-FFF2-40B4-BE49-F238E27FC236}">
                  <a16:creationId xmlns:a16="http://schemas.microsoft.com/office/drawing/2014/main" id="{B80138F7-4E41-D56C-8B11-2F19F0D81CCA}"/>
                </a:ext>
              </a:extLst>
            </p:cNvPr>
            <p:cNvSpPr txBox="1"/>
            <p:nvPr/>
          </p:nvSpPr>
          <p:spPr>
            <a:xfrm>
              <a:off x="6043135" y="1847735"/>
              <a:ext cx="5518861" cy="763094"/>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en-US" sz="4000" b="1" dirty="0" err="1" smtClean="0">
                  <a:solidFill>
                    <a:srgbClr val="FFC000">
                      <a:lumMod val="75000"/>
                    </a:srgbClr>
                  </a:solidFill>
                </a:rPr>
                <a:t>Chuẩn</a:t>
              </a:r>
              <a:r>
                <a:rPr lang="en-US" sz="4000" b="1" dirty="0" smtClean="0">
                  <a:solidFill>
                    <a:srgbClr val="FFC000">
                      <a:lumMod val="75000"/>
                    </a:srgbClr>
                  </a:solidFill>
                </a:rPr>
                <a:t> </a:t>
              </a:r>
              <a:r>
                <a:rPr lang="en-US" sz="4000" b="1" dirty="0" err="1" smtClean="0">
                  <a:solidFill>
                    <a:srgbClr val="FFC000">
                      <a:lumMod val="75000"/>
                    </a:srgbClr>
                  </a:solidFill>
                </a:rPr>
                <a:t>bị</a:t>
              </a:r>
              <a:r>
                <a:rPr lang="en-US" sz="4000" b="1" dirty="0" smtClean="0">
                  <a:solidFill>
                    <a:srgbClr val="FFC000">
                      <a:lumMod val="75000"/>
                    </a:srgbClr>
                  </a:solidFill>
                </a:rPr>
                <a:t> </a:t>
              </a:r>
              <a:r>
                <a:rPr lang="en-US" sz="4000" b="1" dirty="0" err="1" smtClean="0">
                  <a:solidFill>
                    <a:srgbClr val="FFC000">
                      <a:lumMod val="75000"/>
                    </a:srgbClr>
                  </a:solidFill>
                </a:rPr>
                <a:t>bài</a:t>
              </a:r>
              <a:r>
                <a:rPr lang="en-US" sz="4000" b="1" dirty="0" smtClean="0">
                  <a:solidFill>
                    <a:srgbClr val="FFC000">
                      <a:lumMod val="75000"/>
                    </a:srgbClr>
                  </a:solidFill>
                </a:rPr>
                <a:t> </a:t>
              </a:r>
              <a:r>
                <a:rPr lang="en-US" sz="4000" b="1" dirty="0" err="1" smtClean="0">
                  <a:solidFill>
                    <a:srgbClr val="FFC000">
                      <a:lumMod val="75000"/>
                    </a:srgbClr>
                  </a:solidFill>
                </a:rPr>
                <a:t>mới</a:t>
              </a:r>
              <a:r>
                <a:rPr lang="en-US" sz="4000" b="1" dirty="0" smtClean="0">
                  <a:solidFill>
                    <a:srgbClr val="FFC000">
                      <a:lumMod val="75000"/>
                    </a:srgbClr>
                  </a:solidFill>
                </a:rPr>
                <a:t>.</a:t>
              </a:r>
              <a:endParaRPr kumimoji="0" lang="en-US" sz="4000" b="0" i="0" u="none" strike="noStrike" kern="1200" cap="none" spc="0" normalizeH="0" baseline="0" noProof="0" dirty="0">
                <a:ln>
                  <a:noFill/>
                </a:ln>
                <a:solidFill>
                  <a:srgbClr val="FFC000">
                    <a:lumMod val="75000"/>
                  </a:srgbClr>
                </a:solidFill>
                <a:effectLst/>
                <a:uLnTx/>
                <a:uFillTx/>
                <a:cs typeface="Calibri" panose="020F0502020204030204" pitchFamily="34" charset="0"/>
              </a:endParaRPr>
            </a:p>
          </p:txBody>
        </p:sp>
        <p:pic>
          <p:nvPicPr>
            <p:cNvPr id="23" name="Picture 13"/>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860662" y="1637713"/>
              <a:ext cx="1182473" cy="886855"/>
            </a:xfrm>
            <a:prstGeom prst="rect">
              <a:avLst/>
            </a:prstGeom>
          </p:spPr>
        </p:pic>
      </p:grpSp>
      <p:pic>
        <p:nvPicPr>
          <p:cNvPr id="2" name="Picture 1">
            <a:extLst>
              <a:ext uri="{FF2B5EF4-FFF2-40B4-BE49-F238E27FC236}">
                <a16:creationId xmlns:a16="http://schemas.microsoft.com/office/drawing/2014/main" id="{33AB033B-D01F-A412-D29C-9C344E469A2F}"/>
              </a:ext>
            </a:extLst>
          </p:cNvPr>
          <p:cNvPicPr>
            <a:picLocks noChangeAspect="1"/>
          </p:cNvPicPr>
          <p:nvPr/>
        </p:nvPicPr>
        <p:blipFill>
          <a:blip r:embed="rId8"/>
          <a:stretch>
            <a:fillRect/>
          </a:stretch>
        </p:blipFill>
        <p:spPr>
          <a:xfrm>
            <a:off x="1550016" y="97452"/>
            <a:ext cx="6291617" cy="1938696"/>
          </a:xfrm>
          <a:prstGeom prst="rect">
            <a:avLst/>
          </a:prstGeom>
        </p:spPr>
      </p:pic>
    </p:spTree>
    <p:extLst>
      <p:ext uri="{BB962C8B-B14F-4D97-AF65-F5344CB8AC3E}">
        <p14:creationId xmlns:p14="http://schemas.microsoft.com/office/powerpoint/2010/main" val="15900561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1+#ppt_w/2"/>
                                          </p:val>
                                        </p:tav>
                                        <p:tav tm="100000">
                                          <p:val>
                                            <p:strVal val="#ppt_x"/>
                                          </p:val>
                                        </p:tav>
                                      </p:tavLst>
                                    </p:anim>
                                    <p:anim calcmode="lin" valueType="num">
                                      <p:cBhvr additive="base">
                                        <p:cTn id="8" dur="500" fill="hold"/>
                                        <p:tgtEl>
                                          <p:spTgt spid="5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3"/>
                                        </p:tgtEl>
                                        <p:attrNameLst>
                                          <p:attrName>r</p:attrName>
                                        </p:attrNameLst>
                                      </p:cBhvr>
                                    </p:animRot>
                                    <p:animRot by="-240000">
                                      <p:cBhvr>
                                        <p:cTn id="11" dur="200" fill="hold">
                                          <p:stCondLst>
                                            <p:cond delay="200"/>
                                          </p:stCondLst>
                                        </p:cTn>
                                        <p:tgtEl>
                                          <p:spTgt spid="53"/>
                                        </p:tgtEl>
                                        <p:attrNameLst>
                                          <p:attrName>r</p:attrName>
                                        </p:attrNameLst>
                                      </p:cBhvr>
                                    </p:animRot>
                                    <p:animRot by="240000">
                                      <p:cBhvr>
                                        <p:cTn id="12" dur="200" fill="hold">
                                          <p:stCondLst>
                                            <p:cond delay="400"/>
                                          </p:stCondLst>
                                        </p:cTn>
                                        <p:tgtEl>
                                          <p:spTgt spid="53"/>
                                        </p:tgtEl>
                                        <p:attrNameLst>
                                          <p:attrName>r</p:attrName>
                                        </p:attrNameLst>
                                      </p:cBhvr>
                                    </p:animRot>
                                    <p:animRot by="-240000">
                                      <p:cBhvr>
                                        <p:cTn id="13" dur="200" fill="hold">
                                          <p:stCondLst>
                                            <p:cond delay="600"/>
                                          </p:stCondLst>
                                        </p:cTn>
                                        <p:tgtEl>
                                          <p:spTgt spid="53"/>
                                        </p:tgtEl>
                                        <p:attrNameLst>
                                          <p:attrName>r</p:attrName>
                                        </p:attrNameLst>
                                      </p:cBhvr>
                                    </p:animRot>
                                    <p:animRot by="120000">
                                      <p:cBhvr>
                                        <p:cTn id="14" dur="200" fill="hold">
                                          <p:stCondLst>
                                            <p:cond delay="800"/>
                                          </p:stCondLst>
                                        </p:cTn>
                                        <p:tgtEl>
                                          <p:spTgt spid="53"/>
                                        </p:tgtEl>
                                        <p:attrNameLst>
                                          <p:attrName>r</p:attrName>
                                        </p:attrNameLst>
                                      </p:cBhvr>
                                    </p:animRot>
                                  </p:childTnLst>
                                </p:cTn>
                              </p:par>
                              <p:par>
                                <p:cTn id="15" presetID="10" presetClass="entr" presetSubtype="0" fill="hold" grpId="0" nodeType="withEffect">
                                  <p:stCondLst>
                                    <p:cond delay="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16516"/>
          <a:stretch/>
        </p:blipFill>
        <p:spPr>
          <a:xfrm>
            <a:off x="0" y="-13448"/>
            <a:ext cx="12192000" cy="6871447"/>
          </a:xfrm>
          <a:prstGeom prst="rect">
            <a:avLst/>
          </a:prstGeom>
        </p:spPr>
      </p:pic>
      <p:pic>
        <p:nvPicPr>
          <p:cNvPr id="11" name="Graphic 52">
            <a:extLst>
              <a:ext uri="{FF2B5EF4-FFF2-40B4-BE49-F238E27FC236}">
                <a16:creationId xmlns:a16="http://schemas.microsoft.com/office/drawing/2014/main" id="{AEC247EE-8D6B-36AE-D2F7-712AEDB7246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8262205" y="2453563"/>
            <a:ext cx="3135400" cy="4155111"/>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E689AC58-C2D3-9E2D-0DA3-C8F295A9F48A}"/>
              </a:ext>
            </a:extLst>
          </p:cNvPr>
          <p:cNvPicPr>
            <a:picLocks noChangeAspect="1"/>
          </p:cNvPicPr>
          <p:nvPr/>
        </p:nvPicPr>
        <p:blipFill>
          <a:blip r:embed="rId5"/>
          <a:stretch>
            <a:fillRect/>
          </a:stretch>
        </p:blipFill>
        <p:spPr>
          <a:xfrm>
            <a:off x="621043" y="1472408"/>
            <a:ext cx="8492464" cy="3627434"/>
          </a:xfrm>
          <a:prstGeom prst="rect">
            <a:avLst/>
          </a:prstGeom>
        </p:spPr>
      </p:pic>
    </p:spTree>
    <p:extLst>
      <p:ext uri="{BB962C8B-B14F-4D97-AF65-F5344CB8AC3E}">
        <p14:creationId xmlns:p14="http://schemas.microsoft.com/office/powerpoint/2010/main" val="30708637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Y2meta.app-Những lá thuyền ước mơ (Hát mẫu)_ Chủ đề 6 - SGK Âm nhạc 6 Cánh diều. Giọng hát_ Bảo A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86278387"/>
      </p:ext>
    </p:extLst>
  </p:cSld>
  <p:clrMapOvr>
    <a:masterClrMapping/>
  </p:clrMapOvr>
  <p:transition>
    <p:random/>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6516"/>
          <a:stretch/>
        </p:blipFill>
        <p:spPr>
          <a:xfrm>
            <a:off x="0" y="-13448"/>
            <a:ext cx="12192000" cy="6871447"/>
          </a:xfrm>
          <a:prstGeom prst="rect">
            <a:avLst/>
          </a:prstGeom>
        </p:spPr>
      </p:pic>
      <p:pic>
        <p:nvPicPr>
          <p:cNvPr id="10" name="Graphic 9">
            <a:extLst>
              <a:ext uri="{FF2B5EF4-FFF2-40B4-BE49-F238E27FC236}">
                <a16:creationId xmlns:a16="http://schemas.microsoft.com/office/drawing/2014/main" id="{490D6241-FA07-D0AB-755A-C1FF5DF0AE2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433828" y="-520"/>
            <a:ext cx="2976807" cy="3944940"/>
          </a:xfrm>
          <a:prstGeom prst="rect">
            <a:avLst/>
          </a:prstGeom>
          <a:effectLst>
            <a:outerShdw blurRad="76200" dir="13500000" sy="23000" kx="1200000" algn="br" rotWithShape="0">
              <a:prstClr val="black">
                <a:alpha val="20000"/>
              </a:prstClr>
            </a:outerShdw>
          </a:effectLst>
        </p:spPr>
      </p:pic>
      <p:sp>
        <p:nvSpPr>
          <p:cNvPr id="16" name="Rectangle: Rounded Corners 5">
            <a:extLst>
              <a:ext uri="{FF2B5EF4-FFF2-40B4-BE49-F238E27FC236}">
                <a16:creationId xmlns:a16="http://schemas.microsoft.com/office/drawing/2014/main" id="{375B7F41-B6BC-4285-A5D4-E61F19FAE58E}"/>
              </a:ext>
            </a:extLst>
          </p:cNvPr>
          <p:cNvSpPr/>
          <p:nvPr/>
        </p:nvSpPr>
        <p:spPr>
          <a:xfrm>
            <a:off x="4591050" y="547082"/>
            <a:ext cx="7534275" cy="3110518"/>
          </a:xfrm>
          <a:custGeom>
            <a:avLst/>
            <a:gdLst>
              <a:gd name="connsiteX0" fmla="*/ 0 w 7534275"/>
              <a:gd name="connsiteY0" fmla="*/ 1555259 h 3110518"/>
              <a:gd name="connsiteX1" fmla="*/ 1555259 w 7534275"/>
              <a:gd name="connsiteY1" fmla="*/ 0 h 3110518"/>
              <a:gd name="connsiteX2" fmla="*/ 2108229 w 7534275"/>
              <a:gd name="connsiteY2" fmla="*/ 0 h 3110518"/>
              <a:gd name="connsiteX3" fmla="*/ 2528486 w 7534275"/>
              <a:gd name="connsiteY3" fmla="*/ 0 h 3110518"/>
              <a:gd name="connsiteX4" fmla="*/ 2992980 w 7534275"/>
              <a:gd name="connsiteY4" fmla="*/ 0 h 3110518"/>
              <a:gd name="connsiteX5" fmla="*/ 3545950 w 7534275"/>
              <a:gd name="connsiteY5" fmla="*/ 0 h 3110518"/>
              <a:gd name="connsiteX6" fmla="*/ 4098919 w 7534275"/>
              <a:gd name="connsiteY6" fmla="*/ 0 h 3110518"/>
              <a:gd name="connsiteX7" fmla="*/ 4651889 w 7534275"/>
              <a:gd name="connsiteY7" fmla="*/ 0 h 3110518"/>
              <a:gd name="connsiteX8" fmla="*/ 5116383 w 7534275"/>
              <a:gd name="connsiteY8" fmla="*/ 0 h 3110518"/>
              <a:gd name="connsiteX9" fmla="*/ 5979016 w 7534275"/>
              <a:gd name="connsiteY9" fmla="*/ 0 h 3110518"/>
              <a:gd name="connsiteX10" fmla="*/ 7534275 w 7534275"/>
              <a:gd name="connsiteY10" fmla="*/ 1555259 h 3110518"/>
              <a:gd name="connsiteX11" fmla="*/ 7534275 w 7534275"/>
              <a:gd name="connsiteY11" fmla="*/ 1555259 h 3110518"/>
              <a:gd name="connsiteX12" fmla="*/ 5979016 w 7534275"/>
              <a:gd name="connsiteY12" fmla="*/ 3110518 h 3110518"/>
              <a:gd name="connsiteX13" fmla="*/ 5470284 w 7534275"/>
              <a:gd name="connsiteY13" fmla="*/ 3110518 h 3110518"/>
              <a:gd name="connsiteX14" fmla="*/ 4873077 w 7534275"/>
              <a:gd name="connsiteY14" fmla="*/ 3110518 h 3110518"/>
              <a:gd name="connsiteX15" fmla="*/ 4320107 w 7534275"/>
              <a:gd name="connsiteY15" fmla="*/ 3110518 h 3110518"/>
              <a:gd name="connsiteX16" fmla="*/ 3899850 w 7534275"/>
              <a:gd name="connsiteY16" fmla="*/ 3110518 h 3110518"/>
              <a:gd name="connsiteX17" fmla="*/ 3302643 w 7534275"/>
              <a:gd name="connsiteY17" fmla="*/ 3110518 h 3110518"/>
              <a:gd name="connsiteX18" fmla="*/ 2661198 w 7534275"/>
              <a:gd name="connsiteY18" fmla="*/ 3110518 h 3110518"/>
              <a:gd name="connsiteX19" fmla="*/ 2196704 w 7534275"/>
              <a:gd name="connsiteY19" fmla="*/ 3110518 h 3110518"/>
              <a:gd name="connsiteX20" fmla="*/ 1555259 w 7534275"/>
              <a:gd name="connsiteY20" fmla="*/ 3110518 h 3110518"/>
              <a:gd name="connsiteX21" fmla="*/ 0 w 7534275"/>
              <a:gd name="connsiteY21" fmla="*/ 1555259 h 311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34275" h="3110518" fill="none" extrusionOk="0">
                <a:moveTo>
                  <a:pt x="0" y="1555259"/>
                </a:moveTo>
                <a:cubicBezTo>
                  <a:pt x="68177" y="575846"/>
                  <a:pt x="692387" y="25981"/>
                  <a:pt x="1555259" y="0"/>
                </a:cubicBezTo>
                <a:cubicBezTo>
                  <a:pt x="1742320" y="-30263"/>
                  <a:pt x="1836388" y="37895"/>
                  <a:pt x="2108229" y="0"/>
                </a:cubicBezTo>
                <a:cubicBezTo>
                  <a:pt x="2380070" y="-37895"/>
                  <a:pt x="2437996" y="15293"/>
                  <a:pt x="2528486" y="0"/>
                </a:cubicBezTo>
                <a:cubicBezTo>
                  <a:pt x="2618976" y="-15293"/>
                  <a:pt x="2768865" y="38040"/>
                  <a:pt x="2992980" y="0"/>
                </a:cubicBezTo>
                <a:cubicBezTo>
                  <a:pt x="3217095" y="-38040"/>
                  <a:pt x="3434562" y="38019"/>
                  <a:pt x="3545950" y="0"/>
                </a:cubicBezTo>
                <a:cubicBezTo>
                  <a:pt x="3657338" y="-38019"/>
                  <a:pt x="3846250" y="18107"/>
                  <a:pt x="4098919" y="0"/>
                </a:cubicBezTo>
                <a:cubicBezTo>
                  <a:pt x="4351588" y="-18107"/>
                  <a:pt x="4377647" y="16805"/>
                  <a:pt x="4651889" y="0"/>
                </a:cubicBezTo>
                <a:cubicBezTo>
                  <a:pt x="4926131" y="-16805"/>
                  <a:pt x="5006075" y="23143"/>
                  <a:pt x="5116383" y="0"/>
                </a:cubicBezTo>
                <a:cubicBezTo>
                  <a:pt x="5226691" y="-23143"/>
                  <a:pt x="5704835" y="90376"/>
                  <a:pt x="5979016" y="0"/>
                </a:cubicBezTo>
                <a:cubicBezTo>
                  <a:pt x="6769770" y="35159"/>
                  <a:pt x="7328328" y="765652"/>
                  <a:pt x="7534275" y="1555259"/>
                </a:cubicBezTo>
                <a:lnTo>
                  <a:pt x="7534275" y="1555259"/>
                </a:lnTo>
                <a:cubicBezTo>
                  <a:pt x="7696989" y="2374012"/>
                  <a:pt x="6686080" y="2917590"/>
                  <a:pt x="5979016" y="3110518"/>
                </a:cubicBezTo>
                <a:cubicBezTo>
                  <a:pt x="5744162" y="3115675"/>
                  <a:pt x="5599255" y="3084512"/>
                  <a:pt x="5470284" y="3110518"/>
                </a:cubicBezTo>
                <a:cubicBezTo>
                  <a:pt x="5341313" y="3136524"/>
                  <a:pt x="4994679" y="3092749"/>
                  <a:pt x="4873077" y="3110518"/>
                </a:cubicBezTo>
                <a:cubicBezTo>
                  <a:pt x="4751475" y="3128287"/>
                  <a:pt x="4478355" y="3054718"/>
                  <a:pt x="4320107" y="3110518"/>
                </a:cubicBezTo>
                <a:cubicBezTo>
                  <a:pt x="4161859" y="3166318"/>
                  <a:pt x="4083911" y="3108982"/>
                  <a:pt x="3899850" y="3110518"/>
                </a:cubicBezTo>
                <a:cubicBezTo>
                  <a:pt x="3715789" y="3112054"/>
                  <a:pt x="3588088" y="3044278"/>
                  <a:pt x="3302643" y="3110518"/>
                </a:cubicBezTo>
                <a:cubicBezTo>
                  <a:pt x="3017198" y="3176758"/>
                  <a:pt x="2818044" y="3088591"/>
                  <a:pt x="2661198" y="3110518"/>
                </a:cubicBezTo>
                <a:cubicBezTo>
                  <a:pt x="2504353" y="3132445"/>
                  <a:pt x="2335720" y="3104230"/>
                  <a:pt x="2196704" y="3110518"/>
                </a:cubicBezTo>
                <a:cubicBezTo>
                  <a:pt x="2057688" y="3116806"/>
                  <a:pt x="1863394" y="3062301"/>
                  <a:pt x="1555259" y="3110518"/>
                </a:cubicBezTo>
                <a:cubicBezTo>
                  <a:pt x="851317" y="3237958"/>
                  <a:pt x="-54638" y="2545648"/>
                  <a:pt x="0" y="1555259"/>
                </a:cubicBezTo>
                <a:close/>
              </a:path>
              <a:path w="7534275" h="3110518" stroke="0" extrusionOk="0">
                <a:moveTo>
                  <a:pt x="0" y="1555259"/>
                </a:moveTo>
                <a:cubicBezTo>
                  <a:pt x="112268" y="571421"/>
                  <a:pt x="533282" y="-61513"/>
                  <a:pt x="1555259" y="0"/>
                </a:cubicBezTo>
                <a:cubicBezTo>
                  <a:pt x="1707965" y="-44649"/>
                  <a:pt x="1807423" y="28833"/>
                  <a:pt x="2019753" y="0"/>
                </a:cubicBezTo>
                <a:cubicBezTo>
                  <a:pt x="2232083" y="-28833"/>
                  <a:pt x="2304674" y="5589"/>
                  <a:pt x="2572723" y="0"/>
                </a:cubicBezTo>
                <a:cubicBezTo>
                  <a:pt x="2840772" y="-5589"/>
                  <a:pt x="2977529" y="67243"/>
                  <a:pt x="3169930" y="0"/>
                </a:cubicBezTo>
                <a:cubicBezTo>
                  <a:pt x="3362331" y="-67243"/>
                  <a:pt x="3446735" y="35287"/>
                  <a:pt x="3634425" y="0"/>
                </a:cubicBezTo>
                <a:cubicBezTo>
                  <a:pt x="3822116" y="-35287"/>
                  <a:pt x="3879538" y="32349"/>
                  <a:pt x="4098919" y="0"/>
                </a:cubicBezTo>
                <a:cubicBezTo>
                  <a:pt x="4318300" y="-32349"/>
                  <a:pt x="4433369" y="50657"/>
                  <a:pt x="4607651" y="0"/>
                </a:cubicBezTo>
                <a:cubicBezTo>
                  <a:pt x="4781933" y="-50657"/>
                  <a:pt x="4890177" y="28910"/>
                  <a:pt x="5027908" y="0"/>
                </a:cubicBezTo>
                <a:cubicBezTo>
                  <a:pt x="5165639" y="-28910"/>
                  <a:pt x="5588337" y="94223"/>
                  <a:pt x="5979016" y="0"/>
                </a:cubicBezTo>
                <a:cubicBezTo>
                  <a:pt x="6768140" y="54382"/>
                  <a:pt x="7441664" y="474907"/>
                  <a:pt x="7534275" y="1555259"/>
                </a:cubicBezTo>
                <a:lnTo>
                  <a:pt x="7534275" y="1555259"/>
                </a:lnTo>
                <a:cubicBezTo>
                  <a:pt x="7755287" y="2372523"/>
                  <a:pt x="6999071" y="2956764"/>
                  <a:pt x="5979016" y="3110518"/>
                </a:cubicBezTo>
                <a:cubicBezTo>
                  <a:pt x="5738440" y="3123587"/>
                  <a:pt x="5582334" y="3072808"/>
                  <a:pt x="5426046" y="3110518"/>
                </a:cubicBezTo>
                <a:cubicBezTo>
                  <a:pt x="5269758" y="3148228"/>
                  <a:pt x="5120977" y="3057063"/>
                  <a:pt x="4828839" y="3110518"/>
                </a:cubicBezTo>
                <a:cubicBezTo>
                  <a:pt x="4536701" y="3163973"/>
                  <a:pt x="4379391" y="3047548"/>
                  <a:pt x="4231632" y="3110518"/>
                </a:cubicBezTo>
                <a:cubicBezTo>
                  <a:pt x="4083873" y="3173488"/>
                  <a:pt x="3901779" y="3088391"/>
                  <a:pt x="3811375" y="3110518"/>
                </a:cubicBezTo>
                <a:cubicBezTo>
                  <a:pt x="3720971" y="3132645"/>
                  <a:pt x="3417217" y="3065388"/>
                  <a:pt x="3214168" y="3110518"/>
                </a:cubicBezTo>
                <a:cubicBezTo>
                  <a:pt x="3011119" y="3155648"/>
                  <a:pt x="2781705" y="3088391"/>
                  <a:pt x="2616961" y="3110518"/>
                </a:cubicBezTo>
                <a:cubicBezTo>
                  <a:pt x="2452217" y="3132645"/>
                  <a:pt x="2247533" y="3103848"/>
                  <a:pt x="2152466" y="3110518"/>
                </a:cubicBezTo>
                <a:cubicBezTo>
                  <a:pt x="2057400" y="3117188"/>
                  <a:pt x="1683399" y="3093886"/>
                  <a:pt x="1555259" y="3110518"/>
                </a:cubicBezTo>
                <a:cubicBezTo>
                  <a:pt x="801026" y="3126358"/>
                  <a:pt x="-118006" y="2529168"/>
                  <a:pt x="0" y="1555259"/>
                </a:cubicBezTo>
                <a:close/>
              </a:path>
            </a:pathLst>
          </a:custGeom>
          <a:solidFill>
            <a:schemeClr val="bg1"/>
          </a:solidFill>
          <a:ln w="38100">
            <a:solidFill>
              <a:schemeClr val="accent4">
                <a:lumMod val="75000"/>
              </a:schemeClr>
            </a:solidFill>
            <a:prstDash val="solid"/>
            <a:extLst>
              <a:ext uri="{C807C97D-BFC1-408E-A445-0C87EB9F89A2}">
                <ask:lineSketchStyleProps xmlns:ask="http://schemas.microsoft.com/office/drawing/2018/sketchyshapes" xmlns="" sd="3667377045">
                  <a:prstGeom prst="roundRect">
                    <a:avLst>
                      <a:gd name="adj" fmla="val 50000"/>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319CC279-95AF-DD29-BBA5-B4FC45E1F32F}"/>
              </a:ext>
            </a:extLst>
          </p:cNvPr>
          <p:cNvPicPr>
            <a:picLocks noChangeAspect="1"/>
          </p:cNvPicPr>
          <p:nvPr/>
        </p:nvPicPr>
        <p:blipFill>
          <a:blip r:embed="rId5"/>
          <a:stretch>
            <a:fillRect/>
          </a:stretch>
        </p:blipFill>
        <p:spPr>
          <a:xfrm>
            <a:off x="6467683" y="114300"/>
            <a:ext cx="3981033" cy="1408298"/>
          </a:xfrm>
          <a:prstGeom prst="rect">
            <a:avLst/>
          </a:prstGeom>
        </p:spPr>
      </p:pic>
      <p:pic>
        <p:nvPicPr>
          <p:cNvPr id="6" name="Picture 5">
            <a:extLst>
              <a:ext uri="{FF2B5EF4-FFF2-40B4-BE49-F238E27FC236}">
                <a16:creationId xmlns:a16="http://schemas.microsoft.com/office/drawing/2014/main" id="{36257120-967B-E8CD-FA3D-7A61289767DA}"/>
              </a:ext>
            </a:extLst>
          </p:cNvPr>
          <p:cNvPicPr>
            <a:picLocks noChangeAspect="1"/>
          </p:cNvPicPr>
          <p:nvPr/>
        </p:nvPicPr>
        <p:blipFill>
          <a:blip r:embed="rId6"/>
          <a:stretch>
            <a:fillRect/>
          </a:stretch>
        </p:blipFill>
        <p:spPr>
          <a:xfrm>
            <a:off x="4709793" y="914301"/>
            <a:ext cx="2962913" cy="2286198"/>
          </a:xfrm>
          <a:prstGeom prst="rect">
            <a:avLst/>
          </a:prstGeom>
        </p:spPr>
      </p:pic>
      <p:pic>
        <p:nvPicPr>
          <p:cNvPr id="7" name="Picture 6">
            <a:extLst>
              <a:ext uri="{FF2B5EF4-FFF2-40B4-BE49-F238E27FC236}">
                <a16:creationId xmlns:a16="http://schemas.microsoft.com/office/drawing/2014/main" id="{40383398-382E-EEE5-D87F-5BFFC947C3EE}"/>
              </a:ext>
            </a:extLst>
          </p:cNvPr>
          <p:cNvPicPr>
            <a:picLocks noChangeAspect="1"/>
          </p:cNvPicPr>
          <p:nvPr/>
        </p:nvPicPr>
        <p:blipFill>
          <a:blip r:embed="rId7"/>
          <a:stretch>
            <a:fillRect/>
          </a:stretch>
        </p:blipFill>
        <p:spPr>
          <a:xfrm>
            <a:off x="4943228" y="1885503"/>
            <a:ext cx="7248772" cy="1505843"/>
          </a:xfrm>
          <a:prstGeom prst="rect">
            <a:avLst/>
          </a:prstGeom>
        </p:spPr>
      </p:pic>
      <p:sp>
        <p:nvSpPr>
          <p:cNvPr id="3" name="Title 2"/>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dirty="0"/>
          </a:p>
        </p:txBody>
      </p:sp>
    </p:spTree>
    <p:extLst>
      <p:ext uri="{BB962C8B-B14F-4D97-AF65-F5344CB8AC3E}">
        <p14:creationId xmlns:p14="http://schemas.microsoft.com/office/powerpoint/2010/main" val="242234376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10"/>
                                        </p:tgtEl>
                                        <p:attrNameLst>
                                          <p:attrName>r</p:attrName>
                                        </p:attrNameLst>
                                      </p:cBhvr>
                                    </p:animRot>
                                    <p:animRot by="-240000">
                                      <p:cBhvr>
                                        <p:cTn id="12" dur="200" fill="hold">
                                          <p:stCondLst>
                                            <p:cond delay="200"/>
                                          </p:stCondLst>
                                        </p:cTn>
                                        <p:tgtEl>
                                          <p:spTgt spid="10"/>
                                        </p:tgtEl>
                                        <p:attrNameLst>
                                          <p:attrName>r</p:attrName>
                                        </p:attrNameLst>
                                      </p:cBhvr>
                                    </p:animRot>
                                    <p:animRot by="240000">
                                      <p:cBhvr>
                                        <p:cTn id="13" dur="200" fill="hold">
                                          <p:stCondLst>
                                            <p:cond delay="400"/>
                                          </p:stCondLst>
                                        </p:cTn>
                                        <p:tgtEl>
                                          <p:spTgt spid="10"/>
                                        </p:tgtEl>
                                        <p:attrNameLst>
                                          <p:attrName>r</p:attrName>
                                        </p:attrNameLst>
                                      </p:cBhvr>
                                    </p:animRot>
                                    <p:animRot by="-240000">
                                      <p:cBhvr>
                                        <p:cTn id="14" dur="200" fill="hold">
                                          <p:stCondLst>
                                            <p:cond delay="600"/>
                                          </p:stCondLst>
                                        </p:cTn>
                                        <p:tgtEl>
                                          <p:spTgt spid="10"/>
                                        </p:tgtEl>
                                        <p:attrNameLst>
                                          <p:attrName>r</p:attrName>
                                        </p:attrNameLst>
                                      </p:cBhvr>
                                    </p:animRot>
                                    <p:animRot by="120000">
                                      <p:cBhvr>
                                        <p:cTn id="15" dur="200" fill="hold">
                                          <p:stCondLst>
                                            <p:cond delay="800"/>
                                          </p:stCondLst>
                                        </p:cTn>
                                        <p:tgtEl>
                                          <p:spTgt spid="10"/>
                                        </p:tgtEl>
                                        <p:attrNameLst>
                                          <p:attrName>r</p:attrName>
                                        </p:attrNameLst>
                                      </p:cBhvr>
                                    </p:animRot>
                                  </p:childTnLst>
                                </p:cTn>
                              </p:par>
                              <p:par>
                                <p:cTn id="16" presetID="16" presetClass="entr" presetSubtype="21" fill="hold" grpId="0" nodeType="withEffect">
                                  <p:stCondLst>
                                    <p:cond delay="75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21A5E2-338E-A5D9-42AF-0E344ACC30D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t="329" b="1"/>
          <a:stretch/>
        </p:blipFill>
        <p:spPr>
          <a:xfrm>
            <a:off x="0" y="0"/>
            <a:ext cx="12192000" cy="6857999"/>
          </a:xfrm>
          <a:prstGeom prst="rect">
            <a:avLst/>
          </a:prstGeom>
        </p:spPr>
      </p:pic>
      <p:pic>
        <p:nvPicPr>
          <p:cNvPr id="6" name="Graphic 5">
            <a:extLst>
              <a:ext uri="{FF2B5EF4-FFF2-40B4-BE49-F238E27FC236}">
                <a16:creationId xmlns:a16="http://schemas.microsoft.com/office/drawing/2014/main" id="{9B826CB8-3A8A-6EF0-E291-AAD6B5D5796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7292898" y="2051285"/>
            <a:ext cx="3135400" cy="4155111"/>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C94F8019-D9EC-EC60-88F6-14C9122C51EB}"/>
              </a:ext>
            </a:extLst>
          </p:cNvPr>
          <p:cNvPicPr>
            <a:picLocks noChangeAspect="1"/>
          </p:cNvPicPr>
          <p:nvPr/>
        </p:nvPicPr>
        <p:blipFill>
          <a:blip r:embed="rId6"/>
          <a:stretch>
            <a:fillRect/>
          </a:stretch>
        </p:blipFill>
        <p:spPr>
          <a:xfrm>
            <a:off x="4012167" y="2332752"/>
            <a:ext cx="3310415" cy="2554445"/>
          </a:xfrm>
          <a:prstGeom prst="rect">
            <a:avLst/>
          </a:prstGeom>
        </p:spPr>
      </p:pic>
    </p:spTree>
    <p:extLst>
      <p:ext uri="{BB962C8B-B14F-4D97-AF65-F5344CB8AC3E}">
        <p14:creationId xmlns:p14="http://schemas.microsoft.com/office/powerpoint/2010/main" val="212343872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id="{9489627E-CB62-97BB-1803-93A21401105B}"/>
              </a:ext>
            </a:extLst>
          </p:cNvPr>
          <p:cNvGrpSpPr/>
          <p:nvPr/>
        </p:nvGrpSpPr>
        <p:grpSpPr>
          <a:xfrm>
            <a:off x="675374" y="412838"/>
            <a:ext cx="10459204" cy="923330"/>
            <a:chOff x="1169225" y="229167"/>
            <a:chExt cx="10459204" cy="923330"/>
          </a:xfrm>
        </p:grpSpPr>
        <p:sp>
          <p:nvSpPr>
            <p:cNvPr id="8" name="TextBox 16">
              <a:extLst>
                <a:ext uri="{FF2B5EF4-FFF2-40B4-BE49-F238E27FC236}">
                  <a16:creationId xmlns:a16="http://schemas.microsoft.com/office/drawing/2014/main" id="{26DA287F-80C3-BFDD-2792-4403BD97486B}"/>
                </a:ext>
              </a:extLst>
            </p:cNvPr>
            <p:cNvSpPr txBox="1"/>
            <p:nvPr/>
          </p:nvSpPr>
          <p:spPr>
            <a:xfrm>
              <a:off x="1976792" y="229167"/>
              <a:ext cx="9651637"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5400" b="1" dirty="0" err="1">
                  <a:solidFill>
                    <a:srgbClr val="FF5757"/>
                  </a:solidFill>
                  <a:latin typeface="Calibri" panose="020F0502020204030204"/>
                </a:rPr>
                <a:t>Tính</a:t>
              </a:r>
              <a:r>
                <a:rPr lang="en-US" sz="5400" b="1" dirty="0">
                  <a:solidFill>
                    <a:srgbClr val="FF5757"/>
                  </a:solidFill>
                  <a:latin typeface="Calibri" panose="020F0502020204030204"/>
                </a:rPr>
                <a:t> </a:t>
              </a:r>
              <a:r>
                <a:rPr lang="en-US" sz="5400" b="1" dirty="0" err="1">
                  <a:solidFill>
                    <a:srgbClr val="FF5757"/>
                  </a:solidFill>
                  <a:latin typeface="Calibri" panose="020F0502020204030204"/>
                </a:rPr>
                <a:t>nhẩm</a:t>
              </a:r>
              <a:endParaRPr kumimoji="0" lang="vi-VN" sz="5400" b="1" i="0" u="none" strike="noStrike" kern="1200" cap="none" spc="0" normalizeH="0" baseline="0" noProof="0" dirty="0">
                <a:ln>
                  <a:noFill/>
                </a:ln>
                <a:solidFill>
                  <a:srgbClr val="FF5757"/>
                </a:solidFill>
                <a:effectLst/>
                <a:uLnTx/>
                <a:uFillTx/>
                <a:latin typeface="Arial" panose="020B0604020202020204" pitchFamily="34" charset="0"/>
                <a:ea typeface="+mn-ea"/>
                <a:cs typeface="+mn-cs"/>
              </a:endParaRPr>
            </a:p>
          </p:txBody>
        </p:sp>
        <p:sp>
          <p:nvSpPr>
            <p:cNvPr id="9" name="Oval 22">
              <a:extLst>
                <a:ext uri="{FF2B5EF4-FFF2-40B4-BE49-F238E27FC236}">
                  <a16:creationId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91490A41-93CB-5929-E0C2-C9FC217C89D2}"/>
              </a:ext>
            </a:extLst>
          </p:cNvPr>
          <p:cNvSpPr txBox="1"/>
          <p:nvPr/>
        </p:nvSpPr>
        <p:spPr>
          <a:xfrm>
            <a:off x="857250" y="1504950"/>
            <a:ext cx="6000750" cy="1938992"/>
          </a:xfrm>
          <a:prstGeom prst="rect">
            <a:avLst/>
          </a:prstGeom>
          <a:noFill/>
        </p:spPr>
        <p:txBody>
          <a:bodyPr wrap="square" rtlCol="0">
            <a:spAutoFit/>
          </a:bodyPr>
          <a:lstStyle/>
          <a:p>
            <a:pPr algn="just"/>
            <a:r>
              <a:rPr lang="pt-BR" sz="4000" b="0" i="0" dirty="0">
                <a:solidFill>
                  <a:srgbClr val="000000"/>
                </a:solidFill>
                <a:effectLst/>
              </a:rPr>
              <a:t>a) 70 000 + 60 000</a:t>
            </a:r>
          </a:p>
          <a:p>
            <a:pPr algn="just"/>
            <a:r>
              <a:rPr lang="pt-BR" sz="4000" b="0" i="0" dirty="0">
                <a:solidFill>
                  <a:srgbClr val="000000"/>
                </a:solidFill>
                <a:effectLst/>
              </a:rPr>
              <a:t>    160 000 – 90 000</a:t>
            </a:r>
          </a:p>
          <a:p>
            <a:pPr algn="just"/>
            <a:r>
              <a:rPr lang="pt-BR" sz="4000" b="0" i="0" dirty="0">
                <a:solidFill>
                  <a:srgbClr val="000000"/>
                </a:solidFill>
                <a:effectLst/>
              </a:rPr>
              <a:t>    500 000 + 700 000</a:t>
            </a:r>
          </a:p>
        </p:txBody>
      </p:sp>
      <p:sp>
        <p:nvSpPr>
          <p:cNvPr id="3" name="TextBox 2">
            <a:extLst>
              <a:ext uri="{FF2B5EF4-FFF2-40B4-BE49-F238E27FC236}">
                <a16:creationId xmlns:a16="http://schemas.microsoft.com/office/drawing/2014/main" id="{33FA7BCF-429C-93D8-0DF3-FBF0C98B90DD}"/>
              </a:ext>
            </a:extLst>
          </p:cNvPr>
          <p:cNvSpPr txBox="1"/>
          <p:nvPr/>
        </p:nvSpPr>
        <p:spPr>
          <a:xfrm>
            <a:off x="855409" y="3973235"/>
            <a:ext cx="8053847" cy="1754326"/>
          </a:xfrm>
          <a:prstGeom prst="rect">
            <a:avLst/>
          </a:prstGeom>
          <a:noFill/>
        </p:spPr>
        <p:txBody>
          <a:bodyPr wrap="square" rtlCol="0">
            <a:spAutoFit/>
          </a:bodyPr>
          <a:lstStyle/>
          <a:p>
            <a:pPr algn="just"/>
            <a:r>
              <a:rPr lang="pt-BR" sz="3600" b="0" i="0" dirty="0">
                <a:solidFill>
                  <a:srgbClr val="000000"/>
                </a:solidFill>
                <a:effectLst/>
              </a:rPr>
              <a:t>b) 90 000 + 50 000 – 80 000</a:t>
            </a:r>
          </a:p>
          <a:p>
            <a:pPr algn="just"/>
            <a:r>
              <a:rPr lang="pt-BR" sz="3600" b="0" i="0" dirty="0">
                <a:solidFill>
                  <a:srgbClr val="000000"/>
                </a:solidFill>
                <a:effectLst/>
              </a:rPr>
              <a:t>    150 000 – 70 000 + 40 000</a:t>
            </a:r>
          </a:p>
          <a:p>
            <a:pPr algn="just"/>
            <a:r>
              <a:rPr lang="pt-BR" sz="3600" b="0" i="0" dirty="0">
                <a:solidFill>
                  <a:srgbClr val="000000"/>
                </a:solidFill>
                <a:effectLst/>
              </a:rPr>
              <a:t>    800 000 + 700 000 – 900 000</a:t>
            </a:r>
          </a:p>
        </p:txBody>
      </p:sp>
      <p:sp>
        <p:nvSpPr>
          <p:cNvPr id="6" name="TextBox 5">
            <a:extLst>
              <a:ext uri="{FF2B5EF4-FFF2-40B4-BE49-F238E27FC236}">
                <a16:creationId xmlns:a16="http://schemas.microsoft.com/office/drawing/2014/main" id="{DBC50674-345C-5DF5-4E97-4D1D13AD031F}"/>
              </a:ext>
            </a:extLst>
          </p:cNvPr>
          <p:cNvSpPr txBox="1"/>
          <p:nvPr/>
        </p:nvSpPr>
        <p:spPr>
          <a:xfrm>
            <a:off x="5526464" y="1485900"/>
            <a:ext cx="2809875" cy="707886"/>
          </a:xfrm>
          <a:prstGeom prst="rect">
            <a:avLst/>
          </a:prstGeom>
          <a:noFill/>
        </p:spPr>
        <p:txBody>
          <a:bodyPr wrap="square" rtlCol="0">
            <a:spAutoFit/>
          </a:bodyPr>
          <a:lstStyle/>
          <a:p>
            <a:r>
              <a:rPr lang="en-US" sz="4000" b="1" dirty="0">
                <a:solidFill>
                  <a:srgbClr val="FF0000"/>
                </a:solidFill>
              </a:rPr>
              <a:t>= 130 000</a:t>
            </a:r>
          </a:p>
        </p:txBody>
      </p:sp>
      <p:sp>
        <p:nvSpPr>
          <p:cNvPr id="14" name="TextBox 13">
            <a:extLst>
              <a:ext uri="{FF2B5EF4-FFF2-40B4-BE49-F238E27FC236}">
                <a16:creationId xmlns:a16="http://schemas.microsoft.com/office/drawing/2014/main" id="{7E59CA8B-CDF2-2776-DB4A-AFEC5A895FDA}"/>
              </a:ext>
            </a:extLst>
          </p:cNvPr>
          <p:cNvSpPr txBox="1"/>
          <p:nvPr/>
        </p:nvSpPr>
        <p:spPr>
          <a:xfrm>
            <a:off x="5547378" y="2085975"/>
            <a:ext cx="2809875" cy="707886"/>
          </a:xfrm>
          <a:prstGeom prst="rect">
            <a:avLst/>
          </a:prstGeom>
          <a:noFill/>
        </p:spPr>
        <p:txBody>
          <a:bodyPr wrap="square" rtlCol="0">
            <a:spAutoFit/>
          </a:bodyPr>
          <a:lstStyle/>
          <a:p>
            <a:r>
              <a:rPr lang="en-US" sz="4000" b="1" dirty="0">
                <a:solidFill>
                  <a:srgbClr val="FF0000"/>
                </a:solidFill>
              </a:rPr>
              <a:t>= 70 000</a:t>
            </a:r>
          </a:p>
        </p:txBody>
      </p:sp>
      <p:sp>
        <p:nvSpPr>
          <p:cNvPr id="18" name="TextBox 17">
            <a:extLst>
              <a:ext uri="{FF2B5EF4-FFF2-40B4-BE49-F238E27FC236}">
                <a16:creationId xmlns:a16="http://schemas.microsoft.com/office/drawing/2014/main" id="{328F72C9-A102-5F79-6AFC-03050FCCC35A}"/>
              </a:ext>
            </a:extLst>
          </p:cNvPr>
          <p:cNvSpPr txBox="1"/>
          <p:nvPr/>
        </p:nvSpPr>
        <p:spPr>
          <a:xfrm>
            <a:off x="5822721" y="2694540"/>
            <a:ext cx="4518483" cy="707886"/>
          </a:xfrm>
          <a:prstGeom prst="rect">
            <a:avLst/>
          </a:prstGeom>
          <a:noFill/>
        </p:spPr>
        <p:txBody>
          <a:bodyPr wrap="square" rtlCol="0">
            <a:spAutoFit/>
          </a:bodyPr>
          <a:lstStyle/>
          <a:p>
            <a:r>
              <a:rPr lang="en-US" sz="4000" b="1" dirty="0">
                <a:solidFill>
                  <a:srgbClr val="FF0000"/>
                </a:solidFill>
              </a:rPr>
              <a:t>= 1 200 000</a:t>
            </a:r>
          </a:p>
        </p:txBody>
      </p:sp>
      <p:sp>
        <p:nvSpPr>
          <p:cNvPr id="19" name="TextBox 18">
            <a:extLst>
              <a:ext uri="{FF2B5EF4-FFF2-40B4-BE49-F238E27FC236}">
                <a16:creationId xmlns:a16="http://schemas.microsoft.com/office/drawing/2014/main" id="{F0989395-365F-C7F9-C8D6-8892FEB47AA0}"/>
              </a:ext>
            </a:extLst>
          </p:cNvPr>
          <p:cNvSpPr txBox="1"/>
          <p:nvPr/>
        </p:nvSpPr>
        <p:spPr>
          <a:xfrm>
            <a:off x="6826184" y="3914775"/>
            <a:ext cx="2809875" cy="707886"/>
          </a:xfrm>
          <a:prstGeom prst="rect">
            <a:avLst/>
          </a:prstGeom>
          <a:noFill/>
        </p:spPr>
        <p:txBody>
          <a:bodyPr wrap="square" rtlCol="0">
            <a:spAutoFit/>
          </a:bodyPr>
          <a:lstStyle/>
          <a:p>
            <a:r>
              <a:rPr lang="en-US" sz="4000" b="1" dirty="0">
                <a:solidFill>
                  <a:srgbClr val="FF0000"/>
                </a:solidFill>
              </a:rPr>
              <a:t> = 60 000</a:t>
            </a:r>
          </a:p>
        </p:txBody>
      </p:sp>
      <p:sp>
        <p:nvSpPr>
          <p:cNvPr id="20" name="TextBox 19">
            <a:extLst>
              <a:ext uri="{FF2B5EF4-FFF2-40B4-BE49-F238E27FC236}">
                <a16:creationId xmlns:a16="http://schemas.microsoft.com/office/drawing/2014/main" id="{83EBE72C-6F4A-C6A5-A58D-2FFC4E5041DE}"/>
              </a:ext>
            </a:extLst>
          </p:cNvPr>
          <p:cNvSpPr txBox="1"/>
          <p:nvPr/>
        </p:nvSpPr>
        <p:spPr>
          <a:xfrm>
            <a:off x="6984728" y="4496455"/>
            <a:ext cx="2809875" cy="707886"/>
          </a:xfrm>
          <a:prstGeom prst="rect">
            <a:avLst/>
          </a:prstGeom>
          <a:noFill/>
        </p:spPr>
        <p:txBody>
          <a:bodyPr wrap="square" rtlCol="0">
            <a:spAutoFit/>
          </a:bodyPr>
          <a:lstStyle/>
          <a:p>
            <a:r>
              <a:rPr lang="en-US" sz="4000" b="1" dirty="0">
                <a:solidFill>
                  <a:srgbClr val="FF0000"/>
                </a:solidFill>
              </a:rPr>
              <a:t>= 120 000</a:t>
            </a:r>
          </a:p>
        </p:txBody>
      </p:sp>
      <p:sp>
        <p:nvSpPr>
          <p:cNvPr id="21" name="TextBox 20">
            <a:extLst>
              <a:ext uri="{FF2B5EF4-FFF2-40B4-BE49-F238E27FC236}">
                <a16:creationId xmlns:a16="http://schemas.microsoft.com/office/drawing/2014/main" id="{00163FF7-A642-8663-F8B4-C688DF2C350F}"/>
              </a:ext>
            </a:extLst>
          </p:cNvPr>
          <p:cNvSpPr txBox="1"/>
          <p:nvPr/>
        </p:nvSpPr>
        <p:spPr>
          <a:xfrm>
            <a:off x="7590605" y="5055345"/>
            <a:ext cx="2809875" cy="707886"/>
          </a:xfrm>
          <a:prstGeom prst="rect">
            <a:avLst/>
          </a:prstGeom>
          <a:noFill/>
        </p:spPr>
        <p:txBody>
          <a:bodyPr wrap="square" rtlCol="0">
            <a:spAutoFit/>
          </a:bodyPr>
          <a:lstStyle/>
          <a:p>
            <a:r>
              <a:rPr lang="en-US" sz="4000" b="1" dirty="0">
                <a:solidFill>
                  <a:srgbClr val="FF0000"/>
                </a:solidFill>
              </a:rPr>
              <a:t>= 600 000</a:t>
            </a:r>
          </a:p>
        </p:txBody>
      </p:sp>
    </p:spTree>
    <p:extLst>
      <p:ext uri="{BB962C8B-B14F-4D97-AF65-F5344CB8AC3E}">
        <p14:creationId xmlns:p14="http://schemas.microsoft.com/office/powerpoint/2010/main" val="33021284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down)">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Effect transition="in" filter="wipe(down)">
                                      <p:cBhvr>
                                        <p:cTn id="25" dur="500"/>
                                        <p:tgtEl>
                                          <p:spTgt spid="1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9">
                                            <p:txEl>
                                              <p:pRg st="0" end="0"/>
                                            </p:txEl>
                                          </p:spTgt>
                                        </p:tgtEl>
                                        <p:attrNameLst>
                                          <p:attrName>style.visibility</p:attrName>
                                        </p:attrNameLst>
                                      </p:cBhvr>
                                      <p:to>
                                        <p:strVal val="visible"/>
                                      </p:to>
                                    </p:set>
                                    <p:animEffect transition="in" filter="wipe(down)">
                                      <p:cBhvr>
                                        <p:cTn id="30" dur="500"/>
                                        <p:tgtEl>
                                          <p:spTgt spid="1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animEffect transition="in" filter="wipe(down)">
                                      <p:cBhvr>
                                        <p:cTn id="35" dur="500"/>
                                        <p:tgtEl>
                                          <p:spTgt spid="20">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wipe(down)">
                                      <p:cBhvr>
                                        <p:cTn id="40"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id="{9489627E-CB62-97BB-1803-93A21401105B}"/>
              </a:ext>
            </a:extLst>
          </p:cNvPr>
          <p:cNvGrpSpPr/>
          <p:nvPr/>
        </p:nvGrpSpPr>
        <p:grpSpPr>
          <a:xfrm>
            <a:off x="675374" y="412838"/>
            <a:ext cx="10459204" cy="830997"/>
            <a:chOff x="1169225" y="229167"/>
            <a:chExt cx="10459204" cy="830997"/>
          </a:xfrm>
        </p:grpSpPr>
        <p:sp>
          <p:nvSpPr>
            <p:cNvPr id="8" name="TextBox 16">
              <a:extLst>
                <a:ext uri="{FF2B5EF4-FFF2-40B4-BE49-F238E27FC236}">
                  <a16:creationId xmlns:a16="http://schemas.microsoft.com/office/drawing/2014/main" id="{26DA287F-80C3-BFDD-2792-4403BD97486B}"/>
                </a:ext>
              </a:extLst>
            </p:cNvPr>
            <p:cNvSpPr txBox="1"/>
            <p:nvPr/>
          </p:nvSpPr>
          <p:spPr>
            <a:xfrm>
              <a:off x="1976792" y="229167"/>
              <a:ext cx="9651637"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b="0" i="0" dirty="0" err="1">
                  <a:solidFill>
                    <a:srgbClr val="000000"/>
                  </a:solidFill>
                  <a:effectLst/>
                  <a:ea typeface="Open Sans" panose="020B0606030504020204" pitchFamily="34" charset="0"/>
                  <a:cs typeface="Open Sans" panose="020B0606030504020204" pitchFamily="34" charset="0"/>
                </a:rPr>
                <a:t>Đặt</a:t>
              </a:r>
              <a:r>
                <a:rPr lang="en-US" sz="4800" b="0" i="0" dirty="0">
                  <a:solidFill>
                    <a:srgbClr val="000000"/>
                  </a:solidFill>
                  <a:effectLst/>
                  <a:ea typeface="Open Sans" panose="020B0606030504020204" pitchFamily="34" charset="0"/>
                  <a:cs typeface="Open Sans" panose="020B0606030504020204" pitchFamily="34" charset="0"/>
                </a:rPr>
                <a:t> </a:t>
              </a:r>
              <a:r>
                <a:rPr lang="en-US" sz="4800" b="0" i="0" dirty="0" err="1">
                  <a:solidFill>
                    <a:srgbClr val="000000"/>
                  </a:solidFill>
                  <a:effectLst/>
                  <a:ea typeface="Open Sans" panose="020B0606030504020204" pitchFamily="34" charset="0"/>
                  <a:cs typeface="Open Sans" panose="020B0606030504020204" pitchFamily="34" charset="0"/>
                </a:rPr>
                <a:t>tính</a:t>
              </a:r>
              <a:r>
                <a:rPr lang="en-US" sz="4800" b="0" i="0" dirty="0">
                  <a:solidFill>
                    <a:srgbClr val="000000"/>
                  </a:solidFill>
                  <a:effectLst/>
                  <a:ea typeface="Open Sans" panose="020B0606030504020204" pitchFamily="34" charset="0"/>
                  <a:cs typeface="Open Sans" panose="020B0606030504020204" pitchFamily="34" charset="0"/>
                </a:rPr>
                <a:t> </a:t>
              </a:r>
              <a:r>
                <a:rPr lang="en-US" sz="4800" b="0" i="0" dirty="0" err="1">
                  <a:solidFill>
                    <a:srgbClr val="000000"/>
                  </a:solidFill>
                  <a:effectLst/>
                  <a:ea typeface="Open Sans" panose="020B0606030504020204" pitchFamily="34" charset="0"/>
                  <a:cs typeface="Open Sans" panose="020B0606030504020204" pitchFamily="34" charset="0"/>
                </a:rPr>
                <a:t>rồi</a:t>
              </a:r>
              <a:r>
                <a:rPr lang="en-US" sz="4800" b="0" i="0" dirty="0">
                  <a:solidFill>
                    <a:srgbClr val="000000"/>
                  </a:solidFill>
                  <a:effectLst/>
                  <a:ea typeface="Open Sans" panose="020B0606030504020204" pitchFamily="34" charset="0"/>
                  <a:cs typeface="Open Sans" panose="020B0606030504020204" pitchFamily="34" charset="0"/>
                </a:rPr>
                <a:t> </a:t>
              </a:r>
              <a:r>
                <a:rPr lang="en-US" sz="4800" b="0" i="0" dirty="0" err="1">
                  <a:solidFill>
                    <a:srgbClr val="000000"/>
                  </a:solidFill>
                  <a:effectLst/>
                  <a:ea typeface="Open Sans" panose="020B0606030504020204" pitchFamily="34" charset="0"/>
                  <a:cs typeface="Open Sans" panose="020B0606030504020204" pitchFamily="34" charset="0"/>
                </a:rPr>
                <a:t>tính</a:t>
              </a:r>
              <a:r>
                <a:rPr lang="en-US" sz="4800" b="0" i="0" dirty="0">
                  <a:solidFill>
                    <a:srgbClr val="000000"/>
                  </a:solidFill>
                  <a:effectLst/>
                  <a:ea typeface="Open Sans" panose="020B0606030504020204" pitchFamily="34" charset="0"/>
                  <a:cs typeface="Open Sans" panose="020B0606030504020204" pitchFamily="34" charset="0"/>
                </a:rPr>
                <a:t>.</a:t>
              </a:r>
              <a:endParaRPr kumimoji="0" lang="vi-VN" sz="4800" b="1" i="0" u="none" strike="noStrike" kern="1200" cap="none" spc="0" normalizeH="0" baseline="0" noProof="0" dirty="0">
                <a:ln>
                  <a:noFill/>
                </a:ln>
                <a:solidFill>
                  <a:srgbClr val="FF5757"/>
                </a:solidFill>
                <a:effectLst/>
                <a:uLnTx/>
                <a:uFillTx/>
                <a:ea typeface="Open Sans" panose="020B0606030504020204" pitchFamily="34" charset="0"/>
                <a:cs typeface="Open Sans" panose="020B0606030504020204" pitchFamily="34" charset="0"/>
              </a:endParaRPr>
            </a:p>
          </p:txBody>
        </p:sp>
        <p:sp>
          <p:nvSpPr>
            <p:cNvPr id="9" name="Oval 22">
              <a:extLst>
                <a:ext uri="{FF2B5EF4-FFF2-40B4-BE49-F238E27FC236}">
                  <a16:creationId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UTM Cookies" panose="02040603050506020204" pitchFamily="18" charset="0"/>
                </a:rPr>
                <a:t>2</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5" name="Rectangle: Rounded Corners 4">
            <a:extLst>
              <a:ext uri="{FF2B5EF4-FFF2-40B4-BE49-F238E27FC236}">
                <a16:creationId xmlns:a16="http://schemas.microsoft.com/office/drawing/2014/main" id="{7A524DF2-4EC0-0135-3626-42E639C77C17}"/>
              </a:ext>
            </a:extLst>
          </p:cNvPr>
          <p:cNvSpPr/>
          <p:nvPr/>
        </p:nvSpPr>
        <p:spPr>
          <a:xfrm>
            <a:off x="990600" y="1590675"/>
            <a:ext cx="3260889" cy="723899"/>
          </a:xfrm>
          <a:prstGeom prst="roundRect">
            <a:avLst>
              <a:gd name="adj" fmla="val 30180"/>
            </a:avLst>
          </a:prstGeom>
          <a:solidFill>
            <a:srgbClr val="F49ECF"/>
          </a:solidFill>
          <a:ln>
            <a:solidFill>
              <a:srgbClr val="F49E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9 658 + 6 290</a:t>
            </a:r>
          </a:p>
        </p:txBody>
      </p:sp>
      <p:sp>
        <p:nvSpPr>
          <p:cNvPr id="11" name="Rectangle: Rounded Corners 10">
            <a:extLst>
              <a:ext uri="{FF2B5EF4-FFF2-40B4-BE49-F238E27FC236}">
                <a16:creationId xmlns:a16="http://schemas.microsoft.com/office/drawing/2014/main" id="{79CF0D20-9973-1C34-14B9-11FC4C41D1FB}"/>
              </a:ext>
            </a:extLst>
          </p:cNvPr>
          <p:cNvSpPr/>
          <p:nvPr/>
        </p:nvSpPr>
        <p:spPr>
          <a:xfrm>
            <a:off x="1000125" y="2724150"/>
            <a:ext cx="3409950" cy="723899"/>
          </a:xfrm>
          <a:prstGeom prst="roundRect">
            <a:avLst>
              <a:gd name="adj" fmla="val 30180"/>
            </a:avLst>
          </a:prstGeom>
          <a:solidFill>
            <a:srgbClr val="F49ECF"/>
          </a:solidFill>
          <a:ln>
            <a:solidFill>
              <a:srgbClr val="F49E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14 709 – 5 234</a:t>
            </a:r>
          </a:p>
        </p:txBody>
      </p:sp>
      <p:sp>
        <p:nvSpPr>
          <p:cNvPr id="12" name="Rectangle: Rounded Corners 11">
            <a:extLst>
              <a:ext uri="{FF2B5EF4-FFF2-40B4-BE49-F238E27FC236}">
                <a16:creationId xmlns:a16="http://schemas.microsoft.com/office/drawing/2014/main" id="{EA0BE764-A23C-E1F4-1D71-623A76A70C3E}"/>
              </a:ext>
            </a:extLst>
          </p:cNvPr>
          <p:cNvSpPr/>
          <p:nvPr/>
        </p:nvSpPr>
        <p:spPr>
          <a:xfrm>
            <a:off x="6772274" y="1562100"/>
            <a:ext cx="4105275" cy="723899"/>
          </a:xfrm>
          <a:prstGeom prst="roundRect">
            <a:avLst>
              <a:gd name="adj" fmla="val 30180"/>
            </a:avLst>
          </a:prstGeom>
          <a:solidFill>
            <a:srgbClr val="F49ECF"/>
          </a:solidFill>
          <a:ln>
            <a:solidFill>
              <a:srgbClr val="F49E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56 204 + 74 539</a:t>
            </a:r>
          </a:p>
        </p:txBody>
      </p:sp>
      <p:sp>
        <p:nvSpPr>
          <p:cNvPr id="13" name="Rectangle: Rounded Corners 12">
            <a:extLst>
              <a:ext uri="{FF2B5EF4-FFF2-40B4-BE49-F238E27FC236}">
                <a16:creationId xmlns:a16="http://schemas.microsoft.com/office/drawing/2014/main" id="{B8CEA0BD-65D9-4D06-12F3-68B02B6105FD}"/>
              </a:ext>
            </a:extLst>
          </p:cNvPr>
          <p:cNvSpPr/>
          <p:nvPr/>
        </p:nvSpPr>
        <p:spPr>
          <a:xfrm>
            <a:off x="6781800" y="2695575"/>
            <a:ext cx="4095750" cy="723899"/>
          </a:xfrm>
          <a:prstGeom prst="roundRect">
            <a:avLst>
              <a:gd name="adj" fmla="val 30180"/>
            </a:avLst>
          </a:prstGeom>
          <a:solidFill>
            <a:srgbClr val="F49ECF"/>
          </a:solidFill>
          <a:ln>
            <a:solidFill>
              <a:srgbClr val="F49E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159 570 – 81 625</a:t>
            </a:r>
          </a:p>
        </p:txBody>
      </p:sp>
    </p:spTree>
    <p:extLst>
      <p:ext uri="{BB962C8B-B14F-4D97-AF65-F5344CB8AC3E}">
        <p14:creationId xmlns:p14="http://schemas.microsoft.com/office/powerpoint/2010/main" val="23537351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lvl="0" algn="ctr" defTabSz="457200">
              <a:defRPr/>
            </a:pPr>
            <a:r>
              <a:rPr lang="en-US" sz="6600" b="1" kern="0" dirty="0">
                <a:solidFill>
                  <a:srgbClr val="0064D2">
                    <a:lumMod val="50000"/>
                  </a:srgbClr>
                </a:solidFill>
                <a:ea typeface="微软雅黑"/>
                <a:cs typeface="Arial" panose="020B0604020202020204" pitchFamily="34" charset="0"/>
              </a:rPr>
              <a:t>9 658 + 6 290</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952874" y="1416922"/>
            <a:ext cx="38957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9 658</a:t>
            </a:r>
          </a:p>
        </p:txBody>
      </p:sp>
      <p:sp>
        <p:nvSpPr>
          <p:cNvPr id="63" name="TextBox 62">
            <a:extLst>
              <a:ext uri="{FF2B5EF4-FFF2-40B4-BE49-F238E27FC236}">
                <a16:creationId xmlns:a16="http://schemas.microsoft.com/office/drawing/2014/main" id="{158DF9BE-F7B0-4466-8BD9-0A25E6EB4EF5}"/>
              </a:ext>
            </a:extLst>
          </p:cNvPr>
          <p:cNvSpPr txBox="1"/>
          <p:nvPr/>
        </p:nvSpPr>
        <p:spPr>
          <a:xfrm>
            <a:off x="4048125" y="2653524"/>
            <a:ext cx="385815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6 290</a:t>
            </a:r>
          </a:p>
        </p:txBody>
      </p:sp>
      <p:sp>
        <p:nvSpPr>
          <p:cNvPr id="64" name="Rectangle 63">
            <a:extLst>
              <a:ext uri="{FF2B5EF4-FFF2-40B4-BE49-F238E27FC236}">
                <a16:creationId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228975" y="4019550"/>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6684984" y="38769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71" name="TextBox 70">
            <a:extLst>
              <a:ext uri="{FF2B5EF4-FFF2-40B4-BE49-F238E27FC236}">
                <a16:creationId xmlns:a16="http://schemas.microsoft.com/office/drawing/2014/main" id="{F5971D0C-6109-4711-9C48-BEEE47A85E28}"/>
              </a:ext>
            </a:extLst>
          </p:cNvPr>
          <p:cNvSpPr txBox="1"/>
          <p:nvPr/>
        </p:nvSpPr>
        <p:spPr>
          <a:xfrm>
            <a:off x="5962650"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2701492" y="28990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4F748681-EE67-ABF4-A4B9-9E14322FDD37}"/>
              </a:ext>
            </a:extLst>
          </p:cNvPr>
          <p:cNvSpPr txBox="1"/>
          <p:nvPr/>
        </p:nvSpPr>
        <p:spPr>
          <a:xfrm>
            <a:off x="51625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3" name="TextBox 2">
            <a:extLst>
              <a:ext uri="{FF2B5EF4-FFF2-40B4-BE49-F238E27FC236}">
                <a16:creationId xmlns:a16="http://schemas.microsoft.com/office/drawing/2014/main" id="{995B9D1C-B8D4-8C72-2B23-4EC27AFD6345}"/>
              </a:ext>
            </a:extLst>
          </p:cNvPr>
          <p:cNvSpPr txBox="1"/>
          <p:nvPr/>
        </p:nvSpPr>
        <p:spPr>
          <a:xfrm>
            <a:off x="3371850" y="3907973"/>
            <a:ext cx="17986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15</a:t>
            </a:r>
          </a:p>
        </p:txBody>
      </p:sp>
    </p:spTree>
    <p:extLst>
      <p:ext uri="{BB962C8B-B14F-4D97-AF65-F5344CB8AC3E}">
        <p14:creationId xmlns:p14="http://schemas.microsoft.com/office/powerpoint/2010/main" val="12102358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70"/>
                                        </p:tgtEl>
                                        <p:attrNameLst>
                                          <p:attrName>style.visibility</p:attrName>
                                        </p:attrNameLst>
                                      </p:cBhvr>
                                      <p:to>
                                        <p:strVal val="visible"/>
                                      </p:to>
                                    </p:set>
                                    <p:animEffect transition="in" filter="wipe(up)">
                                      <p:cBhvr>
                                        <p:cTn id="30" dur="500"/>
                                        <p:tgtEl>
                                          <p:spTgt spid="7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up)">
                                      <p:cBhvr>
                                        <p:cTn id="35" dur="500"/>
                                        <p:tgtEl>
                                          <p:spTgt spid="7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up)">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up)">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0" grpId="0"/>
      <p:bldP spid="71" grpId="0"/>
      <p:bldP spid="14" grpId="0" animBg="1"/>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14 709 – 5 234</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238500" y="1416922"/>
            <a:ext cx="4610100"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14 709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4048125" y="2653524"/>
            <a:ext cx="385815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5 234</a:t>
            </a:r>
          </a:p>
        </p:txBody>
      </p:sp>
      <p:sp>
        <p:nvSpPr>
          <p:cNvPr id="64" name="Rectangle 63">
            <a:extLst>
              <a:ext uri="{FF2B5EF4-FFF2-40B4-BE49-F238E27FC236}">
                <a16:creationId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228975" y="4019550"/>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6684984" y="38769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71" name="TextBox 70">
            <a:extLst>
              <a:ext uri="{FF2B5EF4-FFF2-40B4-BE49-F238E27FC236}">
                <a16:creationId xmlns:a16="http://schemas.microsoft.com/office/drawing/2014/main" id="{F5971D0C-6109-4711-9C48-BEEE47A85E28}"/>
              </a:ext>
            </a:extLst>
          </p:cNvPr>
          <p:cNvSpPr txBox="1"/>
          <p:nvPr/>
        </p:nvSpPr>
        <p:spPr>
          <a:xfrm>
            <a:off x="5962650"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2" name="TextBox 1">
            <a:extLst>
              <a:ext uri="{FF2B5EF4-FFF2-40B4-BE49-F238E27FC236}">
                <a16:creationId xmlns:a16="http://schemas.microsoft.com/office/drawing/2014/main" id="{4F748681-EE67-ABF4-A4B9-9E14322FDD37}"/>
              </a:ext>
            </a:extLst>
          </p:cNvPr>
          <p:cNvSpPr txBox="1"/>
          <p:nvPr/>
        </p:nvSpPr>
        <p:spPr>
          <a:xfrm>
            <a:off x="51625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3" name="TextBox 2">
            <a:extLst>
              <a:ext uri="{FF2B5EF4-FFF2-40B4-BE49-F238E27FC236}">
                <a16:creationId xmlns:a16="http://schemas.microsoft.com/office/drawing/2014/main" id="{995B9D1C-B8D4-8C72-2B23-4EC27AFD6345}"/>
              </a:ext>
            </a:extLst>
          </p:cNvPr>
          <p:cNvSpPr txBox="1"/>
          <p:nvPr/>
        </p:nvSpPr>
        <p:spPr>
          <a:xfrm>
            <a:off x="4019550" y="3907973"/>
            <a:ext cx="11509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600" spc="600" dirty="0">
                <a:solidFill>
                  <a:prstClr val="white"/>
                </a:solidFill>
                <a:latin typeface="Arial"/>
                <a:cs typeface="Arial" panose="020B0604020202020204" pitchFamily="34" charset="0"/>
              </a:rPr>
              <a:t>9</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9829241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up)">
                                      <p:cBhvr>
                                        <p:cTn id="27" dur="500"/>
                                        <p:tgtEl>
                                          <p:spTgt spid="7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wipe(up)">
                                      <p:cBhvr>
                                        <p:cTn id="32" dur="500"/>
                                        <p:tgtEl>
                                          <p:spTgt spid="7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up)">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up)">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0" grpId="0"/>
      <p:bldP spid="71" grpId="0"/>
      <p:bldP spid="2" grpId="0"/>
      <p:bldP spid="3" grpId="0"/>
    </p:bldLst>
  </p:timing>
</p:sld>
</file>

<file path=ppt/theme/theme1.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167</TotalTime>
  <Words>495</Words>
  <Application>Microsoft Office PowerPoint</Application>
  <PresentationFormat>Widescreen</PresentationFormat>
  <Paragraphs>98</Paragraphs>
  <Slides>21</Slides>
  <Notes>6</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微软雅黑</vt:lpstr>
      <vt:lpstr>#9Slide05 Phobia</vt:lpstr>
      <vt:lpstr>Arial</vt:lpstr>
      <vt:lpstr>Bebas Neue</vt:lpstr>
      <vt:lpstr>Calibri</vt:lpstr>
      <vt:lpstr>Cambria</vt:lpstr>
      <vt:lpstr>Karla</vt:lpstr>
      <vt:lpstr>Love Ya Like A Sister</vt:lpstr>
      <vt:lpstr>Open Sans</vt:lpstr>
      <vt:lpstr>Times New Roman</vt:lpstr>
      <vt:lpstr>UTM Cookies</vt:lpstr>
      <vt:lpstr>Printable Number Sense Activities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PC</cp:lastModifiedBy>
  <cp:revision>42</cp:revision>
  <dcterms:created xsi:type="dcterms:W3CDTF">2023-10-09T03:05:32Z</dcterms:created>
  <dcterms:modified xsi:type="dcterms:W3CDTF">2024-12-26T05:53:47Z</dcterms:modified>
  <cp:category>9Slide.vn</cp:category>
</cp:coreProperties>
</file>