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5" r:id="rId3"/>
    <p:sldId id="299" r:id="rId4"/>
    <p:sldId id="300" r:id="rId5"/>
    <p:sldId id="301" r:id="rId6"/>
    <p:sldId id="302" r:id="rId7"/>
    <p:sldId id="259" r:id="rId8"/>
    <p:sldId id="261" r:id="rId9"/>
    <p:sldId id="262" r:id="rId10"/>
    <p:sldId id="263" r:id="rId11"/>
    <p:sldId id="282" r:id="rId12"/>
    <p:sldId id="283" r:id="rId13"/>
    <p:sldId id="284" r:id="rId14"/>
    <p:sldId id="285" r:id="rId15"/>
    <p:sldId id="264" r:id="rId16"/>
    <p:sldId id="265" r:id="rId17"/>
    <p:sldId id="303" r:id="rId18"/>
    <p:sldId id="304" r:id="rId19"/>
    <p:sldId id="271" r:id="rId20"/>
    <p:sldId id="272" r:id="rId21"/>
    <p:sldId id="307" r:id="rId22"/>
    <p:sldId id="273" r:id="rId23"/>
    <p:sldId id="274" r:id="rId24"/>
    <p:sldId id="275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6A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8" d="100"/>
          <a:sy n="68" d="100"/>
        </p:scale>
        <p:origin x="1238" y="62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322263"/>
            <a:ext cx="12479338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6072" y="543950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 trà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33019" y="5428979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442272"/>
            <a:ext cx="5743033" cy="3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p 7 loại trà để pha trà sữa &quot;Thơm Nồng - Đậm Vị&quot; - Tam Long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76" y="442272"/>
            <a:ext cx="6157286" cy="3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38446" y="5435743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28119" y="5439505"/>
            <a:ext cx="443912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019200" y="533400"/>
            <a:ext cx="5971985" cy="4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3198" y="5410200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 nhà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37669" y="5413962"/>
            <a:ext cx="31574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Làng quê xứ Thanh đẹp ngỡ ngàng qua ống kính nhiếp ả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0" y="877985"/>
            <a:ext cx="5901039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97" y="877985"/>
            <a:ext cx="5303022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32663" y="5135837"/>
            <a:ext cx="516331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khế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3482" y="512689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806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những lợi ích sức khỏe tuyệt vời của quả k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72" y="407856"/>
            <a:ext cx="4046406" cy="4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59" y="4219575"/>
            <a:ext cx="3478579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4226476"/>
            <a:ext cx="36530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39" y="4226476"/>
            <a:ext cx="3569265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476"/>
            <a:ext cx="3183851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" y="2314575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261519" y="2286000"/>
            <a:ext cx="2375919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9" y="2293112"/>
            <a:ext cx="2340017" cy="1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44" y="2318174"/>
            <a:ext cx="2569409" cy="17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5005203"/>
            <a:ext cx="121618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3" y="0"/>
            <a:ext cx="10313503" cy="513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152400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08" y="-2328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879117" y="27147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828271" y="5869543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2135" r="30454" b="26823"/>
          <a:stretch/>
        </p:blipFill>
        <p:spPr bwMode="auto">
          <a:xfrm>
            <a:off x="3464122" y="914400"/>
            <a:ext cx="4831773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28646" r="31126" b="47135"/>
          <a:stretch/>
        </p:blipFill>
        <p:spPr bwMode="auto">
          <a:xfrm>
            <a:off x="3464120" y="4343400"/>
            <a:ext cx="4831774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19" y="1767356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>
          <a:xfrm>
            <a:off x="8277598" y="1509775"/>
            <a:ext cx="1839368" cy="1800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82" y="4164984"/>
            <a:ext cx="1718092" cy="1718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/>
        </p:blipFill>
        <p:spPr>
          <a:xfrm>
            <a:off x="8211538" y="4026055"/>
            <a:ext cx="1971488" cy="19959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25" name="Rounded Rectangle 2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Google Shape;934;p40">
            <a:hlinkClick r:id="rId5" action="ppaction://hlinksldjump"/>
          </p:cNvPr>
          <p:cNvSpPr/>
          <p:nvPr/>
        </p:nvSpPr>
        <p:spPr>
          <a:xfrm>
            <a:off x="4935098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1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6" name="Google Shape;942;p40">
            <a:hlinkClick r:id="rId6" action="ppaction://hlinksldjump"/>
          </p:cNvPr>
          <p:cNvSpPr/>
          <p:nvPr/>
        </p:nvSpPr>
        <p:spPr>
          <a:xfrm>
            <a:off x="7887552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2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7" name="Google Shape;936;p40">
            <a:hlinkClick r:id="rId7" action="ppaction://hlinksldjump"/>
          </p:cNvPr>
          <p:cNvSpPr/>
          <p:nvPr/>
        </p:nvSpPr>
        <p:spPr>
          <a:xfrm>
            <a:off x="4935098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3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8" name="Google Shape;937;p40">
            <a:hlinkClick r:id="rId8" action="ppaction://hlinksldjump"/>
          </p:cNvPr>
          <p:cNvSpPr/>
          <p:nvPr/>
        </p:nvSpPr>
        <p:spPr>
          <a:xfrm>
            <a:off x="7887552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EA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4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6776" y="2338856"/>
            <a:ext cx="3250544" cy="2989022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</a:t>
            </a:r>
          </a:p>
          <a:p>
            <a:pPr algn="ctr"/>
            <a:r>
              <a:rPr lang="en-US" sz="4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 CHỮ</a:t>
            </a:r>
            <a:endParaRPr lang="en-US" sz="4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5650" b="56402"/>
          <a:stretch/>
        </p:blipFill>
        <p:spPr>
          <a:xfrm>
            <a:off x="1596571" y="0"/>
            <a:ext cx="9116253" cy="53376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71719" y="495757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0049763" y="4959229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9363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5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2919" y="1426182"/>
            <a:ext cx="597047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 quê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5519" y="361693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01010" y="770153"/>
            <a:ext cx="688070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0006" r="1625" b="5713"/>
          <a:stretch/>
        </p:blipFill>
        <p:spPr>
          <a:xfrm>
            <a:off x="1596570" y="1676400"/>
            <a:ext cx="9116253" cy="48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ệ thống các thành phố lớn châu Á 21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457200"/>
            <a:ext cx="5286772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ây cổ bạc đính đá pnjsilver mặt vòng tròn xm00k000041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457200"/>
            <a:ext cx="3515141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9281319" y="762000"/>
            <a:ext cx="1905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337719" y="4953000"/>
            <a:ext cx="518657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0834" r="8262" b="19444"/>
          <a:stretch/>
        </p:blipFill>
        <p:spPr>
          <a:xfrm>
            <a:off x="6919119" y="575438"/>
            <a:ext cx="4117976" cy="365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5034" r="11562" b="22187"/>
          <a:stretch/>
        </p:blipFill>
        <p:spPr>
          <a:xfrm>
            <a:off x="1127919" y="704850"/>
            <a:ext cx="4099720" cy="34316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37719" y="49530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báo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5" y="304800"/>
            <a:ext cx="60960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8938" y="5322302"/>
            <a:ext cx="1102677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kem đánh răng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Rổ cải Duy Tân 3T0 - Điện máy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3810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á Tre Ohi@Ma | T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6" y="381000"/>
            <a:ext cx="4492626" cy="44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0519" y="51054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62309" y="-114300"/>
            <a:ext cx="12057460" cy="559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5785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từ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 về thăm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ê.</a:t>
            </a:r>
            <a:endParaRPr lang="en-US" sz="6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33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 ph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 qu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 - 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phà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phở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uế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27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1568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13811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99</Words>
  <Application>Microsoft Office PowerPoint</Application>
  <PresentationFormat>Custom</PresentationFormat>
  <Paragraphs>70</Paragraphs>
  <Slides>24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120</cp:revision>
  <dcterms:created xsi:type="dcterms:W3CDTF">2021-05-08T14:00:55Z</dcterms:created>
  <dcterms:modified xsi:type="dcterms:W3CDTF">2025-01-06T14:31:58Z</dcterms:modified>
</cp:coreProperties>
</file>