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10" r:id="rId4"/>
    <p:sldId id="311" r:id="rId5"/>
    <p:sldId id="313" r:id="rId6"/>
    <p:sldId id="259" r:id="rId7"/>
    <p:sldId id="260" r:id="rId8"/>
    <p:sldId id="262" r:id="rId9"/>
    <p:sldId id="263" r:id="rId10"/>
    <p:sldId id="282" r:id="rId11"/>
    <p:sldId id="283" r:id="rId12"/>
    <p:sldId id="284" r:id="rId13"/>
    <p:sldId id="264" r:id="rId14"/>
    <p:sldId id="265" r:id="rId15"/>
    <p:sldId id="267" r:id="rId16"/>
    <p:sldId id="316" r:id="rId17"/>
    <p:sldId id="314" r:id="rId18"/>
    <p:sldId id="272" r:id="rId19"/>
    <p:sldId id="317" r:id="rId20"/>
    <p:sldId id="318" r:id="rId21"/>
    <p:sldId id="273" r:id="rId22"/>
    <p:sldId id="274" r:id="rId23"/>
    <p:sldId id="275" r:id="rId24"/>
    <p:sldId id="315" r:id="rId25"/>
    <p:sldId id="277" r:id="rId2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79" d="100"/>
          <a:sy n="79" d="100"/>
        </p:scale>
        <p:origin x="826" y="72"/>
      </p:cViewPr>
      <p:guideLst>
        <p:guide orient="horz" pos="2160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Sao may mắn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768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tá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7282" y="513576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QUẦN ÁO Y TÁ, ĐIỀU DƯỠNG MẪU 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-521" r="23843" b="-1"/>
          <a:stretch/>
        </p:blipFill>
        <p:spPr bwMode="auto">
          <a:xfrm>
            <a:off x="980281" y="0"/>
            <a:ext cx="2814637" cy="4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82" y="23812"/>
            <a:ext cx="6898544" cy="45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 quỳ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945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a Dã Quỳ Đà Lạt 2020 đã nở rộ chưa? Ngắm hoa đẹp nhất ở đâ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 quý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0476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675028"/>
            <a:ext cx="5553975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9616481" y="1371600"/>
            <a:ext cx="2430860" cy="21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ộ trang sức vàng trắng 14k mix đá quý pnj 00003-00005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75028"/>
            <a:ext cx="3510756" cy="35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4210049"/>
            <a:ext cx="54864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34" y="4210049"/>
            <a:ext cx="49688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921" y="4190999"/>
            <a:ext cx="43291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8337574" y="1715015"/>
            <a:ext cx="3106689" cy="27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1931883"/>
            <a:ext cx="3145507" cy="2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993797"/>
            <a:ext cx="3449273" cy="22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2" y="-492414"/>
            <a:ext cx="11206307" cy="5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876800"/>
            <a:ext cx="10707097" cy="22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49258"/>
          <a:stretch/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49258"/>
          <a:stretch/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9364" r="29387" b="25199"/>
          <a:stretch/>
        </p:blipFill>
        <p:spPr bwMode="auto">
          <a:xfrm>
            <a:off x="1432719" y="914400"/>
            <a:ext cx="8781174" cy="50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/>
        </p:blipFill>
        <p:spPr>
          <a:xfrm>
            <a:off x="857566" y="-43782"/>
            <a:ext cx="10512375" cy="544029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8125" y="609601"/>
            <a:ext cx="11437794" cy="6414410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5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324033" y="5715643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900319" y="5181835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006650" y="4419601"/>
            <a:ext cx="617614" cy="53500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3200" dirty="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881519" y="594541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782" b="52068"/>
          <a:stretch/>
        </p:blipFill>
        <p:spPr bwMode="auto">
          <a:xfrm>
            <a:off x="11113" y="4419601"/>
            <a:ext cx="8972147" cy="13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0" b="56817"/>
          <a:stretch/>
        </p:blipFill>
        <p:spPr bwMode="auto">
          <a:xfrm>
            <a:off x="8900319" y="4419601"/>
            <a:ext cx="3224120" cy="116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0209"/>
          <a:stretch/>
        </p:blipFill>
        <p:spPr bwMode="auto">
          <a:xfrm>
            <a:off x="25627" y="5993496"/>
            <a:ext cx="4810318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9" t="43010" r="9143" b="15906"/>
          <a:stretch/>
        </p:blipFill>
        <p:spPr bwMode="auto">
          <a:xfrm>
            <a:off x="4858872" y="5802694"/>
            <a:ext cx="614449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068902" y="4465808"/>
            <a:ext cx="670495" cy="488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3200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14119" y="5558356"/>
            <a:ext cx="561467" cy="49154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3200" dirty="0">
              <a:solidFill>
                <a:schemeClr val="tx1"/>
              </a:solidFill>
              <a:latin typeface=".Vn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875574" y="5903513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4355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9519" y="2286000"/>
            <a:ext cx="410289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LẬT MẢNH GHÉP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TỚI BÀI HỌC</a:t>
            </a: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 HỒ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14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>
          <a:xfrm>
            <a:off x="5684838" y="1824343"/>
            <a:ext cx="3977899" cy="3862468"/>
          </a:xfrm>
          <a:prstGeom prst="rect">
            <a:avLst/>
          </a:prstGeom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656" b="95484" l="61107" r="77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63" t="73727" r="21921" b="1855"/>
          <a:stretch/>
        </p:blipFill>
        <p:spPr bwMode="auto">
          <a:xfrm>
            <a:off x="7616637" y="3593705"/>
            <a:ext cx="2735869" cy="28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65" b="73978" l="48246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3" t="45200" r="36627" b="25686"/>
          <a:stretch/>
        </p:blipFill>
        <p:spPr bwMode="auto">
          <a:xfrm>
            <a:off x="5390724" y="437297"/>
            <a:ext cx="2808236" cy="35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247" b="74731" l="61263" r="7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45" t="49912" r="18937" b="25028"/>
          <a:stretch/>
        </p:blipFill>
        <p:spPr bwMode="auto">
          <a:xfrm>
            <a:off x="7616637" y="1028701"/>
            <a:ext cx="3319762" cy="29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226" b="94731" l="44505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1" t="73601" r="37613" b="5627"/>
          <a:stretch/>
        </p:blipFill>
        <p:spPr bwMode="auto">
          <a:xfrm>
            <a:off x="4668197" y="3422855"/>
            <a:ext cx="3551902" cy="26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5874627" y="1172994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9507621" y="145711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16195" y="525898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35984" y="5259000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0215" y="1905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38" y="-152400"/>
            <a:ext cx="841946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505199"/>
            <a:ext cx="8044401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8055" b="6667"/>
          <a:stretch/>
        </p:blipFill>
        <p:spPr>
          <a:xfrm>
            <a:off x="1739397" y="1676400"/>
            <a:ext cx="882256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12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505200"/>
            <a:ext cx="8044401" cy="201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054" y="2209800"/>
            <a:ext cx="11255655" cy="22098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Nghỉ hè, bố mẹ cho Hà về quê. Quê hà là xứ sở của dừa.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6" y="3113374"/>
            <a:ext cx="516413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756652"/>
            <a:ext cx="476726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60" y="3100387"/>
            <a:ext cx="464502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09" y="756652"/>
            <a:ext cx="4333876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b="66138"/>
          <a:stretch/>
        </p:blipFill>
        <p:spPr>
          <a:xfrm>
            <a:off x="734965" y="-3945"/>
            <a:ext cx="10854719" cy="5475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410200"/>
            <a:ext cx="12246294" cy="1600200"/>
            <a:chOff x="695008" y="5406639"/>
            <a:chExt cx="10717370" cy="16002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Thời gian qu</a:t>
              </a:r>
              <a:r>
                <a:rPr lang="en-US" sz="6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y</a:t>
              </a: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hơn vàng bạc.</a:t>
              </a:r>
              <a:endPara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986496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Y   y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6262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37519" y="5352717"/>
            <a:ext cx="25908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quỳ</a:t>
            </a:r>
            <a:endParaRPr lang="en-US" sz="8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05688" y="3962400"/>
            <a:ext cx="2265356" cy="33528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quý</a:t>
            </a:r>
            <a:endParaRPr lang="en-US" sz="8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414647" y="5356201"/>
            <a:ext cx="284278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quỹ</a:t>
            </a:r>
            <a:endParaRPr lang="en-US" sz="8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43868" y="5356201"/>
            <a:ext cx="282858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quỵ</a:t>
            </a:r>
            <a:endParaRPr lang="en-US" sz="8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116875" y="5356201"/>
            <a:ext cx="295609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89612" y="517643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624162" y="5176433"/>
            <a:ext cx="19944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91235" y="5176433"/>
            <a:ext cx="215659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886330" y="367539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33319" y="5173867"/>
            <a:ext cx="232473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203316" y="5178403"/>
            <a:ext cx="226817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354095" y="5173867"/>
            <a:ext cx="2454841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5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82563"/>
            <a:ext cx="12326938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101</Words>
  <Application>Microsoft Office PowerPoint</Application>
  <PresentationFormat>Custom</PresentationFormat>
  <Paragraphs>69</Paragraphs>
  <Slides>25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177</cp:revision>
  <dcterms:created xsi:type="dcterms:W3CDTF">2021-05-08T14:00:55Z</dcterms:created>
  <dcterms:modified xsi:type="dcterms:W3CDTF">2024-10-23T01:42:03Z</dcterms:modified>
</cp:coreProperties>
</file>