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324" r:id="rId6"/>
    <p:sldId id="336" r:id="rId7"/>
    <p:sldId id="262" r:id="rId8"/>
    <p:sldId id="263" r:id="rId9"/>
    <p:sldId id="282" r:id="rId10"/>
    <p:sldId id="283" r:id="rId11"/>
    <p:sldId id="284" r:id="rId12"/>
    <p:sldId id="264" r:id="rId13"/>
    <p:sldId id="265" r:id="rId14"/>
    <p:sldId id="267" r:id="rId15"/>
    <p:sldId id="319" r:id="rId16"/>
    <p:sldId id="320" r:id="rId17"/>
    <p:sldId id="314" r:id="rId18"/>
    <p:sldId id="272" r:id="rId19"/>
    <p:sldId id="339" r:id="rId20"/>
    <p:sldId id="338" r:id="rId21"/>
    <p:sldId id="326" r:id="rId22"/>
    <p:sldId id="274" r:id="rId23"/>
    <p:sldId id="275" r:id="rId24"/>
    <p:sldId id="337" r:id="rId25"/>
    <p:sldId id="277" r:id="rId2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68" d="100"/>
          <a:sy n="68" d="100"/>
        </p:scale>
        <p:origin x="1238" y="38"/>
      </p:cViewPr>
      <p:guideLst>
        <p:guide orient="horz" pos="2160"/>
        <p:guide pos="38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microsoft.com/office/2007/relationships/hdphoto" Target="../media/hdphoto2.wdp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259681"/>
            <a:ext cx="21298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96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27919" y="5992238"/>
            <a:ext cx="9829800" cy="33236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</a:t>
            </a:r>
            <a:r>
              <a:rPr lang="en-US" sz="9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  <a:r>
              <a:rPr lang="en-US" sz="9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90519" y="5830171"/>
            <a:ext cx="233770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87" y="235625"/>
            <a:ext cx="6333632" cy="479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O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171" y="213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762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36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529210" y="203422"/>
            <a:ext cx="8747814" cy="44012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 to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344" y="5237843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069409" y="6461374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73371" y="4449594"/>
            <a:ext cx="525685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11281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300360" y="522476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814719" y="5912054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11801" y="6346688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521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09719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val="2249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3838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cam.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 to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đã làm gì khi nhận được giỏ cam?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04719" y="1981200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66119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7655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492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36920" y="32013"/>
            <a:ext cx="12042796" cy="55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36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257800"/>
            <a:ext cx="12394726" cy="1581163"/>
            <a:chOff x="695007" y="5406302"/>
            <a:chExt cx="11247390" cy="157424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7" y="5406302"/>
              <a:ext cx="1124739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Hương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ôm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ơm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óm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206753" y="541157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809162" y="547945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ôm  ơm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300119" y="1524000"/>
            <a:ext cx="219404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832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46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0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626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35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79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7923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24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115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96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709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1410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699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473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7694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82" y="1104211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0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3"/>
          <a:stretch/>
        </p:blipFill>
        <p:spPr bwMode="auto">
          <a:xfrm>
            <a:off x="1305408" y="970163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99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211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511" y="1104211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43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/>
        </p:blipFill>
        <p:spPr bwMode="auto">
          <a:xfrm>
            <a:off x="844992" y="1043747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63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31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02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" y="1505764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4800599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54418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4431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1244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25738" y="3301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3311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11820" y="834223"/>
            <a:ext cx="201035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83237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30077"/>
            <a:ext cx="6703416" cy="58492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</a:t>
            </a:r>
            <a:r>
              <a:rPr lang="en-US" sz="9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đóm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417" y="4419601"/>
            <a:ext cx="6156701" cy="204778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85119" y="3886201"/>
            <a:ext cx="8153400" cy="312419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151</Words>
  <Application>Microsoft Office PowerPoint</Application>
  <PresentationFormat>Custom</PresentationFormat>
  <Paragraphs>100</Paragraphs>
  <Slides>25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286</cp:revision>
  <dcterms:created xsi:type="dcterms:W3CDTF">2021-05-08T14:00:55Z</dcterms:created>
  <dcterms:modified xsi:type="dcterms:W3CDTF">2025-01-06T14:33:49Z</dcterms:modified>
</cp:coreProperties>
</file>