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343" r:id="rId4"/>
    <p:sldId id="344" r:id="rId5"/>
    <p:sldId id="345" r:id="rId6"/>
    <p:sldId id="346" r:id="rId7"/>
    <p:sldId id="347" r:id="rId8"/>
    <p:sldId id="348" r:id="rId9"/>
    <p:sldId id="259" r:id="rId10"/>
    <p:sldId id="260" r:id="rId11"/>
    <p:sldId id="324" r:id="rId12"/>
    <p:sldId id="336" r:id="rId13"/>
    <p:sldId id="262" r:id="rId14"/>
    <p:sldId id="263" r:id="rId15"/>
    <p:sldId id="282" r:id="rId16"/>
    <p:sldId id="283" r:id="rId17"/>
    <p:sldId id="284" r:id="rId18"/>
    <p:sldId id="264" r:id="rId19"/>
    <p:sldId id="265" r:id="rId20"/>
    <p:sldId id="266" r:id="rId21"/>
    <p:sldId id="267" r:id="rId22"/>
    <p:sldId id="319" r:id="rId23"/>
    <p:sldId id="320" r:id="rId24"/>
    <p:sldId id="314" r:id="rId25"/>
    <p:sldId id="272" r:id="rId26"/>
    <p:sldId id="338" r:id="rId27"/>
    <p:sldId id="341" r:id="rId28"/>
    <p:sldId id="340" r:id="rId29"/>
    <p:sldId id="339" r:id="rId30"/>
    <p:sldId id="326" r:id="rId31"/>
    <p:sldId id="274" r:id="rId32"/>
    <p:sldId id="275" r:id="rId33"/>
    <p:sldId id="337" r:id="rId34"/>
    <p:sldId id="277" r:id="rId35"/>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DED"/>
    <a:srgbClr val="BD196F"/>
    <a:srgbClr val="006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83" autoAdjust="0"/>
  </p:normalViewPr>
  <p:slideViewPr>
    <p:cSldViewPr>
      <p:cViewPr varScale="1">
        <p:scale>
          <a:sx n="69" d="100"/>
          <a:sy n="69" d="100"/>
        </p:scale>
        <p:origin x="1205" y="72"/>
      </p:cViewPr>
      <p:guideLst>
        <p:guide orient="horz" pos="2160"/>
        <p:guide pos="3831"/>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1/6/2025</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chú</a:t>
            </a:r>
            <a:r>
              <a:rPr lang="en-US" baseline="0" smtClean="0"/>
              <a:t> ý minh hoạ từ lẫy cho HS hiểu bằng việc mô tả em bé lẫy</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14</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a:t>
            </a:r>
            <a:r>
              <a:rPr lang="en-US" baseline="0" smtClean="0"/>
              <a:t> c</a:t>
            </a:r>
            <a:r>
              <a:rPr lang="en-US" smtClean="0"/>
              <a:t>hú</a:t>
            </a:r>
            <a:r>
              <a:rPr lang="en-US" baseline="0" smtClean="0"/>
              <a:t> ý HD cho HS hiểu ý nghĩa của dấu ngoặc kép.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316744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1/6/2025</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4.jpg"/><Relationship Id="rId7"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27.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24549" y="1524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ai</a:t>
            </a:r>
            <a:endParaRPr lang="en-US" sz="88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3924431" y="2729584"/>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latin typeface="Arial-Rounded" pitchFamily="34" charset="0"/>
                <a:ea typeface="Arial-Rounded" pitchFamily="34" charset="0"/>
                <a:cs typeface="Arial-Rounded" pitchFamily="34" charset="0"/>
              </a:rPr>
              <a:t>h</a:t>
            </a:r>
            <a:endParaRPr lang="en-US" sz="8800">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729584"/>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ai</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063085"/>
            <a:ext cx="4295089" cy="1270915"/>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latin typeface="Arial-Rounded" pitchFamily="34" charset="0"/>
                <a:ea typeface="Arial-Rounded" pitchFamily="34" charset="0"/>
                <a:cs typeface="Arial-Rounded" pitchFamily="34" charset="0"/>
              </a:rPr>
              <a:t>h</a:t>
            </a:r>
            <a:r>
              <a:rPr lang="en-US" sz="8800" smtClean="0">
                <a:solidFill>
                  <a:srgbClr val="FF0000"/>
                </a:solidFill>
                <a:latin typeface="Arial-Rounded" pitchFamily="34" charset="0"/>
                <a:ea typeface="Arial-Rounded" pitchFamily="34" charset="0"/>
                <a:cs typeface="Arial-Rounded" pitchFamily="34" charset="0"/>
              </a:rPr>
              <a:t>ai</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5253838" y="1524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ay</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7739235" y="1524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ây</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2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1119" y="1513939"/>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5" name="TextBox 4"/>
          <p:cNvSpPr txBox="1"/>
          <p:nvPr/>
        </p:nvSpPr>
        <p:spPr>
          <a:xfrm>
            <a:off x="1508919" y="3907205"/>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ai</a:t>
            </a:r>
            <a:endParaRPr lang="en-US" sz="11500">
              <a:latin typeface="Arial-Rounded" pitchFamily="34" charset="0"/>
              <a:ea typeface="Arial-Rounded" pitchFamily="34" charset="0"/>
              <a:cs typeface="Arial-Rounded" pitchFamily="34" charset="0"/>
            </a:endParaRPr>
          </a:p>
        </p:txBody>
      </p:sp>
      <p:sp>
        <p:nvSpPr>
          <p:cNvPr id="6" name="TextBox 5"/>
          <p:cNvSpPr txBox="1"/>
          <p:nvPr/>
        </p:nvSpPr>
        <p:spPr>
          <a:xfrm>
            <a:off x="5147469" y="3907205"/>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ay</a:t>
            </a:r>
            <a:endParaRPr lang="en-US" sz="11500">
              <a:latin typeface="Arial-Rounded" pitchFamily="34" charset="0"/>
              <a:ea typeface="Arial-Rounded" pitchFamily="34" charset="0"/>
              <a:cs typeface="Arial-Rounded" pitchFamily="34" charset="0"/>
            </a:endParaRPr>
          </a:p>
        </p:txBody>
      </p:sp>
      <p:sp>
        <p:nvSpPr>
          <p:cNvPr id="7" name="TextBox 6"/>
          <p:cNvSpPr txBox="1"/>
          <p:nvPr/>
        </p:nvSpPr>
        <p:spPr>
          <a:xfrm>
            <a:off x="8164968" y="3907205"/>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ây</a:t>
            </a:r>
            <a:endParaRPr lang="en-US" sz="11500">
              <a:latin typeface="Arial-Rounded" pitchFamily="34" charset="0"/>
              <a:ea typeface="Arial-Rounded" pitchFamily="34" charset="0"/>
              <a:cs typeface="Arial-Rounded" pitchFamily="34" charset="0"/>
            </a:endParaRPr>
          </a:p>
        </p:txBody>
      </p:sp>
      <p:sp>
        <p:nvSpPr>
          <p:cNvPr id="8" name="TextBox 7"/>
          <p:cNvSpPr txBox="1"/>
          <p:nvPr/>
        </p:nvSpPr>
        <p:spPr>
          <a:xfrm>
            <a:off x="1366044" y="3907205"/>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a</a:t>
            </a:r>
            <a:endParaRPr lang="en-US" sz="11500">
              <a:solidFill>
                <a:srgbClr val="FF0000"/>
              </a:solidFill>
              <a:latin typeface="Arial-Rounded" pitchFamily="34" charset="0"/>
              <a:ea typeface="Arial-Rounded" pitchFamily="34" charset="0"/>
              <a:cs typeface="Arial-Rounded" pitchFamily="34" charset="0"/>
            </a:endParaRPr>
          </a:p>
        </p:txBody>
      </p:sp>
      <p:sp>
        <p:nvSpPr>
          <p:cNvPr id="9" name="TextBox 8"/>
          <p:cNvSpPr txBox="1"/>
          <p:nvPr/>
        </p:nvSpPr>
        <p:spPr>
          <a:xfrm>
            <a:off x="4842669" y="3907205"/>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a</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7852569" y="3907205"/>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a</a:t>
            </a:r>
            <a:endParaRPr lang="en-US" sz="11500">
              <a:solidFill>
                <a:srgbClr val="FF0000"/>
              </a:solidFill>
              <a:latin typeface="Arial-Rounded" pitchFamily="34" charset="0"/>
              <a:ea typeface="Arial-Rounded" pitchFamily="34" charset="0"/>
              <a:cs typeface="Arial-Rounded" pitchFamily="34" charset="0"/>
            </a:endParaRPr>
          </a:p>
        </p:txBody>
      </p:sp>
      <p:sp>
        <p:nvSpPr>
          <p:cNvPr id="11" name="TextBox 10"/>
          <p:cNvSpPr txBox="1"/>
          <p:nvPr/>
        </p:nvSpPr>
        <p:spPr>
          <a:xfrm>
            <a:off x="1908969" y="3907205"/>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i</a:t>
            </a:r>
            <a:endParaRPr lang="en-US" sz="11500">
              <a:solidFill>
                <a:srgbClr val="7030A0"/>
              </a:solidFill>
              <a:latin typeface="Arial-Rounded" pitchFamily="34" charset="0"/>
              <a:ea typeface="Arial-Rounded" pitchFamily="34" charset="0"/>
              <a:cs typeface="Arial-Rounded" pitchFamily="34" charset="0"/>
            </a:endParaRPr>
          </a:p>
        </p:txBody>
      </p:sp>
      <p:sp>
        <p:nvSpPr>
          <p:cNvPr id="12" name="TextBox 11"/>
          <p:cNvSpPr txBox="1"/>
          <p:nvPr/>
        </p:nvSpPr>
        <p:spPr>
          <a:xfrm>
            <a:off x="5552055" y="3907205"/>
            <a:ext cx="2552700" cy="1862048"/>
          </a:xfrm>
          <a:prstGeom prst="rect">
            <a:avLst/>
          </a:prstGeom>
          <a:noFill/>
        </p:spPr>
        <p:txBody>
          <a:bodyPr wrap="square" rtlCol="0">
            <a:spAutoFit/>
          </a:bodyPr>
          <a:lstStyle/>
          <a:p>
            <a:pPr algn="ctr"/>
            <a:r>
              <a:rPr lang="en-US" sz="11500" smtClean="0">
                <a:solidFill>
                  <a:srgbClr val="00B0F0"/>
                </a:solidFill>
                <a:latin typeface="Arial-Rounded" pitchFamily="34" charset="0"/>
                <a:ea typeface="Arial-Rounded" pitchFamily="34" charset="0"/>
                <a:cs typeface="Arial-Rounded" pitchFamily="34" charset="0"/>
              </a:rPr>
              <a:t>y</a:t>
            </a:r>
            <a:endParaRPr lang="en-US" sz="11500">
              <a:solidFill>
                <a:srgbClr val="00B0F0"/>
              </a:solidFill>
              <a:latin typeface="Arial-Rounded" pitchFamily="34" charset="0"/>
              <a:ea typeface="Arial-Rounded" pitchFamily="34" charset="0"/>
              <a:cs typeface="Arial-Rounded" pitchFamily="34" charset="0"/>
            </a:endParaRPr>
          </a:p>
        </p:txBody>
      </p:sp>
      <p:sp>
        <p:nvSpPr>
          <p:cNvPr id="13" name="TextBox 12"/>
          <p:cNvSpPr txBox="1"/>
          <p:nvPr/>
        </p:nvSpPr>
        <p:spPr>
          <a:xfrm>
            <a:off x="8561955" y="3907205"/>
            <a:ext cx="2552700" cy="1862048"/>
          </a:xfrm>
          <a:prstGeom prst="rect">
            <a:avLst/>
          </a:prstGeom>
          <a:noFill/>
        </p:spPr>
        <p:txBody>
          <a:bodyPr wrap="square" rtlCol="0">
            <a:spAutoFit/>
          </a:bodyPr>
          <a:lstStyle/>
          <a:p>
            <a:pPr algn="ctr"/>
            <a:r>
              <a:rPr lang="en-US" sz="11500" smtClean="0">
                <a:solidFill>
                  <a:srgbClr val="00B0F0"/>
                </a:solidFill>
                <a:latin typeface="Arial-Rounded" pitchFamily="34" charset="0"/>
                <a:ea typeface="Arial-Rounded" pitchFamily="34" charset="0"/>
                <a:cs typeface="Arial-Rounded" pitchFamily="34" charset="0"/>
              </a:rPr>
              <a:t>y</a:t>
            </a:r>
            <a:endParaRPr lang="en-US" sz="11500">
              <a:solidFill>
                <a:srgbClr val="00B0F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7690"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latin typeface="Arial-Rounded" pitchFamily="34" charset="0"/>
                <a:ea typeface="Arial-Rounded" pitchFamily="34" charset="0"/>
                <a:cs typeface="Arial-Rounded" pitchFamily="34" charset="0"/>
              </a:rPr>
              <a:t>bài</a:t>
            </a:r>
            <a:endParaRPr lang="en-US" sz="6600">
              <a:latin typeface="Arial-Rounded" pitchFamily="34" charset="0"/>
              <a:ea typeface="Arial-Rounded" pitchFamily="34" charset="0"/>
              <a:cs typeface="Arial-Rounded" pitchFamily="34" charset="0"/>
            </a:endParaRPr>
          </a:p>
        </p:txBody>
      </p:sp>
      <p:sp>
        <p:nvSpPr>
          <p:cNvPr id="3" name="Title 1"/>
          <p:cNvSpPr txBox="1">
            <a:spLocks/>
          </p:cNvSpPr>
          <p:nvPr/>
        </p:nvSpPr>
        <p:spPr>
          <a:xfrm>
            <a:off x="2096191"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latin typeface="Arial-Rounded" pitchFamily="34" charset="0"/>
                <a:ea typeface="Arial-Rounded" pitchFamily="34" charset="0"/>
                <a:cs typeface="Arial-Rounded" pitchFamily="34" charset="0"/>
              </a:rPr>
              <a:t>lái</a:t>
            </a:r>
            <a:endParaRPr lang="en-US" sz="6600">
              <a:latin typeface="Arial-Rounded" pitchFamily="34" charset="0"/>
              <a:ea typeface="Arial-Rounded" pitchFamily="34" charset="0"/>
              <a:cs typeface="Arial-Rounded" pitchFamily="34" charset="0"/>
            </a:endParaRPr>
          </a:p>
        </p:txBody>
      </p:sp>
      <p:sp>
        <p:nvSpPr>
          <p:cNvPr id="4" name="Title 1"/>
          <p:cNvSpPr txBox="1">
            <a:spLocks/>
          </p:cNvSpPr>
          <p:nvPr/>
        </p:nvSpPr>
        <p:spPr>
          <a:xfrm>
            <a:off x="4428398" y="535236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latin typeface="Arial-Rounded" pitchFamily="34" charset="0"/>
                <a:ea typeface="Arial-Rounded" pitchFamily="34" charset="0"/>
                <a:cs typeface="Arial-Rounded" pitchFamily="34" charset="0"/>
              </a:rPr>
              <a:t>nảy</a:t>
            </a:r>
            <a:endParaRPr lang="en-US" sz="6600">
              <a:latin typeface="Arial-Rounded" pitchFamily="34" charset="0"/>
              <a:ea typeface="Arial-Rounded" pitchFamily="34" charset="0"/>
              <a:cs typeface="Arial-Rounded" pitchFamily="34" charset="0"/>
            </a:endParaRPr>
          </a:p>
        </p:txBody>
      </p:sp>
      <p:sp>
        <p:nvSpPr>
          <p:cNvPr id="5" name="Title 1"/>
          <p:cNvSpPr txBox="1">
            <a:spLocks/>
          </p:cNvSpPr>
          <p:nvPr/>
        </p:nvSpPr>
        <p:spPr>
          <a:xfrm>
            <a:off x="620475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latin typeface="Arial-Rounded" pitchFamily="34" charset="0"/>
                <a:ea typeface="Arial-Rounded" pitchFamily="34" charset="0"/>
                <a:cs typeface="Arial-Rounded" pitchFamily="34" charset="0"/>
              </a:rPr>
              <a:t>tay</a:t>
            </a:r>
            <a:endParaRPr lang="en-US" sz="6600">
              <a:latin typeface="Arial-Rounded" pitchFamily="34" charset="0"/>
              <a:ea typeface="Arial-Rounded" pitchFamily="34" charset="0"/>
              <a:cs typeface="Arial-Rounded" pitchFamily="34" charset="0"/>
            </a:endParaRPr>
          </a:p>
        </p:txBody>
      </p:sp>
      <p:sp>
        <p:nvSpPr>
          <p:cNvPr id="6" name="Title 1"/>
          <p:cNvSpPr txBox="1">
            <a:spLocks/>
          </p:cNvSpPr>
          <p:nvPr/>
        </p:nvSpPr>
        <p:spPr>
          <a:xfrm>
            <a:off x="8148451"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latin typeface="Arial-Rounded" pitchFamily="34" charset="0"/>
                <a:ea typeface="Arial-Rounded" pitchFamily="34" charset="0"/>
                <a:cs typeface="Arial-Rounded" pitchFamily="34" charset="0"/>
              </a:rPr>
              <a:t>đ</a:t>
            </a:r>
            <a:r>
              <a:rPr lang="en-US" sz="6600" smtClean="0">
                <a:latin typeface="Arial-Rounded" pitchFamily="34" charset="0"/>
                <a:ea typeface="Arial-Rounded" pitchFamily="34" charset="0"/>
                <a:cs typeface="Arial-Rounded" pitchFamily="34" charset="0"/>
              </a:rPr>
              <a:t>ậy</a:t>
            </a:r>
            <a:endParaRPr lang="en-US" sz="6600">
              <a:latin typeface="Arial-Rounded" pitchFamily="34" charset="0"/>
              <a:ea typeface="Arial-Rounded" pitchFamily="34" charset="0"/>
              <a:cs typeface="Arial-Rounded" pitchFamily="34" charset="0"/>
            </a:endParaRPr>
          </a:p>
        </p:txBody>
      </p:sp>
      <p:sp>
        <p:nvSpPr>
          <p:cNvPr id="7" name="Title 1"/>
          <p:cNvSpPr txBox="1">
            <a:spLocks/>
          </p:cNvSpPr>
          <p:nvPr/>
        </p:nvSpPr>
        <p:spPr>
          <a:xfrm>
            <a:off x="9962367"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latin typeface="Arial-Rounded" pitchFamily="34" charset="0"/>
                <a:ea typeface="Arial-Rounded" pitchFamily="34" charset="0"/>
                <a:cs typeface="Arial-Rounded" pitchFamily="34" charset="0"/>
              </a:rPr>
              <a:t>lẫy</a:t>
            </a:r>
            <a:endParaRPr lang="en-US" sz="6600">
              <a:latin typeface="Arial-Rounded" pitchFamily="34" charset="0"/>
              <a:ea typeface="Arial-Rounded" pitchFamily="34" charset="0"/>
              <a:cs typeface="Arial-Rounded" pitchFamily="34" charset="0"/>
            </a:endParaRPr>
          </a:p>
        </p:txBody>
      </p:sp>
      <p:sp>
        <p:nvSpPr>
          <p:cNvPr id="8" name="Title 1"/>
          <p:cNvSpPr txBox="1">
            <a:spLocks/>
          </p:cNvSpPr>
          <p:nvPr/>
        </p:nvSpPr>
        <p:spPr>
          <a:xfrm>
            <a:off x="678339"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ai</a:t>
            </a:r>
            <a:endParaRPr lang="en-US" sz="66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2667159"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ai</a:t>
            </a:r>
            <a:endParaRPr lang="en-US" sz="66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481410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ay</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569910"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ay</a:t>
            </a:r>
            <a:endParaRPr lang="en-US" sz="66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864738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ây</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10415985"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ây</a:t>
            </a:r>
            <a:endParaRPr lang="en-US" sz="6600">
              <a:solidFill>
                <a:srgbClr val="FF0000"/>
              </a:solidFill>
              <a:latin typeface="Arial-Rounded" pitchFamily="34" charset="0"/>
              <a:ea typeface="Arial-Rounded" pitchFamily="34" charset="0"/>
              <a:cs typeface="Arial-Rounded" pitchFamily="34" charset="0"/>
            </a:endParaRPr>
          </a:p>
        </p:txBody>
      </p:sp>
      <p:pic>
        <p:nvPicPr>
          <p:cNvPr id="1026" name="Picture 2" descr="Bài Tarot Kèm Túi Đựng Bài Và Khăn Trải – Bài Bói Tarot Chính Hãng miDoctor  | miDoctor | Tik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251" y="532468"/>
            <a:ext cx="4039531" cy="40395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62785"/>
          <a:stretch/>
        </p:blipFill>
        <p:spPr>
          <a:xfrm>
            <a:off x="4345266" y="499811"/>
            <a:ext cx="7666112" cy="4039531"/>
          </a:xfrm>
          <a:prstGeom prst="rect">
            <a:avLst/>
          </a:prstGeom>
        </p:spPr>
      </p:pic>
      <p:pic>
        <p:nvPicPr>
          <p:cNvPr id="1028" name="Picture 4" descr="Lái xe du lịch Thành phố Hồ Chí Minh: Làm sao để chọn được tài xế tố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4525" y="405350"/>
            <a:ext cx="5725019" cy="42937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á trình cây nảy mầm lớn lên - YouTub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8816" y="507068"/>
            <a:ext cx="7407373" cy="41666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rẻ tập cầm nắm đồ vật: Cột mốc phát triển quan trọng của bé | Vinme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7516" y="521582"/>
            <a:ext cx="6249971" cy="41666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ẮP ĐẬY THỨC ĂN TRÒN NHỰA CÓ NÚM TP6972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5520" y="405349"/>
            <a:ext cx="3658599" cy="42683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ập tin:Lồng bàn (cặp lồng) đậy mâm cơm, tháng 5 năm 2018 (1).jpg –  Wikipedia tiếng Việ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5967" y="405348"/>
            <a:ext cx="4786952" cy="426836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é mấy tháng biết lẫy: 4 dấu hiệu bố mẹ cần nằm lò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159" y="398091"/>
            <a:ext cx="6494318" cy="432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26"/>
                                        </p:tgtEl>
                                      </p:cBhvr>
                                    </p:animEffect>
                                    <p:set>
                                      <p:cBhvr>
                                        <p:cTn id="20" dur="1" fill="hold">
                                          <p:stCondLst>
                                            <p:cond delay="499"/>
                                          </p:stCondLst>
                                        </p:cTn>
                                        <p:tgtEl>
                                          <p:spTgt spid="102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028"/>
                                        </p:tgtEl>
                                      </p:cBhvr>
                                    </p:animEffect>
                                    <p:set>
                                      <p:cBhvr>
                                        <p:cTn id="38" dur="1" fill="hold">
                                          <p:stCondLst>
                                            <p:cond delay="499"/>
                                          </p:stCondLst>
                                        </p:cTn>
                                        <p:tgtEl>
                                          <p:spTgt spid="102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30"/>
                                        </p:tgtEl>
                                        <p:attrNameLst>
                                          <p:attrName>style.visibility</p:attrName>
                                        </p:attrNameLst>
                                      </p:cBhvr>
                                      <p:to>
                                        <p:strVal val="visible"/>
                                      </p:to>
                                    </p:set>
                                    <p:animEffect transition="in" filter="fade">
                                      <p:cBhvr>
                                        <p:cTn id="56" dur="500"/>
                                        <p:tgtEl>
                                          <p:spTgt spid="10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030"/>
                                        </p:tgtEl>
                                      </p:cBhvr>
                                    </p:animEffect>
                                    <p:set>
                                      <p:cBhvr>
                                        <p:cTn id="61" dur="1" fill="hold">
                                          <p:stCondLst>
                                            <p:cond delay="499"/>
                                          </p:stCondLst>
                                        </p:cTn>
                                        <p:tgtEl>
                                          <p:spTgt spid="103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32"/>
                                        </p:tgtEl>
                                        <p:attrNameLst>
                                          <p:attrName>style.visibility</p:attrName>
                                        </p:attrNameLst>
                                      </p:cBhvr>
                                      <p:to>
                                        <p:strVal val="visible"/>
                                      </p:to>
                                    </p:set>
                                    <p:animEffect transition="in" filter="fade">
                                      <p:cBhvr>
                                        <p:cTn id="71" dur="500"/>
                                        <p:tgtEl>
                                          <p:spTgt spid="103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1032"/>
                                        </p:tgtEl>
                                      </p:cBhvr>
                                    </p:animEffect>
                                    <p:set>
                                      <p:cBhvr>
                                        <p:cTn id="76" dur="1" fill="hold">
                                          <p:stCondLst>
                                            <p:cond delay="499"/>
                                          </p:stCondLst>
                                        </p:cTn>
                                        <p:tgtEl>
                                          <p:spTgt spid="103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6">
                                            <p:txEl>
                                              <p:pRg st="0" end="0"/>
                                            </p:txEl>
                                          </p:spTgt>
                                        </p:tgtEl>
                                        <p:attrNameLst>
                                          <p:attrName>style.visibility</p:attrName>
                                        </p:attrNameLst>
                                      </p:cBhvr>
                                      <p:to>
                                        <p:strVal val="visible"/>
                                      </p:to>
                                    </p:set>
                                    <p:animEffect transition="in" filter="fade">
                                      <p:cBhvr>
                                        <p:cTn id="89" dur="500"/>
                                        <p:tgtEl>
                                          <p:spTgt spid="6">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036"/>
                                        </p:tgtEl>
                                        <p:attrNameLst>
                                          <p:attrName>style.visibility</p:attrName>
                                        </p:attrNameLst>
                                      </p:cBhvr>
                                      <p:to>
                                        <p:strVal val="visible"/>
                                      </p:to>
                                    </p:set>
                                    <p:animEffect transition="in" filter="fade">
                                      <p:cBhvr>
                                        <p:cTn id="94" dur="500"/>
                                        <p:tgtEl>
                                          <p:spTgt spid="1036"/>
                                        </p:tgtEl>
                                      </p:cBhvr>
                                    </p:animEffect>
                                  </p:childTnLst>
                                </p:cTn>
                              </p:par>
                              <p:par>
                                <p:cTn id="95" presetID="10" presetClass="entr" presetSubtype="0" fill="hold" nodeType="withEffect">
                                  <p:stCondLst>
                                    <p:cond delay="0"/>
                                  </p:stCondLst>
                                  <p:childTnLst>
                                    <p:set>
                                      <p:cBhvr>
                                        <p:cTn id="96" dur="1" fill="hold">
                                          <p:stCondLst>
                                            <p:cond delay="0"/>
                                          </p:stCondLst>
                                        </p:cTn>
                                        <p:tgtEl>
                                          <p:spTgt spid="1034"/>
                                        </p:tgtEl>
                                        <p:attrNameLst>
                                          <p:attrName>style.visibility</p:attrName>
                                        </p:attrNameLst>
                                      </p:cBhvr>
                                      <p:to>
                                        <p:strVal val="visible"/>
                                      </p:to>
                                    </p:set>
                                    <p:animEffect transition="in" filter="fade">
                                      <p:cBhvr>
                                        <p:cTn id="97" dur="500"/>
                                        <p:tgtEl>
                                          <p:spTgt spid="103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036"/>
                                        </p:tgtEl>
                                      </p:cBhvr>
                                    </p:animEffect>
                                    <p:set>
                                      <p:cBhvr>
                                        <p:cTn id="102" dur="1" fill="hold">
                                          <p:stCondLst>
                                            <p:cond delay="499"/>
                                          </p:stCondLst>
                                        </p:cTn>
                                        <p:tgtEl>
                                          <p:spTgt spid="1036"/>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1034"/>
                                        </p:tgtEl>
                                      </p:cBhvr>
                                    </p:animEffect>
                                    <p:set>
                                      <p:cBhvr>
                                        <p:cTn id="105" dur="1" fill="hold">
                                          <p:stCondLst>
                                            <p:cond delay="499"/>
                                          </p:stCondLst>
                                        </p:cTn>
                                        <p:tgtEl>
                                          <p:spTgt spid="1034"/>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fade">
                                      <p:cBhvr>
                                        <p:cTn id="110" dur="500"/>
                                        <p:tgtEl>
                                          <p:spTgt spid="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1038"/>
                                        </p:tgtEl>
                                        <p:attrNameLst>
                                          <p:attrName>style.visibility</p:attrName>
                                        </p:attrNameLst>
                                      </p:cBhvr>
                                      <p:to>
                                        <p:strVal val="visible"/>
                                      </p:to>
                                    </p:set>
                                    <p:animEffect transition="in" filter="fade">
                                      <p:cBhvr>
                                        <p:cTn id="115" dur="500"/>
                                        <p:tgtEl>
                                          <p:spTgt spid="103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1038"/>
                                        </p:tgtEl>
                                      </p:cBhvr>
                                    </p:animEffect>
                                    <p:set>
                                      <p:cBhvr>
                                        <p:cTn id="120" dur="1" fill="hold">
                                          <p:stCondLst>
                                            <p:cond delay="499"/>
                                          </p:stCondLst>
                                        </p:cTn>
                                        <p:tgtEl>
                                          <p:spTgt spid="1038"/>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fade">
                                      <p:cBhvr>
                                        <p:cTn id="125" dur="500"/>
                                        <p:tgtEl>
                                          <p:spTgt spid="1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fade">
                                      <p:cBhvr>
                                        <p:cTn id="1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3" y="4724400"/>
            <a:ext cx="12217401"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2724549" y="6858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ai</a:t>
            </a:r>
            <a:endParaRPr lang="en-US" sz="880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924431" y="1891384"/>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latin typeface="Arial-Rounded" pitchFamily="34" charset="0"/>
                <a:ea typeface="Arial-Rounded" pitchFamily="34" charset="0"/>
                <a:cs typeface="Arial-Rounded" pitchFamily="34" charset="0"/>
              </a:rPr>
              <a:t>h</a:t>
            </a:r>
            <a:endParaRPr lang="en-US" sz="8800">
              <a:latin typeface="Arial-Rounded" pitchFamily="34" charset="0"/>
              <a:ea typeface="Arial-Rounded" pitchFamily="34" charset="0"/>
              <a:cs typeface="Arial-Rounded" pitchFamily="34" charset="0"/>
            </a:endParaRPr>
          </a:p>
        </p:txBody>
      </p:sp>
      <p:sp>
        <p:nvSpPr>
          <p:cNvPr id="6" name="Title 1"/>
          <p:cNvSpPr txBox="1">
            <a:spLocks/>
          </p:cNvSpPr>
          <p:nvPr/>
        </p:nvSpPr>
        <p:spPr>
          <a:xfrm>
            <a:off x="6121244" y="1891384"/>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ai</a:t>
            </a:r>
            <a:endParaRPr lang="en-US" sz="880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925738" y="3224885"/>
            <a:ext cx="4295089" cy="1270915"/>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latin typeface="Arial-Rounded" pitchFamily="34" charset="0"/>
                <a:ea typeface="Arial-Rounded" pitchFamily="34" charset="0"/>
                <a:cs typeface="Arial-Rounded" pitchFamily="34" charset="0"/>
              </a:rPr>
              <a:t>h</a:t>
            </a:r>
            <a:r>
              <a:rPr lang="en-US" sz="8800" smtClean="0">
                <a:solidFill>
                  <a:srgbClr val="FF0000"/>
                </a:solidFill>
                <a:latin typeface="Arial-Rounded" pitchFamily="34" charset="0"/>
                <a:ea typeface="Arial-Rounded" pitchFamily="34" charset="0"/>
                <a:cs typeface="Arial-Rounded" pitchFamily="34" charset="0"/>
              </a:rPr>
              <a:t>ai</a:t>
            </a:r>
            <a:endParaRPr lang="en-US" sz="88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5253838" y="6858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ay</a:t>
            </a:r>
            <a:endParaRPr lang="en-US" sz="88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7739235" y="6858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ây</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chùm vải</a:t>
            </a:r>
            <a:endParaRPr lang="en-US" sz="9600">
              <a:latin typeface="Arial-Rounded" pitchFamily="34" charset="0"/>
              <a:ea typeface="Arial-Rounded" pitchFamily="34" charset="0"/>
              <a:cs typeface="Arial-Rounded" pitchFamily="34" charset="0"/>
            </a:endParaRPr>
          </a:p>
        </p:txBody>
      </p:sp>
      <p:sp>
        <p:nvSpPr>
          <p:cNvPr id="7" name="Title 1"/>
          <p:cNvSpPr txBox="1">
            <a:spLocks/>
          </p:cNvSpPr>
          <p:nvPr/>
        </p:nvSpPr>
        <p:spPr>
          <a:xfrm>
            <a:off x="6823869" y="5135704"/>
            <a:ext cx="21526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FF0000"/>
                </a:solidFill>
                <a:latin typeface="Arial-Rounded" pitchFamily="34" charset="0"/>
                <a:ea typeface="Arial-Rounded" pitchFamily="34" charset="0"/>
                <a:cs typeface="Arial-Rounded" pitchFamily="34" charset="0"/>
              </a:rPr>
              <a:t>ai</a:t>
            </a:r>
            <a:endParaRPr lang="en-US" sz="9600" dirty="0">
              <a:solidFill>
                <a:srgbClr val="FF0000"/>
              </a:solidFill>
              <a:latin typeface="Arial-Rounded" pitchFamily="34" charset="0"/>
              <a:ea typeface="Arial-Rounded" pitchFamily="34" charset="0"/>
              <a:cs typeface="Arial-Rounded" pitchFamily="34" charset="0"/>
            </a:endParaRPr>
          </a:p>
        </p:txBody>
      </p:sp>
      <p:pic>
        <p:nvPicPr>
          <p:cNvPr id="2" name="Picture 2" descr="Vải thiều Lục Ngạn được cấp bằng bảo hộ chỉ dẫn địa lý tại Nhật Bản | Báo  Dân tộc và Phát tri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182" y="366560"/>
            <a:ext cx="6451937" cy="412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máy cày</a:t>
            </a:r>
            <a:endParaRPr lang="en-US" sz="9600">
              <a:latin typeface="Arial-Rounded" pitchFamily="34" charset="0"/>
              <a:ea typeface="Arial-Rounded" pitchFamily="34" charset="0"/>
              <a:cs typeface="Arial-Rounded" pitchFamily="34" charset="0"/>
            </a:endParaRPr>
          </a:p>
        </p:txBody>
      </p:sp>
      <p:sp>
        <p:nvSpPr>
          <p:cNvPr id="6" name="Title 1"/>
          <p:cNvSpPr txBox="1">
            <a:spLocks/>
          </p:cNvSpPr>
          <p:nvPr/>
        </p:nvSpPr>
        <p:spPr>
          <a:xfrm>
            <a:off x="4537869" y="5439505"/>
            <a:ext cx="187464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smtClean="0">
                <a:solidFill>
                  <a:srgbClr val="FF0000"/>
                </a:solidFill>
                <a:latin typeface="Arial-Rounded" pitchFamily="34" charset="0"/>
                <a:ea typeface="Arial-Rounded" pitchFamily="34" charset="0"/>
                <a:cs typeface="Arial-Rounded" pitchFamily="34" charset="0"/>
              </a:rPr>
              <a:t>ay</a:t>
            </a:r>
            <a:endParaRPr lang="en-US" sz="9600" dirty="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564909" y="5439505"/>
            <a:ext cx="210680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smtClean="0">
                <a:solidFill>
                  <a:srgbClr val="FF0000"/>
                </a:solidFill>
                <a:latin typeface="Arial-Rounded" pitchFamily="34" charset="0"/>
                <a:ea typeface="Arial-Rounded" pitchFamily="34" charset="0"/>
                <a:cs typeface="Arial-Rounded" pitchFamily="34" charset="0"/>
              </a:rPr>
              <a:t>ay</a:t>
            </a:r>
            <a:endParaRPr lang="en-US" sz="9600" dirty="0">
              <a:solidFill>
                <a:srgbClr val="FF0000"/>
              </a:solidFill>
              <a:latin typeface="Arial-Rounded" pitchFamily="34" charset="0"/>
              <a:ea typeface="Arial-Rounded" pitchFamily="34" charset="0"/>
              <a:cs typeface="Arial-Rounded" pitchFamily="34" charset="0"/>
            </a:endParaRPr>
          </a:p>
        </p:txBody>
      </p:sp>
      <p:pic>
        <p:nvPicPr>
          <p:cNvPr id="2050" name="Picture 2" descr="Kinh nghiệm chọn mua máy cày cũ - Máy nông ngư nghiệp - Cơ khí Hồng K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188" y="3810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latin typeface="Arial-Rounded" pitchFamily="34" charset="0"/>
                <a:ea typeface="Arial-Rounded" pitchFamily="34" charset="0"/>
                <a:cs typeface="Arial-Rounded" pitchFamily="34" charset="0"/>
              </a:rPr>
              <a:t>đ</a:t>
            </a:r>
            <a:r>
              <a:rPr lang="en-US" sz="9600" smtClean="0">
                <a:latin typeface="Arial-Rounded" pitchFamily="34" charset="0"/>
                <a:ea typeface="Arial-Rounded" pitchFamily="34" charset="0"/>
                <a:cs typeface="Arial-Rounded" pitchFamily="34" charset="0"/>
              </a:rPr>
              <a:t>ám mây</a:t>
            </a:r>
            <a:endParaRPr lang="en-US" sz="9600">
              <a:latin typeface="Arial-Rounded" pitchFamily="34" charset="0"/>
              <a:ea typeface="Arial-Rounded" pitchFamily="34" charset="0"/>
              <a:cs typeface="Arial-Rounded" pitchFamily="34" charset="0"/>
            </a:endParaRPr>
          </a:p>
        </p:txBody>
      </p:sp>
      <p:sp>
        <p:nvSpPr>
          <p:cNvPr id="5" name="Title 1"/>
          <p:cNvSpPr txBox="1">
            <a:spLocks/>
          </p:cNvSpPr>
          <p:nvPr/>
        </p:nvSpPr>
        <p:spPr>
          <a:xfrm>
            <a:off x="6539931"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ây</a:t>
            </a:r>
            <a:endParaRPr lang="en-US" sz="9600">
              <a:solidFill>
                <a:srgbClr val="FF0000"/>
              </a:solidFill>
              <a:latin typeface="Arial-Rounded" pitchFamily="34" charset="0"/>
              <a:ea typeface="Arial-Rounded" pitchFamily="34" charset="0"/>
              <a:cs typeface="Arial-Rounded" pitchFamily="34" charset="0"/>
            </a:endParaRPr>
          </a:p>
        </p:txBody>
      </p:sp>
      <p:pic>
        <p:nvPicPr>
          <p:cNvPr id="6" name="Picture 6" descr="hình ảnh : đám mây, Bầu trời, Ánh sáng mặt trời, không khí, Ban ngày,  Cumulus, màu xanh da trời, trời xanh, mây che phủ, Đám mây, Bạch cầu, Hiện  tượng khí"/>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5719" y="359229"/>
            <a:ext cx="6781800" cy="452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727816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latin typeface="Arial-Rounded" pitchFamily="34" charset="0"/>
                <a:ea typeface="Arial-Rounded" pitchFamily="34" charset="0"/>
                <a:cs typeface="Arial-Rounded" pitchFamily="34" charset="0"/>
              </a:rPr>
              <a:t>đ</a:t>
            </a:r>
            <a:r>
              <a:rPr lang="en-US" sz="6600" smtClean="0">
                <a:latin typeface="Arial-Rounded" pitchFamily="34" charset="0"/>
                <a:ea typeface="Arial-Rounded" pitchFamily="34" charset="0"/>
                <a:cs typeface="Arial-Rounded" pitchFamily="34" charset="0"/>
              </a:rPr>
              <a:t>ám mây</a:t>
            </a:r>
            <a:endParaRPr lang="en-US" sz="6600">
              <a:latin typeface="Arial-Rounded" pitchFamily="34" charset="0"/>
              <a:ea typeface="Arial-Rounded" pitchFamily="34" charset="0"/>
              <a:cs typeface="Arial-Rounded" pitchFamily="34" charset="0"/>
            </a:endParaRPr>
          </a:p>
        </p:txBody>
      </p:sp>
      <p:sp>
        <p:nvSpPr>
          <p:cNvPr id="16" name="Title 1"/>
          <p:cNvSpPr txBox="1">
            <a:spLocks/>
          </p:cNvSpPr>
          <p:nvPr/>
        </p:nvSpPr>
        <p:spPr>
          <a:xfrm>
            <a:off x="3489553"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latin typeface="Arial-Rounded" pitchFamily="34" charset="0"/>
                <a:ea typeface="Arial-Rounded" pitchFamily="34" charset="0"/>
                <a:cs typeface="Arial-Rounded" pitchFamily="34" charset="0"/>
              </a:rPr>
              <a:t>máy cày</a:t>
            </a:r>
            <a:endParaRPr lang="en-US" sz="6600">
              <a:latin typeface="Arial-Rounded" pitchFamily="34" charset="0"/>
              <a:ea typeface="Arial-Rounded" pitchFamily="34" charset="0"/>
              <a:cs typeface="Arial-Rounded" pitchFamily="34" charset="0"/>
            </a:endParaRPr>
          </a:p>
        </p:txBody>
      </p:sp>
      <p:sp>
        <p:nvSpPr>
          <p:cNvPr id="17" name="Title 1"/>
          <p:cNvSpPr txBox="1">
            <a:spLocks/>
          </p:cNvSpPr>
          <p:nvPr/>
        </p:nvSpPr>
        <p:spPr>
          <a:xfrm>
            <a:off x="-704511" y="471909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latin typeface="Arial-Rounded" pitchFamily="34" charset="0"/>
                <a:ea typeface="Arial-Rounded" pitchFamily="34" charset="0"/>
                <a:cs typeface="Arial-Rounded" pitchFamily="34" charset="0"/>
              </a:rPr>
              <a:t>chùm vải</a:t>
            </a:r>
            <a:endParaRPr lang="en-US" sz="6600">
              <a:latin typeface="Arial-Rounded" pitchFamily="34" charset="0"/>
              <a:ea typeface="Arial-Rounded" pitchFamily="34" charset="0"/>
              <a:cs typeface="Arial-Rounded" pitchFamily="34" charset="0"/>
            </a:endParaRPr>
          </a:p>
        </p:txBody>
      </p:sp>
      <p:pic>
        <p:nvPicPr>
          <p:cNvPr id="3074" name="Picture 2" descr="Vải thiều Lục Ngạn được cấp bằng bảo hộ chỉ dẫn địa lý tại Nhật Bản | Báo  Dân tộc và Phát triể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950" y="1905000"/>
            <a:ext cx="3310864" cy="21189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inh nghiệm chọn mua máy cày cũ - Máy nông ngư nghiệp - Cơ khí Hồng K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2538" y="1912257"/>
            <a:ext cx="3767030" cy="21189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ình ảnh : đám mây, Bầu trời, Ánh sáng mặt trời, không khí, Ban ngày,  Cumulus, màu xanh da trời, trời xanh, mây che phủ, Đám mây, Bạch cầu, Hiện  tượng khí"/>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5135" y="1912257"/>
            <a:ext cx="3178429" cy="211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7281793" y="58674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latin typeface="Arial-Rounded" pitchFamily="34" charset="0"/>
                <a:ea typeface="Arial-Rounded" pitchFamily="34" charset="0"/>
                <a:cs typeface="Arial-Rounded" pitchFamily="34" charset="0"/>
              </a:rPr>
              <a:t>đ</a:t>
            </a:r>
            <a:r>
              <a:rPr lang="en-US" sz="6600" smtClean="0">
                <a:latin typeface="Arial-Rounded" pitchFamily="34" charset="0"/>
                <a:ea typeface="Arial-Rounded" pitchFamily="34" charset="0"/>
                <a:cs typeface="Arial-Rounded" pitchFamily="34" charset="0"/>
              </a:rPr>
              <a:t>ám mây</a:t>
            </a:r>
            <a:endParaRPr lang="en-US" sz="6600">
              <a:latin typeface="Arial-Rounded" pitchFamily="34" charset="0"/>
              <a:ea typeface="Arial-Rounded" pitchFamily="34" charset="0"/>
              <a:cs typeface="Arial-Rounded" pitchFamily="34" charset="0"/>
            </a:endParaRPr>
          </a:p>
        </p:txBody>
      </p:sp>
      <p:sp>
        <p:nvSpPr>
          <p:cNvPr id="17" name="Title 1"/>
          <p:cNvSpPr txBox="1">
            <a:spLocks/>
          </p:cNvSpPr>
          <p:nvPr/>
        </p:nvSpPr>
        <p:spPr>
          <a:xfrm>
            <a:off x="3493183" y="5867400"/>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latin typeface="Arial-Rounded" pitchFamily="34" charset="0"/>
                <a:ea typeface="Arial-Rounded" pitchFamily="34" charset="0"/>
                <a:cs typeface="Arial-Rounded" pitchFamily="34" charset="0"/>
              </a:rPr>
              <a:t>máy cày</a:t>
            </a:r>
            <a:endParaRPr lang="en-US" sz="6600">
              <a:latin typeface="Arial-Rounded" pitchFamily="34" charset="0"/>
              <a:ea typeface="Arial-Rounded" pitchFamily="34" charset="0"/>
              <a:cs typeface="Arial-Rounded" pitchFamily="34" charset="0"/>
            </a:endParaRPr>
          </a:p>
        </p:txBody>
      </p:sp>
      <p:sp>
        <p:nvSpPr>
          <p:cNvPr id="18" name="Title 1"/>
          <p:cNvSpPr txBox="1">
            <a:spLocks/>
          </p:cNvSpPr>
          <p:nvPr/>
        </p:nvSpPr>
        <p:spPr>
          <a:xfrm>
            <a:off x="-700881" y="5867399"/>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latin typeface="Arial-Rounded" pitchFamily="34" charset="0"/>
                <a:ea typeface="Arial-Rounded" pitchFamily="34" charset="0"/>
                <a:cs typeface="Arial-Rounded" pitchFamily="34" charset="0"/>
              </a:rPr>
              <a:t>chùm vải</a:t>
            </a:r>
            <a:endParaRPr lang="en-US" sz="6600">
              <a:latin typeface="Arial-Rounded" pitchFamily="34" charset="0"/>
              <a:ea typeface="Arial-Rounded" pitchFamily="34" charset="0"/>
              <a:cs typeface="Arial-Rounded" pitchFamily="34" charset="0"/>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 y="3962400"/>
            <a:ext cx="12217401"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047" y="-229886"/>
            <a:ext cx="6673273" cy="46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827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3" name="Picture 2">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25000" t="47222" r="50000" b="30278"/>
          <a:stretch/>
        </p:blipFill>
        <p:spPr>
          <a:xfrm>
            <a:off x="7283675" y="1182519"/>
            <a:ext cx="2575764" cy="2485098"/>
          </a:xfrm>
          <a:prstGeom prst="rect">
            <a:avLst/>
          </a:prstGeom>
        </p:spPr>
      </p:pic>
      <p:pic>
        <p:nvPicPr>
          <p:cNvPr id="12" name="Picture 11">
            <a:hlinkClick r:id="rId4"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r="75373" b="78056"/>
          <a:stretch/>
        </p:blipFill>
        <p:spPr>
          <a:xfrm>
            <a:off x="4742386" y="1304925"/>
            <a:ext cx="2537319" cy="2423738"/>
          </a:xfrm>
          <a:prstGeom prst="rect">
            <a:avLst/>
          </a:prstGeom>
        </p:spPr>
      </p:pic>
      <p:pic>
        <p:nvPicPr>
          <p:cNvPr id="13" name="Picture 12">
            <a:hlinkClick r:id="rId5"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74058" t="-2222" b="78056"/>
          <a:stretch/>
        </p:blipFill>
        <p:spPr>
          <a:xfrm>
            <a:off x="2111634" y="1090478"/>
            <a:ext cx="2672822" cy="2669179"/>
          </a:xfrm>
          <a:prstGeom prst="rect">
            <a:avLst/>
          </a:prstGeom>
        </p:spPr>
      </p:pic>
      <p:pic>
        <p:nvPicPr>
          <p:cNvPr id="16" name="Picture 15">
            <a:hlinkClick r:id="rId6"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49938" t="45682" r="24191" b="30033"/>
          <a:stretch/>
        </p:blipFill>
        <p:spPr>
          <a:xfrm>
            <a:off x="2192666" y="3646362"/>
            <a:ext cx="2665535" cy="2682233"/>
          </a:xfrm>
          <a:prstGeom prst="rect">
            <a:avLst/>
          </a:prstGeom>
        </p:spPr>
      </p:pic>
      <p:pic>
        <p:nvPicPr>
          <p:cNvPr id="17" name="Picture 16">
            <a:hlinkClick r:id="rId7"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49938" t="20833" r="24453" b="54167"/>
          <a:stretch/>
        </p:blipFill>
        <p:spPr>
          <a:xfrm>
            <a:off x="7283675" y="3606868"/>
            <a:ext cx="2638499" cy="2761220"/>
          </a:xfrm>
          <a:prstGeom prst="rect">
            <a:avLst/>
          </a:prstGeom>
        </p:spPr>
      </p:pic>
      <p:pic>
        <p:nvPicPr>
          <p:cNvPr id="18" name="Picture 17">
            <a:hlinkClick r:id="rId8"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t="70278" r="75373" b="8056"/>
          <a:stretch/>
        </p:blipFill>
        <p:spPr>
          <a:xfrm>
            <a:off x="4742387" y="3790950"/>
            <a:ext cx="2537319" cy="2393057"/>
          </a:xfrm>
          <a:prstGeom prst="rect">
            <a:avLst/>
          </a:prstGeom>
        </p:spPr>
      </p:pic>
      <p:pic>
        <p:nvPicPr>
          <p:cNvPr id="3074" name="Picture 2">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79949244"/>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8" y="76200"/>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3453768" y="1628776"/>
            <a:ext cx="8051865" cy="4524118"/>
          </a:xfrm>
          <a:prstGeom prst="rect">
            <a:avLst/>
          </a:prstGeom>
          <a:noFill/>
        </p:spPr>
        <p:txBody>
          <a:bodyPr wrap="square" lIns="121725" tIns="60862" rIns="121725" bIns="60862" rtlCol="0">
            <a:spAutoFit/>
          </a:bodyPr>
          <a:lstStyle/>
          <a:p>
            <a:r>
              <a:rPr lang="en-US" sz="28600" dirty="0" smtClean="0">
                <a:solidFill>
                  <a:srgbClr val="FF0000"/>
                </a:solidFill>
                <a:latin typeface="HP001 4 hàng" pitchFamily="34" charset="0"/>
              </a:rPr>
              <a:t> </a:t>
            </a:r>
            <a:endParaRPr lang="en-US" sz="28600" dirty="0">
              <a:solidFill>
                <a:srgbClr val="FF0000"/>
              </a:solidFill>
              <a:latin typeface="HP001 4 hàng" pitchFamily="34" charset="0"/>
            </a:endParaRPr>
          </a:p>
        </p:txBody>
      </p:sp>
    </p:spTree>
    <p:extLst>
      <p:ext uri="{BB962C8B-B14F-4D97-AF65-F5344CB8AC3E}">
        <p14:creationId xmlns:p14="http://schemas.microsoft.com/office/powerpoint/2010/main" val="2857853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AI.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9085" y="102155"/>
            <a:ext cx="12040393" cy="445817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AY.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052512" y="78502"/>
            <a:ext cx="10040938" cy="4978559"/>
          </a:xfrm>
        </p:spPr>
      </p:pic>
    </p:spTree>
    <p:extLst>
      <p:ext uri="{BB962C8B-B14F-4D97-AF65-F5344CB8AC3E}">
        <p14:creationId xmlns:p14="http://schemas.microsoft.com/office/powerpoint/2010/main" val="128304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ÂY.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39797" y="9985"/>
            <a:ext cx="10952830" cy="5476415"/>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92" t="25595" r="32399" b="35516"/>
          <a:stretch/>
        </p:blipFill>
        <p:spPr bwMode="auto">
          <a:xfrm>
            <a:off x="1354991" y="677636"/>
            <a:ext cx="9221728" cy="52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686" t="3540" b="61905"/>
          <a:stretch/>
        </p:blipFill>
        <p:spPr>
          <a:xfrm>
            <a:off x="1676558" y="118627"/>
            <a:ext cx="7923445" cy="4198230"/>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4958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Nai</a:t>
            </a:r>
            <a:r>
              <a:rPr lang="en-US" dirty="0" smtClean="0">
                <a:latin typeface="Arial-Rounded" pitchFamily="34" charset="0"/>
                <a:ea typeface="Arial-Rounded" pitchFamily="34" charset="0"/>
                <a:cs typeface="Arial-Rounded" pitchFamily="34" charset="0"/>
              </a:rPr>
              <a:t> con </a:t>
            </a:r>
            <a:r>
              <a:rPr lang="en-US" dirty="0" err="1" smtClean="0">
                <a:latin typeface="Arial-Rounded" pitchFamily="34" charset="0"/>
                <a:ea typeface="Arial-Rounded" pitchFamily="34" charset="0"/>
                <a:cs typeface="Arial-Rounded" pitchFamily="34" charset="0"/>
              </a:rPr>
              <a:t>nhìn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thấy</a:t>
            </a:r>
            <a:r>
              <a:rPr lang="en-US" dirty="0" smtClean="0">
                <a:latin typeface="Arial-Rounded" pitchFamily="34" charset="0"/>
                <a:ea typeface="Arial-Rounded" pitchFamily="34" charset="0"/>
                <a:cs typeface="Arial-Rounded" pitchFamily="34" charset="0"/>
              </a:rPr>
              <a:t> con </a:t>
            </a:r>
            <a:r>
              <a:rPr lang="en-US" dirty="0" err="1" smtClean="0">
                <a:latin typeface="Arial-Rounded" pitchFamily="34" charset="0"/>
                <a:ea typeface="Arial-Rounded" pitchFamily="34" charset="0"/>
                <a:cs typeface="Arial-Rounded" pitchFamily="34" charset="0"/>
              </a:rPr>
              <a:t>gì</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bé</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nhỏ</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thân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đầy</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gai</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nhọn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trên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bãi</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cỏ</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Nó</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chạy</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về</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nhà</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hổn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hển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kể</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cho</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mẹ</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nghe</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Nai</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mẹ</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tỉm</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tỉm</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Bạn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nhím</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đấy</a:t>
            </a:r>
            <a:r>
              <a:rPr lang="en-US" dirty="0" smtClean="0">
                <a:latin typeface="Arial-Rounded" pitchFamily="34" charset="0"/>
                <a:ea typeface="Arial-Rounded" pitchFamily="34" charset="0"/>
                <a:cs typeface="Arial-Rounded" pitchFamily="34" charset="0"/>
              </a:rPr>
              <a:t>, con ạ”.</a:t>
            </a:r>
          </a:p>
        </p:txBody>
      </p:sp>
      <p:cxnSp>
        <p:nvCxnSpPr>
          <p:cNvPr id="32" name="Straight Connector 31"/>
          <p:cNvCxnSpPr/>
          <p:nvPr/>
        </p:nvCxnSpPr>
        <p:spPr>
          <a:xfrm>
            <a:off x="1252729" y="4961392"/>
            <a:ext cx="8476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033919" y="4963884"/>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734063" y="5574390"/>
            <a:ext cx="7875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21658" y="5616917"/>
            <a:ext cx="156136"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90628" y="412760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ea typeface="Arial-Rounded" pitchFamily="34" charset="0"/>
                <a:cs typeface="Arial" pitchFamily="34" charset="0"/>
              </a:rPr>
              <a:t>1</a:t>
            </a:r>
            <a:endParaRPr lang="en-US" sz="2800" b="1" dirty="0">
              <a:solidFill>
                <a:schemeClr val="tx1"/>
              </a:solidFill>
              <a:latin typeface="Arial" pitchFamily="34" charset="0"/>
              <a:ea typeface="Arial-Rounded" pitchFamily="34" charset="0"/>
              <a:cs typeface="Arial" pitchFamily="34" charset="0"/>
            </a:endParaRPr>
          </a:p>
        </p:txBody>
      </p:sp>
      <p:sp>
        <p:nvSpPr>
          <p:cNvPr id="13" name="Oval 12"/>
          <p:cNvSpPr/>
          <p:nvPr/>
        </p:nvSpPr>
        <p:spPr>
          <a:xfrm>
            <a:off x="5318919" y="4935309"/>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5253296" y="5060289"/>
            <a:ext cx="12903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18360" y="6164020"/>
            <a:ext cx="141942"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654171" y="5492902"/>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21" name="Straight Connector 20"/>
          <p:cNvCxnSpPr/>
          <p:nvPr/>
        </p:nvCxnSpPr>
        <p:spPr>
          <a:xfrm>
            <a:off x="6614319" y="5492902"/>
            <a:ext cx="1052239" cy="3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18319" y="6776311"/>
            <a:ext cx="7875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0203" y="1105961"/>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nai</a:t>
            </a:r>
          </a:p>
        </p:txBody>
      </p:sp>
      <p:sp>
        <p:nvSpPr>
          <p:cNvPr id="5" name="Title 1"/>
          <p:cNvSpPr txBox="1">
            <a:spLocks/>
          </p:cNvSpPr>
          <p:nvPr/>
        </p:nvSpPr>
        <p:spPr>
          <a:xfrm>
            <a:off x="1813719" y="3393468"/>
            <a:ext cx="448570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đầy gai</a:t>
            </a:r>
          </a:p>
        </p:txBody>
      </p:sp>
      <p:sp>
        <p:nvSpPr>
          <p:cNvPr id="6" name="Title 1"/>
          <p:cNvSpPr txBox="1">
            <a:spLocks/>
          </p:cNvSpPr>
          <p:nvPr/>
        </p:nvSpPr>
        <p:spPr>
          <a:xfrm>
            <a:off x="6898084" y="3386211"/>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chạy</a:t>
            </a:r>
          </a:p>
        </p:txBody>
      </p:sp>
      <p:sp>
        <p:nvSpPr>
          <p:cNvPr id="7" name="Title 1"/>
          <p:cNvSpPr txBox="1">
            <a:spLocks/>
          </p:cNvSpPr>
          <p:nvPr/>
        </p:nvSpPr>
        <p:spPr>
          <a:xfrm>
            <a:off x="4644003" y="1105961"/>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bãi</a:t>
            </a:r>
          </a:p>
        </p:txBody>
      </p:sp>
      <p:sp>
        <p:nvSpPr>
          <p:cNvPr id="8" name="Title 1"/>
          <p:cNvSpPr txBox="1">
            <a:spLocks/>
          </p:cNvSpPr>
          <p:nvPr/>
        </p:nvSpPr>
        <p:spPr>
          <a:xfrm>
            <a:off x="8454003" y="1105961"/>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đấy</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 Bộ 30+ hình nền hươu nai rừng ngây thơ đẹp nhất ™ WikiLaptop.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751"/>
          <a:stretch/>
        </p:blipFill>
        <p:spPr bwMode="auto">
          <a:xfrm>
            <a:off x="5623719" y="2667000"/>
            <a:ext cx="6215595" cy="38630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ikilaptop.com/wp-content/uploads/2021/01/1610481525_394_Bo-30-hinh-nen-huou-nai-rung-ngay-tho-de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325"/>
          <a:stretch/>
        </p:blipFill>
        <p:spPr bwMode="auto">
          <a:xfrm>
            <a:off x="327366" y="381000"/>
            <a:ext cx="6173105" cy="3755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805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ệu ứng con nhím và nghệ thuật giữ khoảng cách trong các mối quan hệ -"/>
          <p:cNvPicPr>
            <a:picLocks noChangeAspect="1" noChangeArrowheads="1"/>
          </p:cNvPicPr>
          <p:nvPr/>
        </p:nvPicPr>
        <p:blipFill rotWithShape="1">
          <a:blip r:embed="rId2">
            <a:extLst>
              <a:ext uri="{28A0092B-C50C-407E-A947-70E740481C1C}">
                <a14:useLocalDpi xmlns:a14="http://schemas.microsoft.com/office/drawing/2010/main" val="0"/>
              </a:ext>
            </a:extLst>
          </a:blip>
          <a:srcRect l="6215" r="6461"/>
          <a:stretch/>
        </p:blipFill>
        <p:spPr bwMode="auto">
          <a:xfrm>
            <a:off x="202893" y="210457"/>
            <a:ext cx="6030426" cy="38845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trận chiến hung dữ nhất thế giới động vật - vozForu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6723" y="2743200"/>
            <a:ext cx="5825247" cy="3884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750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latin typeface="Arial-Rounded" pitchFamily="34" charset="0"/>
                <a:ea typeface="Arial-Rounded" pitchFamily="34" charset="0"/>
                <a:cs typeface="Arial-Rounded" pitchFamily="34" charset="0"/>
              </a:rPr>
              <a:t>	Nai con nhìn thấy con gì bé nhỏ, thân đầy gai nhọn trên bãi cỏ. Nó chạy về nhà, hổn hển kể cho mẹ nghe. Nai mẹ tỉm tỉm: “Bạn nhím đấy, con ạ”.</a:t>
            </a:r>
          </a:p>
        </p:txBody>
      </p:sp>
      <p:sp>
        <p:nvSpPr>
          <p:cNvPr id="46" name="Rounded Rectangle 45"/>
          <p:cNvSpPr/>
          <p:nvPr/>
        </p:nvSpPr>
        <p:spPr>
          <a:xfrm>
            <a:off x="437388" y="5358426"/>
            <a:ext cx="11277600"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Những loài vật nào xuất hiện trong bài?</a:t>
            </a:r>
            <a:endParaRPr lang="en-US" sz="4800">
              <a:latin typeface="Arial-Rounded" pitchFamily="34" charset="0"/>
              <a:ea typeface="Arial-Rounded" pitchFamily="34" charset="0"/>
              <a:cs typeface="Arial-Rounded" pitchFamily="34" charset="0"/>
            </a:endParaRPr>
          </a:p>
        </p:txBody>
      </p:sp>
      <p:sp>
        <p:nvSpPr>
          <p:cNvPr id="50" name="Rounded Rectangle 49"/>
          <p:cNvSpPr/>
          <p:nvPr/>
        </p:nvSpPr>
        <p:spPr>
          <a:xfrm>
            <a:off x="63929" y="5358426"/>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Nai nhìn thấy một con vật trông như thế nào?</a:t>
            </a:r>
            <a:endParaRPr lang="en-US" sz="4800">
              <a:latin typeface="Arial-Rounded" pitchFamily="34" charset="0"/>
              <a:ea typeface="Arial-Rounded" pitchFamily="34" charset="0"/>
              <a:cs typeface="Arial-Rounded" pitchFamily="34" charset="0"/>
            </a:endParaRPr>
          </a:p>
        </p:txBody>
      </p:sp>
      <p:sp>
        <p:nvSpPr>
          <p:cNvPr id="56" name="Rounded Rectangle 55"/>
          <p:cNvSpPr/>
          <p:nvPr/>
        </p:nvSpPr>
        <p:spPr>
          <a:xfrm>
            <a:off x="63929" y="5358426"/>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Nai con đã làm gì tiếp theo?</a:t>
            </a:r>
            <a:endParaRPr lang="en-US" sz="4800">
              <a:latin typeface="Arial-Rounded" pitchFamily="34" charset="0"/>
              <a:ea typeface="Arial-Rounded" pitchFamily="34" charset="0"/>
              <a:cs typeface="Arial-Rounded" pitchFamily="34" charset="0"/>
            </a:endParaRPr>
          </a:p>
        </p:txBody>
      </p:sp>
      <p:sp>
        <p:nvSpPr>
          <p:cNvPr id="61" name="Rounded Rectangle 60"/>
          <p:cNvSpPr/>
          <p:nvPr/>
        </p:nvSpPr>
        <p:spPr>
          <a:xfrm>
            <a:off x="63929" y="5358426"/>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Em thử đoán xem nai con sẽ nói gì với mẹ?</a:t>
            </a:r>
            <a:endParaRPr lang="en-US" sz="4800">
              <a:latin typeface="Arial-Rounded" pitchFamily="34" charset="0"/>
              <a:ea typeface="Arial-Rounded" pitchFamily="34" charset="0"/>
              <a:cs typeface="Arial-Rounded" pitchFamily="34" charset="0"/>
            </a:endParaRPr>
          </a:p>
        </p:txBody>
      </p:sp>
      <p:sp>
        <p:nvSpPr>
          <p:cNvPr id="62" name="Rounded Rectangle 61"/>
          <p:cNvSpPr/>
          <p:nvPr/>
        </p:nvSpPr>
        <p:spPr>
          <a:xfrm>
            <a:off x="63929" y="5358426"/>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Nai mẹ nói gì với con?</a:t>
            </a:r>
            <a:endParaRPr lang="en-US" sz="4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0" grpId="0" animBg="1"/>
      <p:bldP spid="56" grpId="0" animBg="1"/>
      <p:bldP spid="61" grpId="0" animBg="1"/>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412" y="324167"/>
            <a:ext cx="10568307" cy="561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12465" y="4159467"/>
            <a:ext cx="4987636"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đ</a:t>
            </a:r>
            <a:r>
              <a:rPr lang="en-US" sz="6000" smtClean="0">
                <a:latin typeface="Arial-Rounded" pitchFamily="34" charset="0"/>
                <a:ea typeface="Arial-Rounded" pitchFamily="34" charset="0"/>
                <a:cs typeface="Arial-Rounded" pitchFamily="34" charset="0"/>
              </a:rPr>
              <a:t>ám mây</a:t>
            </a:r>
            <a:endParaRPr lang="en-US" sz="6000">
              <a:latin typeface="Arial-Rounded" pitchFamily="34" charset="0"/>
              <a:ea typeface="Arial-Rounded" pitchFamily="34" charset="0"/>
              <a:cs typeface="Arial-Rounded" pitchFamily="34" charset="0"/>
            </a:endParaRPr>
          </a:p>
        </p:txBody>
      </p:sp>
      <p:sp>
        <p:nvSpPr>
          <p:cNvPr id="5" name="Title 1"/>
          <p:cNvSpPr txBox="1">
            <a:spLocks/>
          </p:cNvSpPr>
          <p:nvPr/>
        </p:nvSpPr>
        <p:spPr>
          <a:xfrm>
            <a:off x="3720815" y="4159467"/>
            <a:ext cx="45027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máy cày</a:t>
            </a:r>
            <a:endParaRPr lang="en-US" sz="6000">
              <a:latin typeface="Arial-Rounded" pitchFamily="34" charset="0"/>
              <a:ea typeface="Arial-Rounded" pitchFamily="34" charset="0"/>
              <a:cs typeface="Arial-Rounded" pitchFamily="34" charset="0"/>
            </a:endParaRPr>
          </a:p>
        </p:txBody>
      </p:sp>
      <p:sp>
        <p:nvSpPr>
          <p:cNvPr id="7" name="Title 1"/>
          <p:cNvSpPr txBox="1">
            <a:spLocks/>
          </p:cNvSpPr>
          <p:nvPr/>
        </p:nvSpPr>
        <p:spPr>
          <a:xfrm>
            <a:off x="-460044" y="4159466"/>
            <a:ext cx="476684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chùm vải</a:t>
            </a:r>
            <a:endParaRPr lang="en-US" sz="6000">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71" y="2874238"/>
            <a:ext cx="11106728" cy="161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247650" y="47650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Nai con nhìn thấy con gì bé nhỏ, thân đầy gai nhọn trên bãi cỏ. Nó chạy về nhà, hổn hển kể cho mẹ nghe. Nai mẹ tỉm tỉm: “Bạn nhím đấy, con ạ”.</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432" y="-230132"/>
            <a:ext cx="5515102" cy="383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696" y="699414"/>
            <a:ext cx="9242445" cy="6119715"/>
          </a:xfrm>
          <a:prstGeom prst="rect">
            <a:avLst/>
          </a:prstGeom>
        </p:spPr>
      </p:pic>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3715209" y="914400"/>
            <a:ext cx="47314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Xin lỗi</a:t>
            </a:r>
            <a:endParaRPr lang="en-US" sz="60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12465" y="4159467"/>
            <a:ext cx="4987636"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đ</a:t>
            </a:r>
            <a:r>
              <a:rPr lang="en-US" sz="6000" smtClean="0">
                <a:latin typeface="Arial-Rounded" pitchFamily="34" charset="0"/>
                <a:ea typeface="Arial-Rounded" pitchFamily="34" charset="0"/>
                <a:cs typeface="Arial-Rounded" pitchFamily="34" charset="0"/>
              </a:rPr>
              <a:t>ám mây</a:t>
            </a:r>
            <a:endParaRPr lang="en-US" sz="6000">
              <a:latin typeface="Arial-Rounded" pitchFamily="34" charset="0"/>
              <a:ea typeface="Arial-Rounded" pitchFamily="34" charset="0"/>
              <a:cs typeface="Arial-Rounded" pitchFamily="34" charset="0"/>
            </a:endParaRPr>
          </a:p>
        </p:txBody>
      </p:sp>
      <p:sp>
        <p:nvSpPr>
          <p:cNvPr id="5" name="Title 1"/>
          <p:cNvSpPr txBox="1">
            <a:spLocks/>
          </p:cNvSpPr>
          <p:nvPr/>
        </p:nvSpPr>
        <p:spPr>
          <a:xfrm>
            <a:off x="3720815" y="4159467"/>
            <a:ext cx="45027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máy cày</a:t>
            </a:r>
            <a:endParaRPr lang="en-US" sz="6000">
              <a:latin typeface="Arial-Rounded" pitchFamily="34" charset="0"/>
              <a:ea typeface="Arial-Rounded" pitchFamily="34" charset="0"/>
              <a:cs typeface="Arial-Rounded" pitchFamily="34" charset="0"/>
            </a:endParaRPr>
          </a:p>
        </p:txBody>
      </p:sp>
      <p:sp>
        <p:nvSpPr>
          <p:cNvPr id="7" name="Title 1"/>
          <p:cNvSpPr txBox="1">
            <a:spLocks/>
          </p:cNvSpPr>
          <p:nvPr/>
        </p:nvSpPr>
        <p:spPr>
          <a:xfrm>
            <a:off x="-460044" y="4159466"/>
            <a:ext cx="476684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chùm vải</a:t>
            </a:r>
            <a:endParaRPr lang="en-US" sz="6000">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71" y="2874238"/>
            <a:ext cx="11106728" cy="161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247650" y="47650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Nai con nhìn thấy con gì bé nhỏ, thân đầy gai nhọn trên bãi cỏ. Nó chạy về nhà, hổn hển kể cho mẹ nghe. Nai mẹ tỉm tỉm: “Bạn nhím đấy, con ạ”.</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432" y="-230132"/>
            <a:ext cx="5515102" cy="383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027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88" y="1394736"/>
            <a:ext cx="12084050" cy="339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848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253" y="386334"/>
            <a:ext cx="6085332" cy="6085332"/>
          </a:xfrm>
          <a:prstGeom prst="rect">
            <a:avLst/>
          </a:prstGeom>
        </p:spPr>
      </p:pic>
      <p:pic>
        <p:nvPicPr>
          <p:cNvPr id="3"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867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196387" y="1504741"/>
            <a:ext cx="4170532" cy="87379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smtClean="0">
                <a:latin typeface="Arial-Rounded" pitchFamily="34" charset="0"/>
                <a:ea typeface="Arial-Rounded" pitchFamily="34" charset="0"/>
                <a:cs typeface="Arial-Rounded" pitchFamily="34" charset="0"/>
              </a:rPr>
              <a:t>tem </a:t>
            </a:r>
            <a:r>
              <a:rPr lang="en-US" sz="8000" dirty="0" err="1" smtClean="0">
                <a:latin typeface="Arial-Rounded" pitchFamily="34" charset="0"/>
                <a:ea typeface="Arial-Rounded" pitchFamily="34" charset="0"/>
                <a:cs typeface="Arial-Rounded" pitchFamily="34" charset="0"/>
              </a:rPr>
              <a:t>thư</a:t>
            </a:r>
            <a:endParaRPr lang="en-US" sz="8000" dirty="0">
              <a:latin typeface="Arial-Rounded" pitchFamily="34" charset="0"/>
              <a:ea typeface="Arial-Rounded" pitchFamily="34" charset="0"/>
              <a:cs typeface="Arial-Rounded" pitchFamily="34" charset="0"/>
            </a:endParaRPr>
          </a:p>
        </p:txBody>
      </p:sp>
      <p:sp>
        <p:nvSpPr>
          <p:cNvPr id="4" name="Title 1"/>
          <p:cNvSpPr txBox="1">
            <a:spLocks/>
          </p:cNvSpPr>
          <p:nvPr/>
        </p:nvSpPr>
        <p:spPr>
          <a:xfrm>
            <a:off x="3514680" y="3171094"/>
            <a:ext cx="4953000" cy="87379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thềm nhà</a:t>
            </a:r>
            <a:endParaRPr lang="en-US" sz="8000">
              <a:latin typeface="Arial-Rounded" pitchFamily="34" charset="0"/>
              <a:ea typeface="Arial-Rounded" pitchFamily="34" charset="0"/>
              <a:cs typeface="Arial-Rounded" pitchFamily="34" charset="0"/>
            </a:endParaRPr>
          </a:p>
        </p:txBody>
      </p:sp>
      <p:sp>
        <p:nvSpPr>
          <p:cNvPr id="5" name="Title 1"/>
          <p:cNvSpPr txBox="1">
            <a:spLocks/>
          </p:cNvSpPr>
          <p:nvPr/>
        </p:nvSpPr>
        <p:spPr>
          <a:xfrm>
            <a:off x="3728041" y="4787838"/>
            <a:ext cx="4534215" cy="87379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tủm tỉm</a:t>
            </a:r>
            <a:endParaRPr lang="en-US" sz="80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70668" y="1676400"/>
            <a:ext cx="11540331"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6000" smtClean="0">
                <a:latin typeface="Arial-Rounded" pitchFamily="34" charset="0"/>
                <a:ea typeface="Arial-Rounded" pitchFamily="34" charset="0"/>
                <a:cs typeface="Arial-Rounded" pitchFamily="34" charset="0"/>
              </a:rPr>
              <a:t>	Chim ri cần cù tìm cỏ khô về làm tổ. Đêm qua, nó bị ốm. Chim sẻ và chim sơn ca đến thăm, cho nó túm rơm. Chim ri cảm ơn sẻ và sơn ca.</a:t>
            </a:r>
          </a:p>
        </p:txBody>
      </p:sp>
    </p:spTree>
    <p:extLst>
      <p:ext uri="{BB962C8B-B14F-4D97-AF65-F5344CB8AC3E}">
        <p14:creationId xmlns:p14="http://schemas.microsoft.com/office/powerpoint/2010/main" val="4045948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253" y="386334"/>
            <a:ext cx="6085332" cy="6085332"/>
          </a:xfrm>
          <a:prstGeom prst="rect">
            <a:avLst/>
          </a:prstGeom>
        </p:spPr>
      </p:pic>
      <p:pic>
        <p:nvPicPr>
          <p:cNvPr id="3"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67768"/>
          <a:stretch/>
        </p:blipFill>
        <p:spPr>
          <a:xfrm>
            <a:off x="-147908" y="-119684"/>
            <a:ext cx="12332010" cy="5733341"/>
          </a:xfrm>
          <a:prstGeom prst="rect">
            <a:avLst/>
          </a:prstGeom>
        </p:spPr>
      </p:pic>
      <p:sp>
        <p:nvSpPr>
          <p:cNvPr id="2" name="Rectangle 1"/>
          <p:cNvSpPr/>
          <p:nvPr/>
        </p:nvSpPr>
        <p:spPr>
          <a:xfrm>
            <a:off x="-40914" y="-281608"/>
            <a:ext cx="11696009"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43848"/>
          </a:xfrm>
          <a:prstGeom prst="rect">
            <a:avLst/>
          </a:prstGeom>
          <a:noFill/>
        </p:spPr>
        <p:txBody>
          <a:bodyPr wrap="square" lIns="121725" tIns="60862" rIns="121725" bIns="60862"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38</a:t>
            </a:r>
            <a:endParaRPr lang="en-US" sz="5300" b="1">
              <a:solidFill>
                <a:srgbClr val="BD196F"/>
              </a:solidFill>
              <a:latin typeface=".VnCooper"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29" name="Group 28"/>
          <p:cNvGrpSpPr/>
          <p:nvPr/>
        </p:nvGrpSpPr>
        <p:grpSpPr>
          <a:xfrm>
            <a:off x="-65406" y="5264723"/>
            <a:ext cx="12246294" cy="1570365"/>
            <a:chOff x="695008" y="5406302"/>
            <a:chExt cx="10717370" cy="1570365"/>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smtClean="0">
                  <a:latin typeface="Arial-Rounded" pitchFamily="34" charset="0"/>
                  <a:ea typeface="Arial-Rounded" pitchFamily="34" charset="0"/>
                  <a:cs typeface="Arial-Rounded" pitchFamily="34" charset="0"/>
                </a:rPr>
                <a:t>H</a:t>
              </a:r>
              <a:r>
                <a:rPr lang="en-US" sz="5000" b="1" dirty="0" smtClean="0">
                  <a:solidFill>
                    <a:srgbClr val="FF0000"/>
                  </a:solidFill>
                  <a:latin typeface="Arial-Rounded" pitchFamily="34" charset="0"/>
                  <a:ea typeface="Arial-Rounded" pitchFamily="34" charset="0"/>
                  <a:cs typeface="Arial-Rounded" pitchFamily="34" charset="0"/>
                </a:rPr>
                <a:t>ai</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bạn</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thi</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nh</a:t>
              </a:r>
              <a:r>
                <a:rPr lang="en-US" sz="5000" b="1" dirty="0" err="1" smtClean="0">
                  <a:solidFill>
                    <a:srgbClr val="FF0000"/>
                  </a:solidFill>
                  <a:latin typeface="Arial-Rounded" pitchFamily="34" charset="0"/>
                  <a:ea typeface="Arial-Rounded" pitchFamily="34" charset="0"/>
                  <a:cs typeface="Arial-Rounded" pitchFamily="34" charset="0"/>
                </a:rPr>
                <a:t>ả</a:t>
              </a:r>
              <a:r>
                <a:rPr lang="en-US" sz="5000" b="1" dirty="0" err="1" smtClean="0">
                  <a:solidFill>
                    <a:srgbClr val="FF0000"/>
                  </a:solidFill>
                  <a:latin typeface="Arial-Rounded" pitchFamily="34" charset="0"/>
                  <a:ea typeface="Arial-Rounded" pitchFamily="34" charset="0"/>
                  <a:cs typeface="Arial-Rounded" pitchFamily="34" charset="0"/>
                </a:rPr>
                <a:t>y</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d</a:t>
              </a:r>
              <a:r>
                <a:rPr lang="en-US" sz="5000" b="1" dirty="0" err="1" smtClean="0">
                  <a:solidFill>
                    <a:srgbClr val="FF0000"/>
                  </a:solidFill>
                  <a:latin typeface="Arial-Rounded" pitchFamily="34" charset="0"/>
                  <a:ea typeface="Arial-Rounded" pitchFamily="34" charset="0"/>
                  <a:cs typeface="Arial-Rounded" pitchFamily="34" charset="0"/>
                </a:rPr>
                <a:t>ây</a:t>
              </a:r>
              <a:endParaRPr lang="en-US" sz="5000" b="1" dirty="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6309814" y="5475579"/>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endParaRPr lang="en-US" sz="5000" b="1" dirty="0">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823119" y="-53288"/>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  ai  ay  ây</a:t>
            </a:r>
            <a:endParaRPr lang="en-US" sz="8800" b="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2192</TotalTime>
  <Words>220</Words>
  <Application>Microsoft Office PowerPoint</Application>
  <PresentationFormat>Custom</PresentationFormat>
  <Paragraphs>108</Paragraphs>
  <Slides>34</Slides>
  <Notes>9</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.VnArial</vt:lpstr>
      <vt:lpstr>.VnCooper</vt:lpstr>
      <vt:lpstr>Arial</vt:lpstr>
      <vt:lpstr>Arial Rounded MT Bold</vt:lpstr>
      <vt:lpstr>Arial-Rounded</vt:lpstr>
      <vt:lpstr>Arrus-Black</vt:lpstr>
      <vt:lpstr>AvantGarde</vt:lpstr>
      <vt:lpstr>Bandit</vt:lpstr>
      <vt:lpstr>Calibri</vt:lpstr>
      <vt:lpstr>DomCasual</vt:lpstr>
      <vt:lpstr>HP001 4 hàng</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313</cp:revision>
  <dcterms:created xsi:type="dcterms:W3CDTF">2021-05-08T14:00:55Z</dcterms:created>
  <dcterms:modified xsi:type="dcterms:W3CDTF">2025-01-06T14:39:09Z</dcterms:modified>
</cp:coreProperties>
</file>