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F87A-8652-436E-94BC-69E0ADECAB7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3FAF-01A4-49C4-804A-E96B6C44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7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F87A-8652-436E-94BC-69E0ADECAB7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3FAF-01A4-49C4-804A-E96B6C44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9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F87A-8652-436E-94BC-69E0ADECAB7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3FAF-01A4-49C4-804A-E96B6C44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F87A-8652-436E-94BC-69E0ADECAB7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3FAF-01A4-49C4-804A-E96B6C44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8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F87A-8652-436E-94BC-69E0ADECAB7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3FAF-01A4-49C4-804A-E96B6C44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2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F87A-8652-436E-94BC-69E0ADECAB7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3FAF-01A4-49C4-804A-E96B6C44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F87A-8652-436E-94BC-69E0ADECAB7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3FAF-01A4-49C4-804A-E96B6C44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0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F87A-8652-436E-94BC-69E0ADECAB7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3FAF-01A4-49C4-804A-E96B6C44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F87A-8652-436E-94BC-69E0ADECAB7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3FAF-01A4-49C4-804A-E96B6C44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1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F87A-8652-436E-94BC-69E0ADECAB7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3FAF-01A4-49C4-804A-E96B6C44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F87A-8652-436E-94BC-69E0ADECAB7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D3FAF-01A4-49C4-804A-E96B6C44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6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F87A-8652-436E-94BC-69E0ADECAB75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D3FAF-01A4-49C4-804A-E96B6C447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5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slide" Target="slide2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4.png"/><Relationship Id="rId34" Type="http://schemas.openxmlformats.org/officeDocument/2006/relationships/slide" Target="slide10.xml"/><Relationship Id="rId7" Type="http://schemas.openxmlformats.org/officeDocument/2006/relationships/image" Target="../media/image1.gif"/><Relationship Id="rId12" Type="http://schemas.openxmlformats.org/officeDocument/2006/relationships/image" Target="../media/image5.gif"/><Relationship Id="rId17" Type="http://schemas.openxmlformats.org/officeDocument/2006/relationships/image" Target="../media/image10.png"/><Relationship Id="rId25" Type="http://schemas.openxmlformats.org/officeDocument/2006/relationships/image" Target="../media/image18.gif"/><Relationship Id="rId33" Type="http://schemas.openxmlformats.org/officeDocument/2006/relationships/slide" Target="slide9.xml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slide" Target="slide4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4.png"/><Relationship Id="rId24" Type="http://schemas.openxmlformats.org/officeDocument/2006/relationships/image" Target="../media/image17.png"/><Relationship Id="rId32" Type="http://schemas.openxmlformats.org/officeDocument/2006/relationships/slide" Target="slide8.xml"/><Relationship Id="rId5" Type="http://schemas.openxmlformats.org/officeDocument/2006/relationships/audio" Target="../media/audio2.wav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slide" Target="slide3.xml"/><Relationship Id="rId36" Type="http://schemas.openxmlformats.org/officeDocument/2006/relationships/image" Target="../media/image20.png"/><Relationship Id="rId10" Type="http://schemas.openxmlformats.org/officeDocument/2006/relationships/image" Target="../media/image3.gif"/><Relationship Id="rId19" Type="http://schemas.openxmlformats.org/officeDocument/2006/relationships/image" Target="../media/image12.png"/><Relationship Id="rId31" Type="http://schemas.openxmlformats.org/officeDocument/2006/relationships/slide" Target="slide6.xml"/><Relationship Id="rId4" Type="http://schemas.openxmlformats.org/officeDocument/2006/relationships/audio" Target="../media/audio1.wav"/><Relationship Id="rId9" Type="http://schemas.openxmlformats.org/officeDocument/2006/relationships/slide" Target="slide12.xml"/><Relationship Id="rId14" Type="http://schemas.openxmlformats.org/officeDocument/2006/relationships/image" Target="../media/image7.gif"/><Relationship Id="rId22" Type="http://schemas.openxmlformats.org/officeDocument/2006/relationships/image" Target="../media/image15.png"/><Relationship Id="rId27" Type="http://schemas.openxmlformats.org/officeDocument/2006/relationships/image" Target="../media/image19.gif"/><Relationship Id="rId30" Type="http://schemas.openxmlformats.org/officeDocument/2006/relationships/slide" Target="slide5.xml"/><Relationship Id="rId35" Type="http://schemas.openxmlformats.org/officeDocument/2006/relationships/slide" Target="slide11.xml"/><Relationship Id="rId8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239" y="-38415"/>
            <a:ext cx="829447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997" y="4647679"/>
            <a:ext cx="2756055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924" y="3959623"/>
            <a:ext cx="984298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50" y="4187021"/>
            <a:ext cx="81374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49" y="3934976"/>
            <a:ext cx="1550194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028700" y="663273"/>
            <a:ext cx="779318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20" y="970663"/>
            <a:ext cx="2717511" cy="1224247"/>
          </a:xfrm>
          <a:prstGeom prst="rect">
            <a:avLst/>
          </a:prstGeom>
          <a:noFill/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58" y="-8078"/>
            <a:ext cx="14859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9263092" y="1641093"/>
            <a:ext cx="779318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473023" y="4796685"/>
            <a:ext cx="1438134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41" y="2271895"/>
            <a:ext cx="1183344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319" y="3178493"/>
            <a:ext cx="1285544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21" y="4050146"/>
            <a:ext cx="1512818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231" y="4855448"/>
            <a:ext cx="1737425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82" y="5756156"/>
            <a:ext cx="1849220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0" y="4929243"/>
            <a:ext cx="1518770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81" y="2317616"/>
            <a:ext cx="1011908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31" y="3205765"/>
            <a:ext cx="1117550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35" y="4050147"/>
            <a:ext cx="1392186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7" y="5885984"/>
            <a:ext cx="1664270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5" y="4277348"/>
            <a:ext cx="1293560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83229" y="3240184"/>
            <a:ext cx="481551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23" y="4921562"/>
            <a:ext cx="980675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83229" y="2538358"/>
            <a:ext cx="481551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83229" y="1825563"/>
            <a:ext cx="481551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83229" y="1112768"/>
            <a:ext cx="481551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1" action="ppaction://hlinksldjump"/>
          </p:cNvPr>
          <p:cNvSpPr/>
          <p:nvPr/>
        </p:nvSpPr>
        <p:spPr>
          <a:xfrm>
            <a:off x="83229" y="399973"/>
            <a:ext cx="481551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2" action="ppaction://hlinksldjump"/>
          </p:cNvPr>
          <p:cNvSpPr/>
          <p:nvPr/>
        </p:nvSpPr>
        <p:spPr>
          <a:xfrm>
            <a:off x="8571374" y="3240184"/>
            <a:ext cx="481551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3" action="ppaction://hlinksldjump"/>
          </p:cNvPr>
          <p:cNvSpPr/>
          <p:nvPr/>
        </p:nvSpPr>
        <p:spPr>
          <a:xfrm>
            <a:off x="8571374" y="2538358"/>
            <a:ext cx="481551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4" action="ppaction://hlinksldjump"/>
          </p:cNvPr>
          <p:cNvSpPr/>
          <p:nvPr/>
        </p:nvSpPr>
        <p:spPr>
          <a:xfrm>
            <a:off x="8571374" y="1825563"/>
            <a:ext cx="481551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5" action="ppaction://hlinksldjump"/>
          </p:cNvPr>
          <p:cNvSpPr/>
          <p:nvPr/>
        </p:nvSpPr>
        <p:spPr>
          <a:xfrm>
            <a:off x="8571374" y="1112768"/>
            <a:ext cx="481551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9" action="ppaction://hlinksldjump"/>
          </p:cNvPr>
          <p:cNvSpPr/>
          <p:nvPr/>
        </p:nvSpPr>
        <p:spPr>
          <a:xfrm>
            <a:off x="8571374" y="399973"/>
            <a:ext cx="481551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1758" y="103257"/>
            <a:ext cx="427520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823266" y="103257"/>
            <a:ext cx="425013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676912" y="1085758"/>
            <a:ext cx="695528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6937863" y="1054962"/>
            <a:ext cx="688275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9263091" y="186613"/>
            <a:ext cx="4572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4829" y="1996847"/>
            <a:ext cx="7841093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1038965" y="2721025"/>
            <a:ext cx="738054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Smiley Face 2"/>
          <p:cNvSpPr/>
          <p:nvPr/>
        </p:nvSpPr>
        <p:spPr>
          <a:xfrm>
            <a:off x="3802566" y="5701430"/>
            <a:ext cx="1710119" cy="40665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miley Face 43"/>
          <p:cNvSpPr/>
          <p:nvPr/>
        </p:nvSpPr>
        <p:spPr>
          <a:xfrm>
            <a:off x="4024033" y="1639809"/>
            <a:ext cx="1488653" cy="308673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art 8"/>
          <p:cNvSpPr/>
          <p:nvPr/>
        </p:nvSpPr>
        <p:spPr>
          <a:xfrm>
            <a:off x="324005" y="6485966"/>
            <a:ext cx="1229131" cy="331694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art 46"/>
          <p:cNvSpPr/>
          <p:nvPr/>
        </p:nvSpPr>
        <p:spPr>
          <a:xfrm>
            <a:off x="7626139" y="6401260"/>
            <a:ext cx="1186010" cy="385980"/>
          </a:xfrm>
          <a:prstGeom prst="heart">
            <a:avLst/>
          </a:prstGeom>
          <a:solidFill>
            <a:srgbClr val="CF5F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1220321" y="5580978"/>
            <a:ext cx="962581" cy="17517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Smiley Face 48"/>
          <p:cNvSpPr/>
          <p:nvPr/>
        </p:nvSpPr>
        <p:spPr>
          <a:xfrm>
            <a:off x="6937863" y="5415835"/>
            <a:ext cx="868155" cy="165143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miley Face 51"/>
          <p:cNvSpPr/>
          <p:nvPr/>
        </p:nvSpPr>
        <p:spPr>
          <a:xfrm>
            <a:off x="6167110" y="4531182"/>
            <a:ext cx="962581" cy="175179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iley Face 61"/>
          <p:cNvSpPr/>
          <p:nvPr/>
        </p:nvSpPr>
        <p:spPr>
          <a:xfrm>
            <a:off x="2024676" y="4528231"/>
            <a:ext cx="880705" cy="2012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iley Face 63"/>
          <p:cNvSpPr/>
          <p:nvPr/>
        </p:nvSpPr>
        <p:spPr>
          <a:xfrm>
            <a:off x="2662518" y="3610212"/>
            <a:ext cx="819594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miley Face 64"/>
          <p:cNvSpPr/>
          <p:nvPr/>
        </p:nvSpPr>
        <p:spPr>
          <a:xfrm>
            <a:off x="5881208" y="3610211"/>
            <a:ext cx="819594" cy="87589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iley Face 69"/>
          <p:cNvSpPr/>
          <p:nvPr/>
        </p:nvSpPr>
        <p:spPr>
          <a:xfrm>
            <a:off x="3072316" y="2701418"/>
            <a:ext cx="730250" cy="98914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miley Face 70"/>
          <p:cNvSpPr/>
          <p:nvPr/>
        </p:nvSpPr>
        <p:spPr>
          <a:xfrm>
            <a:off x="5344447" y="2607898"/>
            <a:ext cx="812578" cy="178987"/>
          </a:xfrm>
          <a:prstGeom prst="smileyFace">
            <a:avLst/>
          </a:prstGeom>
          <a:noFill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4406" y="1283639"/>
            <a:ext cx="7215188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Thăng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Long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tên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từ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triều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đại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7569" y="4011590"/>
            <a:ext cx="5588864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Triều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Lý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847324"/>
            <a:ext cx="964406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240100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12809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4406" y="1283639"/>
            <a:ext cx="7215188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dịch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sang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pPr lvl="0" algn="ctr"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So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sorry! I’m busy!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7569" y="4011590"/>
            <a:ext cx="5588864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Rất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xin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lỗi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Tôi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đang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bận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847324"/>
            <a:ext cx="964406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240100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3931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83251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NỘI DUNG TIẾP THEO CỦA BÀI HỌC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7210" y="3890666"/>
            <a:ext cx="272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dạy thật tốt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 smtClean="0"/>
              <a:t>nhé</a:t>
            </a:r>
            <a:endParaRPr lang="vi-VN" sz="2400" dirty="0"/>
          </a:p>
        </p:txBody>
      </p:sp>
      <p:sp>
        <p:nvSpPr>
          <p:cNvPr id="4" name="Rectangle 3"/>
          <p:cNvSpPr/>
          <p:nvPr/>
        </p:nvSpPr>
        <p:spPr>
          <a:xfrm>
            <a:off x="-427689" y="0"/>
            <a:ext cx="3421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next lesson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3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4406" y="1283639"/>
            <a:ext cx="7215188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ea typeface="Tahoma"/>
                <a:cs typeface="Times New Roman" pitchFamily="18" charset="0"/>
              </a:rPr>
              <a:t>MỘT GIỜ CÓ BAO NHIÊU PHÚT?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7569" y="4011590"/>
            <a:ext cx="5588864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60 PHÚT</a:t>
            </a:r>
            <a:endParaRPr lang="vi-VN" sz="5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847324"/>
            <a:ext cx="964406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24010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11765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4406" y="1283639"/>
            <a:ext cx="7215188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 TUẦN CÓ MẤY NGÀY?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7569" y="4011590"/>
            <a:ext cx="5588864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7 NGÀY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847324"/>
            <a:ext cx="964406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24010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638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4406" y="1283639"/>
            <a:ext cx="7215188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MỘT NGÀY CÓ MẤY GIỜ?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7569" y="4011590"/>
            <a:ext cx="5588864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GIỜ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847324"/>
            <a:ext cx="964406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24010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38927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4406" y="1283639"/>
            <a:ext cx="7215188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năm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bao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giờ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ngày</a:t>
            </a:r>
            <a:r>
              <a:rPr lang="en-US" sz="44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30?</a:t>
            </a:r>
            <a:endParaRPr lang="vi-VN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7569" y="4011590"/>
            <a:ext cx="5588864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Tháng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847324"/>
            <a:ext cx="964406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24010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7761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4406" y="1283639"/>
            <a:ext cx="7215188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dịch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Anh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sang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0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smtClean="0">
                <a:solidFill>
                  <a:schemeClr val="accent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Many thanks! Bets wishes to you!</a:t>
            </a:r>
            <a:endParaRPr lang="vi-VN" sz="4000" dirty="0">
              <a:solidFill>
                <a:schemeClr val="accent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7569" y="4011590"/>
            <a:ext cx="5588864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Cảm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ơn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nhiều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lời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chúc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tốt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đẹp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nhất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đến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847324"/>
            <a:ext cx="964406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24010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36750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4406" y="1283639"/>
            <a:ext cx="7215188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Các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vua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Hùng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đóng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đô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đâu</a:t>
            </a:r>
            <a:r>
              <a:rPr lang="en-US" sz="48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7569" y="4011590"/>
            <a:ext cx="5588864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Bạch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Hạc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Phú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Thọ</a:t>
            </a:r>
            <a:endParaRPr lang="vi-VN" sz="4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847324"/>
            <a:ext cx="964406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240100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97860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4406" y="1283639"/>
            <a:ext cx="7215188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Điểm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cực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của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nước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ta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nằm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ở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tỉnh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5400" b="1" noProof="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5400" b="1" noProof="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7569" y="4011590"/>
            <a:ext cx="5588864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Cà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Mau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847324"/>
            <a:ext cx="964406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240100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9734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4406" y="1283639"/>
            <a:ext cx="7215188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Hòn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đảo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lớn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nhất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Việt</a:t>
            </a:r>
            <a:r>
              <a:rPr lang="en-US" sz="48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Nam?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7569" y="4011590"/>
            <a:ext cx="5588864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Đảo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Phú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Quốc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(</a:t>
            </a: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Đảo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noProof="0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Ngọc</a:t>
            </a:r>
            <a:r>
              <a:rPr lang="en-US" sz="4800" b="1" noProof="0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594" y="4847324"/>
            <a:ext cx="964406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220" y="240100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9517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</Words>
  <Application>Microsoft Office PowerPoint</Application>
  <PresentationFormat>On-screen Show (4:3)</PresentationFormat>
  <Paragraphs>50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2025-01-07T04:33:29Z</dcterms:created>
  <dcterms:modified xsi:type="dcterms:W3CDTF">2025-01-07T04:33:57Z</dcterms:modified>
</cp:coreProperties>
</file>