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823" r:id="rId2"/>
  </p:sldMasterIdLst>
  <p:notesMasterIdLst>
    <p:notesMasterId r:id="rId26"/>
  </p:notesMasterIdLst>
  <p:sldIdLst>
    <p:sldId id="563" r:id="rId3"/>
    <p:sldId id="558" r:id="rId4"/>
    <p:sldId id="566" r:id="rId5"/>
    <p:sldId id="565" r:id="rId6"/>
    <p:sldId id="614" r:id="rId7"/>
    <p:sldId id="620" r:id="rId8"/>
    <p:sldId id="655" r:id="rId9"/>
    <p:sldId id="656" r:id="rId10"/>
    <p:sldId id="657" r:id="rId11"/>
    <p:sldId id="659" r:id="rId12"/>
    <p:sldId id="660" r:id="rId13"/>
    <p:sldId id="661" r:id="rId14"/>
    <p:sldId id="662" r:id="rId15"/>
    <p:sldId id="654" r:id="rId16"/>
    <p:sldId id="666" r:id="rId17"/>
    <p:sldId id="664" r:id="rId18"/>
    <p:sldId id="669" r:id="rId19"/>
    <p:sldId id="670" r:id="rId20"/>
    <p:sldId id="671" r:id="rId21"/>
    <p:sldId id="672" r:id="rId22"/>
    <p:sldId id="673" r:id="rId23"/>
    <p:sldId id="675" r:id="rId24"/>
    <p:sldId id="676" r:id="rId25"/>
  </p:sldIdLst>
  <p:sldSz cx="12192000" cy="6858000"/>
  <p:notesSz cx="6858000" cy="9144000"/>
  <p:embeddedFontLst>
    <p:embeddedFont>
      <p:font typeface="Verdana" pitchFamily="34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Tahoma" pitchFamily="34" charset="0"/>
      <p:regular r:id="rId35"/>
      <p:bold r:id="rId36"/>
    </p:embeddedFont>
    <p:embeddedFont>
      <p:font typeface="Calibri Light" pitchFamily="34" charset="0"/>
      <p:regular r:id="rId37"/>
      <p:italic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0000CC"/>
    <a:srgbClr val="FF66FF"/>
    <a:srgbClr val="FF0066"/>
    <a:srgbClr val="00CC00"/>
    <a:srgbClr val="006600"/>
    <a:srgbClr val="008000"/>
    <a:srgbClr val="FEC63B"/>
    <a:srgbClr val="0E6FB2"/>
    <a:srgbClr val="FBA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3" autoAdjust="0"/>
    <p:restoredTop sz="97331" autoAdjust="0"/>
  </p:normalViewPr>
  <p:slideViewPr>
    <p:cSldViewPr>
      <p:cViewPr varScale="1">
        <p:scale>
          <a:sx n="68" d="100"/>
          <a:sy n="68" d="100"/>
        </p:scale>
        <p:origin x="-64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054D001-1046-4A94-B0BF-CF678E4A1125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9E59324A-3CEA-4854-AD43-9F1464096E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C4835F-7667-1E0F-0D12-D67258653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94D4B5-8303-A295-BEB5-8F6221174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FD04CD-A1D3-DD73-8D6E-8BF109DD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F3FDAB-51C1-36BB-1FDD-2F99DB4D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AE2F9F-473E-6CB0-59FB-23C99368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73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BA1A83-F11A-2BF9-98DF-D9F5392F8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42BEFA-B347-B430-991E-2CC394F2F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FDB7D3-B66B-127C-62A5-25C490F71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0B6124-62FA-93A6-C516-0A9587D5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66CC01-52BC-5E89-BD38-2C4D5B4A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48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5C3E60-20CF-DCE3-9BDC-8A640AD8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847E10B-B2BC-B3B2-FD88-F0563CFDE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127C7B-98B4-9515-457D-A1761649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8E73DA-AE27-D614-B55A-9C918FF2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95F514-29A8-C9C8-959F-E139375F7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21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E30BB6-70E4-419A-192D-59737CEA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DF7CDD-D05E-C066-4AEF-82C4F2711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76ECF8F-1CBD-D209-9285-C9E61F724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C6CE49-1896-1D0A-C118-4E3E2D11E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517B764-77DF-B954-9957-85A87A47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0C03C3-EC8E-6044-403C-BA39516E6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56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44146D-E883-1A39-CEA4-2671F86E5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BBB7FB0-DFD2-8EF6-0FEF-06DAB7BD2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4BAB45B-6FDD-DC98-8CDA-67D31732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C894B6C-DEF8-0BAD-8A98-979142430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7912F7-7565-4852-63FF-2D20A2BA0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84F9A87-D83C-DEA4-4E5D-A71913E83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B098BE0-FEC1-712F-777E-485BA303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A120F92-AEE0-FB48-C28D-290B82B0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57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3C1555-3E98-FEBD-7EE3-D8739E7C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BBEC64A-5056-CDFF-8AC1-B0D1E1F6C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8405714-E724-59BD-07F9-70195385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3B0E5AB-A94B-9D15-1677-D1E8C56C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9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6C21159-F9C8-0E7F-8B05-04B70C2D6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468CC6D-8EEE-BEB9-8C48-52D6F7BC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12E633E-B5D2-AF11-AD49-F38B83B9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87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8F6CF4-B63B-413E-6916-E40F09E8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477D3F-0E07-8160-DF48-C106E9DB1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09125B4-090F-6D06-FCBA-75DE702C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A5AD09F-BD0D-11A4-87A9-C53B6631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99BD3EA-7505-A449-C28C-C26393A46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11B7E5-9556-D447-7026-D412FAA1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79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648433-8BDB-D90B-DF10-8E205CAC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2CB58B8-5423-9BF7-5F62-E01E6EA75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B5CD3C2-2EFF-B251-5952-584C45651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1448564-8615-466A-8A25-5519DC9D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CC8E19A-19DA-07E3-4292-0A03F9D0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B0424B-927F-522D-4B62-8C350AA2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76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46D9CF-243F-6AF1-D536-72C4C473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E19DA7F-B079-67EA-83BD-98C8E3318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668DB9-4423-B9A6-68DE-CBF0FD98C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BBB4E5-5116-FDAF-07B1-6518DD3A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C7F4B8-5D9C-C2EC-7F9A-107729BE9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44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5553A4B-8A4F-807E-8A72-115F5CC05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5B2D46B-83B0-A8F1-532B-D0968B5C4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19662C-3509-1C73-8C1A-CD07C15BD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768D2-DA03-6D17-7A24-FD2987C6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984D48-EA69-D33E-F567-87959461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4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 pitchFamily="18" charset="0"/>
              </a:defRPr>
            </a:lvl1pPr>
            <a:lvl2pPr>
              <a:defRPr sz="2800">
                <a:latin typeface="Times New Roman" pitchFamily="18" charset="0"/>
              </a:defRPr>
            </a:lvl2pPr>
            <a:lvl3pPr>
              <a:defRPr sz="2400">
                <a:latin typeface="Times New Roman" pitchFamily="18" charset="0"/>
              </a:defRPr>
            </a:lvl3pPr>
            <a:lvl4pPr>
              <a:defRPr sz="2000">
                <a:latin typeface="Times New Roman" pitchFamily="18" charset="0"/>
              </a:defRPr>
            </a:lvl4pPr>
            <a:lvl5pPr>
              <a:defRPr sz="2000">
                <a:latin typeface="Times New Roman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imes New Roman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=""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  <a:latin typeface="Times New Roman" pitchFamily="18" charset="0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4BC664A-6B8F-2820-5A21-A0189D6A4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1886AB-6BEB-5768-915F-57032A5BF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67EDF3-7E27-3E70-7902-60C6FBB12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49B046-3F69-AE86-B967-1F5BEFF1F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AA0A94-73AB-6BB7-27C6-CFF3D5F15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1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8.xml"/><Relationship Id="rId3" Type="http://schemas.openxmlformats.org/officeDocument/2006/relationships/slide" Target="slide9.xml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Relationship Id="rId6" Type="http://schemas.openxmlformats.org/officeDocument/2006/relationships/slide" Target="slide5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slide" Target="slide4.xml"/><Relationship Id="rId4" Type="http://schemas.openxmlformats.org/officeDocument/2006/relationships/slide" Target="slide7.xml"/><Relationship Id="rId9" Type="http://schemas.openxmlformats.org/officeDocument/2006/relationships/image" Target="../media/image20.png"/><Relationship Id="rId1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 ĐẠI LỘC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HỨA TẠO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48202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1999" y="2438400"/>
            <a:ext cx="8001001" cy="584775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3200400"/>
            <a:ext cx="106749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3863602"/>
            <a:ext cx="106749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Transitions to This Slide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Transitions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5181600"/>
            <a:ext cx="10896600" cy="107721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6962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47105" y="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49" y="533400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23448"/>
            <a:ext cx="10363200" cy="457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284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33400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914400" y="2514600"/>
            <a:ext cx="10515600" cy="1569660"/>
          </a:xfrm>
          <a:prstGeom prst="rect">
            <a:avLst/>
          </a:prstGeom>
          <a:solidFill>
            <a:srgbClr val="CCFF99"/>
          </a:solidFill>
          <a:ln w="57150">
            <a:solidFill>
              <a:srgbClr val="00B050"/>
            </a:solidFill>
            <a:prstDash val="sysDash"/>
          </a:ln>
          <a:effectLst>
            <a:reflection blurRad="6350" stA="52000" endA="300" endPos="35000" dir="5400000" sy="-100000" algn="bl" rotWithShape="0"/>
          </a:effectLst>
          <a:scene3d>
            <a:camera prst="obliqueBottom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104900" y="2760821"/>
            <a:ext cx="10172700" cy="1077218"/>
          </a:xfrm>
          <a:prstGeom prst="rect">
            <a:avLst/>
          </a:prstGeom>
          <a:solidFill>
            <a:srgbClr val="CCFF99"/>
          </a:solidFill>
          <a:ln w="57150">
            <a:noFill/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39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76200" y="14024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49" y="609600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13905" y="2223448"/>
            <a:ext cx="9873095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phát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đây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 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 hay 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sai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00050" y="2885182"/>
            <a:ext cx="988695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a) </a:t>
            </a:r>
            <a:r>
              <a:rPr lang="en-US" sz="3200" dirty="0" err="1">
                <a:latin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kiểu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00050" y="4104382"/>
            <a:ext cx="9886950" cy="1077218"/>
          </a:xfrm>
          <a:prstGeom prst="rect">
            <a:avLst/>
          </a:prstGeom>
          <a:solidFill>
            <a:srgbClr val="CCFF99"/>
          </a:solidFill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00050" y="5410200"/>
            <a:ext cx="988695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c) </a:t>
            </a:r>
            <a:r>
              <a:rPr lang="en-US" sz="3200" dirty="0" err="1">
                <a:latin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thuyết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hấp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0508673" y="4234811"/>
            <a:ext cx="1524000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</a:rPr>
              <a:t>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0439400" y="3100609"/>
            <a:ext cx="1281546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 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Sai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0287000" y="5638800"/>
            <a:ext cx="1524000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559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8" grpId="0" animBg="1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76200" y="-123785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304800" y="2322533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NHIỆM VỤ: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491353"/>
              </p:ext>
            </p:extLst>
          </p:nvPr>
        </p:nvGraphicFramePr>
        <p:xfrm>
          <a:off x="495300" y="3634891"/>
          <a:ext cx="11353800" cy="250376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6769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76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51884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51884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09600" y="37338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286500" y="37338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Flip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09600" y="49530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Shape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362700" y="49530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4: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195970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4" grpId="0"/>
      <p:bldP spid="16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76200" y="-123785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</a:t>
            </a: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altLang="en-US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hai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2895599" y="2286000"/>
            <a:ext cx="3206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HƯỚNG DẪN</a:t>
            </a:r>
            <a:r>
              <a:rPr lang="en-US" sz="2800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505723" y="2819400"/>
            <a:ext cx="6486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9236" y="3389481"/>
            <a:ext cx="112655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File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4885" y="4343400"/>
            <a:ext cx="5713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351" y="4905172"/>
            <a:ext cx="110950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F5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9236" y="5903893"/>
            <a:ext cx="11095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" name="Picture 18" descr="Hãy mở tệp Canh dep que huong đã lưu ở Bai 8 và thêm các hiệu ứng chuyển trang theo những yêu cầu sau và lưu lại tệp trình chiế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800600"/>
            <a:ext cx="762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ãy mở tệp Canh dep que huong đã lưu ở Bai 8 và thêm các hiệu ứng chuyển trang theo những yêu cầu sau và lưu lại tệp trình chiế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24" y="5859279"/>
            <a:ext cx="663850" cy="52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409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5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5715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390650"/>
              <a:chOff x="0" y="19050"/>
              <a:chExt cx="12192000" cy="1277355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27735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277355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409700"/>
              <a:ext cx="12192000" cy="54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4478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71047"/>
            <a:ext cx="11582400" cy="463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04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41621C-E2A1-B2E8-6F7A-04FBA4BA13E2}"/>
              </a:ext>
            </a:extLst>
          </p:cNvPr>
          <p:cNvSpPr txBox="1"/>
          <p:nvPr/>
        </p:nvSpPr>
        <p:spPr>
          <a:xfrm>
            <a:off x="8205878" y="3228642"/>
            <a:ext cx="2787242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</a:t>
            </a:r>
          </a:p>
          <a:p>
            <a:pPr algn="ctr"/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 ẨN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B5BF3EB-DED1-8FDE-4348-C9DCF035D6D0}"/>
              </a:ext>
            </a:extLst>
          </p:cNvPr>
          <p:cNvSpPr txBox="1"/>
          <p:nvPr/>
        </p:nvSpPr>
        <p:spPr>
          <a:xfrm>
            <a:off x="843280" y="1868661"/>
            <a:ext cx="5740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94E480B-C10C-EBD7-6F5F-D703918AB3F2}"/>
              </a:ext>
            </a:extLst>
          </p:cNvPr>
          <p:cNvSpPr txBox="1"/>
          <p:nvPr/>
        </p:nvSpPr>
        <p:spPr>
          <a:xfrm>
            <a:off x="2560320" y="783387"/>
            <a:ext cx="2449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319EC97-3737-D054-8481-11119CF22B1B}"/>
              </a:ext>
            </a:extLst>
          </p:cNvPr>
          <p:cNvSpPr txBox="1"/>
          <p:nvPr/>
        </p:nvSpPr>
        <p:spPr>
          <a:xfrm>
            <a:off x="641806" y="3530133"/>
            <a:ext cx="6143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DF9770C-56D8-37E2-E888-3A6A92DED420}"/>
              </a:ext>
            </a:extLst>
          </p:cNvPr>
          <p:cNvSpPr txBox="1"/>
          <p:nvPr/>
        </p:nvSpPr>
        <p:spPr>
          <a:xfrm>
            <a:off x="843280" y="2613089"/>
            <a:ext cx="6096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96B00CB-7321-2E0B-BC13-38B5AD1A0172}"/>
              </a:ext>
            </a:extLst>
          </p:cNvPr>
          <p:cNvSpPr txBox="1"/>
          <p:nvPr/>
        </p:nvSpPr>
        <p:spPr>
          <a:xfrm>
            <a:off x="641806" y="4297772"/>
            <a:ext cx="56415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2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64DA45B6-31A4-BCB7-7934-90F80848DA70}"/>
              </a:ext>
            </a:extLst>
          </p:cNvPr>
          <p:cNvSpPr/>
          <p:nvPr/>
        </p:nvSpPr>
        <p:spPr>
          <a:xfrm>
            <a:off x="10373053" y="5636"/>
            <a:ext cx="1453187" cy="130048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2" descr="C:\Users\ADMIN\Desktop\gift.png">
            <a:hlinkClick r:id="rId4" action="ppaction://hlinksldjump"/>
            <a:extLst>
              <a:ext uri="{FF2B5EF4-FFF2-40B4-BE49-F238E27FC236}">
                <a16:creationId xmlns="" xmlns:a16="http://schemas.microsoft.com/office/drawing/2014/main" id="{8648288F-51A9-FA7A-CFA7-6867FC1A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09" y="4247018"/>
            <a:ext cx="2011261" cy="201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DMIN\Desktop\gift-clipart-pink-gift-14.png">
            <a:hlinkClick r:id="rId6" action="ppaction://hlinksldjump"/>
            <a:extLst>
              <a:ext uri="{FF2B5EF4-FFF2-40B4-BE49-F238E27FC236}">
                <a16:creationId xmlns="" xmlns:a16="http://schemas.microsoft.com/office/drawing/2014/main" id="{B52C8A84-C699-096B-0485-9781BF83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52" y="4054460"/>
            <a:ext cx="1622416" cy="201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present-1417611_640.png">
            <a:hlinkClick r:id="rId8" action="ppaction://hlinksldjump"/>
            <a:extLst>
              <a:ext uri="{FF2B5EF4-FFF2-40B4-BE49-F238E27FC236}">
                <a16:creationId xmlns="" xmlns:a16="http://schemas.microsoft.com/office/drawing/2014/main" id="{335F3766-92A7-1008-B413-5699CF863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43" y="4197741"/>
            <a:ext cx="1796005" cy="188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ADMIN\Desktop\gift_present.png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AF0DA0A-98BB-5D70-15EA-2057D4D4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54" y="4177224"/>
            <a:ext cx="2087108" cy="193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>
            <a:extLst>
              <a:ext uri="{FF2B5EF4-FFF2-40B4-BE49-F238E27FC236}">
                <a16:creationId xmlns="" xmlns:a16="http://schemas.microsoft.com/office/drawing/2014/main" id="{44B80ACA-305A-3560-0AC1-A39366B8F2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84690" y="1408369"/>
            <a:ext cx="1524000" cy="13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ình ảnh có liên quan">
            <a:extLst>
              <a:ext uri="{FF2B5EF4-FFF2-40B4-BE49-F238E27FC236}">
                <a16:creationId xmlns="" xmlns:a16="http://schemas.microsoft.com/office/drawing/2014/main" id="{F64E4546-4D4B-5CCB-8FA5-8DBC0AD182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7798" flipH="1">
            <a:off x="245748" y="1130614"/>
            <a:ext cx="1252987" cy="133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 hộp carton đựng quà - Nâng cao giá trị sản phẩm | Công ty in ấn Việt I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169" y="4054460"/>
            <a:ext cx="2140723" cy="22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1498354" y="6047851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3419919" y="6081393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5591023" y="6117083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850973" y="6191031"/>
            <a:ext cx="757044" cy="579878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9833008" y="6113308"/>
            <a:ext cx="757044" cy="579878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1431554" y="6337790"/>
            <a:ext cx="561663" cy="35539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5372B82-D752-2430-84AC-52FC401B469B}"/>
              </a:ext>
            </a:extLst>
          </p:cNvPr>
          <p:cNvSpPr/>
          <p:nvPr/>
        </p:nvSpPr>
        <p:spPr>
          <a:xfrm>
            <a:off x="2801215" y="231820"/>
            <a:ext cx="8502869" cy="15660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n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36BE0463-8EB3-EB2C-6C30-22F6F65A367E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3" name="Google Shape;948;p56">
            <a:extLst>
              <a:ext uri="{FF2B5EF4-FFF2-40B4-BE49-F238E27FC236}">
                <a16:creationId xmlns="" xmlns:a16="http://schemas.microsoft.com/office/drawing/2014/main" id="{A09AE4DE-4079-CF51-7063-5674203AB8FB}"/>
              </a:ext>
            </a:extLst>
          </p:cNvPr>
          <p:cNvGrpSpPr/>
          <p:nvPr/>
        </p:nvGrpSpPr>
        <p:grpSpPr>
          <a:xfrm rot="21330508">
            <a:off x="979026" y="780238"/>
            <a:ext cx="1189875" cy="532200"/>
            <a:chOff x="2750925" y="2801625"/>
            <a:chExt cx="1189875" cy="532200"/>
          </a:xfrm>
        </p:grpSpPr>
        <p:grpSp>
          <p:nvGrpSpPr>
            <p:cNvPr id="14" name="Google Shape;949;p56">
              <a:extLst>
                <a:ext uri="{FF2B5EF4-FFF2-40B4-BE49-F238E27FC236}">
                  <a16:creationId xmlns="" xmlns:a16="http://schemas.microsoft.com/office/drawing/2014/main" id="{B237C8F3-A7CB-63AD-FDA6-B757E7664D17}"/>
                </a:ext>
              </a:extLst>
            </p:cNvPr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17" name="Google Shape;950;p56">
                <a:extLst>
                  <a:ext uri="{FF2B5EF4-FFF2-40B4-BE49-F238E27FC236}">
                    <a16:creationId xmlns="" xmlns:a16="http://schemas.microsoft.com/office/drawing/2014/main" id="{594D4609-E7B1-9B88-DD5D-14179BFAF53B}"/>
                  </a:ext>
                </a:extLst>
              </p:cNvPr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Google Shape;951;p56">
                <a:extLst>
                  <a:ext uri="{FF2B5EF4-FFF2-40B4-BE49-F238E27FC236}">
                    <a16:creationId xmlns="" xmlns:a16="http://schemas.microsoft.com/office/drawing/2014/main" id="{39529460-729C-5EF3-5811-EFE55D538088}"/>
                  </a:ext>
                </a:extLst>
              </p:cNvPr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952;p56">
                <a:extLst>
                  <a:ext uri="{FF2B5EF4-FFF2-40B4-BE49-F238E27FC236}">
                    <a16:creationId xmlns="" xmlns:a16="http://schemas.microsoft.com/office/drawing/2014/main" id="{3D131694-2C89-0B54-A849-311217D22577}"/>
                  </a:ext>
                </a:extLst>
              </p:cNvPr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Google Shape;953;p56">
                <a:extLst>
                  <a:ext uri="{FF2B5EF4-FFF2-40B4-BE49-F238E27FC236}">
                    <a16:creationId xmlns="" xmlns:a16="http://schemas.microsoft.com/office/drawing/2014/main" id="{FE23248E-54AD-C9A6-9CB7-3E774ACB750F}"/>
                  </a:ext>
                </a:extLst>
              </p:cNvPr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954;p56">
                <a:extLst>
                  <a:ext uri="{FF2B5EF4-FFF2-40B4-BE49-F238E27FC236}">
                    <a16:creationId xmlns="" xmlns:a16="http://schemas.microsoft.com/office/drawing/2014/main" id="{020C1B2B-8897-D3AF-0883-EAA35D0014D1}"/>
                  </a:ext>
                </a:extLst>
              </p:cNvPr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Google Shape;955;p56">
              <a:extLst>
                <a:ext uri="{FF2B5EF4-FFF2-40B4-BE49-F238E27FC236}">
                  <a16:creationId xmlns="" xmlns:a16="http://schemas.microsoft.com/office/drawing/2014/main" id="{7DC5F625-7E61-F261-A7C3-7B224283017C}"/>
                </a:ext>
              </a:extLst>
            </p:cNvPr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Google Shape;956;p56">
              <a:extLst>
                <a:ext uri="{FF2B5EF4-FFF2-40B4-BE49-F238E27FC236}">
                  <a16:creationId xmlns="" xmlns:a16="http://schemas.microsoft.com/office/drawing/2014/main" id="{CBB9442A-C054-F1C1-D6DC-9CA3A0760D7B}"/>
                </a:ext>
              </a:extLst>
            </p:cNvPr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A68B255-DAC0-453B-78B9-360D06BEE133}"/>
              </a:ext>
            </a:extLst>
          </p:cNvPr>
          <p:cNvSpPr/>
          <p:nvPr/>
        </p:nvSpPr>
        <p:spPr>
          <a:xfrm>
            <a:off x="3104292" y="554612"/>
            <a:ext cx="80416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Calibri Ligh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0C5ABAD-1FB4-F65F-1AB8-8DEACC580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43" y="2446418"/>
            <a:ext cx="598619" cy="6040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095924" y="2519572"/>
            <a:ext cx="2670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Design       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95144" y="3301425"/>
            <a:ext cx="3377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Animations        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95924" y="3271688"/>
            <a:ext cx="2488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Home        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95144" y="2516248"/>
            <a:ext cx="2511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Transitions</a:t>
            </a:r>
          </a:p>
        </p:txBody>
      </p:sp>
    </p:spTree>
    <p:extLst>
      <p:ext uri="{BB962C8B-B14F-4D97-AF65-F5344CB8AC3E}">
        <p14:creationId xmlns:p14="http://schemas.microsoft.com/office/powerpoint/2010/main" val="596325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3" grpId="0"/>
      <p:bldP spid="24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3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=""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2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=""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=""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=""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=""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=""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=""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8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=""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31" y="171540"/>
            <a:ext cx="616791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=""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=""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=""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9" y="1123847"/>
            <a:ext cx="988559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=""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=""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=""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4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7" y="363003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=""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2" y="683199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801215" y="147737"/>
            <a:ext cx="8502869" cy="15660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oogle Shape;2492;p78">
            <a:extLst>
              <a:ext uri="{FF2B5EF4-FFF2-40B4-BE49-F238E27FC236}">
                <a16:creationId xmlns=""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1472287" y="4297744"/>
            <a:ext cx="730297" cy="533348"/>
            <a:chOff x="1520150" y="3517375"/>
            <a:chExt cx="604200" cy="285625"/>
          </a:xfrm>
        </p:grpSpPr>
        <p:sp>
          <p:nvSpPr>
            <p:cNvPr id="7" name="Google Shape;2493;p78">
              <a:extLst>
                <a:ext uri="{FF2B5EF4-FFF2-40B4-BE49-F238E27FC236}">
                  <a16:creationId xmlns=""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Google Shape;2494;p78">
              <a:extLst>
                <a:ext uri="{FF2B5EF4-FFF2-40B4-BE49-F238E27FC236}">
                  <a16:creationId xmlns=""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2495;p78">
            <a:extLst>
              <a:ext uri="{FF2B5EF4-FFF2-40B4-BE49-F238E27FC236}">
                <a16:creationId xmlns=""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1472923" y="3045408"/>
            <a:ext cx="730297" cy="533348"/>
            <a:chOff x="1520150" y="3517375"/>
            <a:chExt cx="604200" cy="285625"/>
          </a:xfrm>
        </p:grpSpPr>
        <p:sp>
          <p:nvSpPr>
            <p:cNvPr id="10" name="Google Shape;2496;p78">
              <a:extLst>
                <a:ext uri="{FF2B5EF4-FFF2-40B4-BE49-F238E27FC236}">
                  <a16:creationId xmlns=""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Google Shape;2497;p78">
              <a:extLst>
                <a:ext uri="{FF2B5EF4-FFF2-40B4-BE49-F238E27FC236}">
                  <a16:creationId xmlns=""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oogle Shape;2498;p78">
            <a:extLst>
              <a:ext uri="{FF2B5EF4-FFF2-40B4-BE49-F238E27FC236}">
                <a16:creationId xmlns=""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6672713" y="4353895"/>
            <a:ext cx="730297" cy="533348"/>
            <a:chOff x="1520150" y="3517375"/>
            <a:chExt cx="604200" cy="285625"/>
          </a:xfrm>
        </p:grpSpPr>
        <p:sp>
          <p:nvSpPr>
            <p:cNvPr id="13" name="Google Shape;2499;p78">
              <a:extLst>
                <a:ext uri="{FF2B5EF4-FFF2-40B4-BE49-F238E27FC236}">
                  <a16:creationId xmlns=""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CC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2500;p78">
              <a:extLst>
                <a:ext uri="{FF2B5EF4-FFF2-40B4-BE49-F238E27FC236}">
                  <a16:creationId xmlns=""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oogle Shape;2501;p78">
            <a:extLst>
              <a:ext uri="{FF2B5EF4-FFF2-40B4-BE49-F238E27FC236}">
                <a16:creationId xmlns=""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6619850" y="3166074"/>
            <a:ext cx="730297" cy="533348"/>
            <a:chOff x="1520150" y="3517375"/>
            <a:chExt cx="604200" cy="285625"/>
          </a:xfrm>
        </p:grpSpPr>
        <p:sp>
          <p:nvSpPr>
            <p:cNvPr id="16" name="Google Shape;2502;p78">
              <a:extLst>
                <a:ext uri="{FF2B5EF4-FFF2-40B4-BE49-F238E27FC236}">
                  <a16:creationId xmlns=""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03;p78">
              <a:extLst>
                <a:ext uri="{FF2B5EF4-FFF2-40B4-BE49-F238E27FC236}">
                  <a16:creationId xmlns=""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3093711" y="271897"/>
            <a:ext cx="7782577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trình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sử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bao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nhiêu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kiểu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hiệu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ứng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chuyển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?</a:t>
            </a:r>
            <a:endParaRPr lang="en-US" sz="2800" b="1" dirty="0">
              <a:solidFill>
                <a:srgbClr val="0000CC"/>
              </a:solidFill>
              <a:latin typeface="Calibri Ligh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CF5059F-CB6E-0946-823E-A134D98B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/>
          <a:stretch/>
        </p:blipFill>
        <p:spPr>
          <a:xfrm>
            <a:off x="9970904" y="1854503"/>
            <a:ext cx="2003791" cy="17237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1615871" y="3064485"/>
            <a:ext cx="207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6224762" y="3202426"/>
            <a:ext cx="1543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1215086" y="4307872"/>
            <a:ext cx="1608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3271E9D-3C81-ABBB-C032-24571708D5BD}"/>
              </a:ext>
            </a:extLst>
          </p:cNvPr>
          <p:cNvSpPr txBox="1"/>
          <p:nvPr/>
        </p:nvSpPr>
        <p:spPr>
          <a:xfrm>
            <a:off x="6345572" y="4389737"/>
            <a:ext cx="1543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prstClr val="black"/>
                </a:solidFill>
              </a:rPr>
              <a:t>4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A204054-4BC7-F1B6-6EF2-68355940D9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11" y="2650394"/>
            <a:ext cx="1022025" cy="1031359"/>
          </a:xfrm>
          <a:prstGeom prst="rect">
            <a:avLst/>
          </a:prstGeom>
        </p:spPr>
      </p:pic>
      <p:sp>
        <p:nvSpPr>
          <p:cNvPr id="27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26863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801215" y="147737"/>
            <a:ext cx="8502869" cy="15660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</a:t>
            </a:r>
          </a:p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3C668F6-7AE6-2B91-8F52-BECBAFDFD154}"/>
              </a:ext>
            </a:extLst>
          </p:cNvPr>
          <p:cNvSpPr txBox="1"/>
          <p:nvPr/>
        </p:nvSpPr>
        <p:spPr>
          <a:xfrm>
            <a:off x="6096000" y="3671669"/>
            <a:ext cx="635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9BBCBC16-5935-C541-40C3-4EA8E1084B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828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53596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351252" y="415077"/>
            <a:ext cx="8502869" cy="15393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oogle Shape;2492;p78">
            <a:extLst>
              <a:ext uri="{FF2B5EF4-FFF2-40B4-BE49-F238E27FC236}">
                <a16:creationId xmlns=""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2206109" y="4301010"/>
            <a:ext cx="730297" cy="533348"/>
            <a:chOff x="1520150" y="3517375"/>
            <a:chExt cx="604200" cy="285625"/>
          </a:xfrm>
        </p:grpSpPr>
        <p:sp>
          <p:nvSpPr>
            <p:cNvPr id="7" name="Google Shape;2493;p78">
              <a:extLst>
                <a:ext uri="{FF2B5EF4-FFF2-40B4-BE49-F238E27FC236}">
                  <a16:creationId xmlns=""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Google Shape;2494;p78">
              <a:extLst>
                <a:ext uri="{FF2B5EF4-FFF2-40B4-BE49-F238E27FC236}">
                  <a16:creationId xmlns=""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2495;p78">
            <a:extLst>
              <a:ext uri="{FF2B5EF4-FFF2-40B4-BE49-F238E27FC236}">
                <a16:creationId xmlns=""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2199794" y="2988922"/>
            <a:ext cx="730297" cy="533348"/>
            <a:chOff x="1520150" y="3517375"/>
            <a:chExt cx="604200" cy="285625"/>
          </a:xfrm>
        </p:grpSpPr>
        <p:sp>
          <p:nvSpPr>
            <p:cNvPr id="10" name="Google Shape;2496;p78">
              <a:extLst>
                <a:ext uri="{FF2B5EF4-FFF2-40B4-BE49-F238E27FC236}">
                  <a16:creationId xmlns=""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Google Shape;2497;p78">
              <a:extLst>
                <a:ext uri="{FF2B5EF4-FFF2-40B4-BE49-F238E27FC236}">
                  <a16:creationId xmlns=""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oogle Shape;2498;p78">
            <a:extLst>
              <a:ext uri="{FF2B5EF4-FFF2-40B4-BE49-F238E27FC236}">
                <a16:creationId xmlns=""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6687500" y="4355958"/>
            <a:ext cx="730297" cy="533348"/>
            <a:chOff x="1520150" y="3517375"/>
            <a:chExt cx="604200" cy="285625"/>
          </a:xfrm>
          <a:solidFill>
            <a:srgbClr val="00B050"/>
          </a:solidFill>
        </p:grpSpPr>
        <p:sp>
          <p:nvSpPr>
            <p:cNvPr id="13" name="Google Shape;2499;p78">
              <a:extLst>
                <a:ext uri="{FF2B5EF4-FFF2-40B4-BE49-F238E27FC236}">
                  <a16:creationId xmlns=""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2500;p78">
              <a:extLst>
                <a:ext uri="{FF2B5EF4-FFF2-40B4-BE49-F238E27FC236}">
                  <a16:creationId xmlns=""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oogle Shape;2501;p78">
            <a:extLst>
              <a:ext uri="{FF2B5EF4-FFF2-40B4-BE49-F238E27FC236}">
                <a16:creationId xmlns=""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6619850" y="3123625"/>
            <a:ext cx="730297" cy="533348"/>
            <a:chOff x="1520150" y="3517375"/>
            <a:chExt cx="604200" cy="285625"/>
          </a:xfrm>
          <a:solidFill>
            <a:srgbClr val="FF33CC"/>
          </a:solidFill>
        </p:grpSpPr>
        <p:sp>
          <p:nvSpPr>
            <p:cNvPr id="16" name="Google Shape;2502;p78">
              <a:extLst>
                <a:ext uri="{FF2B5EF4-FFF2-40B4-BE49-F238E27FC236}">
                  <a16:creationId xmlns=""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03;p78">
              <a:extLst>
                <a:ext uri="{FF2B5EF4-FFF2-40B4-BE49-F238E27FC236}">
                  <a16:creationId xmlns=""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2833136" y="568675"/>
            <a:ext cx="7782577" cy="12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prstClr val="black"/>
                </a:solidFill>
                <a:latin typeface="Calibri Ligh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2496818" y="3069002"/>
            <a:ext cx="119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7592532" y="3137303"/>
            <a:ext cx="278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708338" y="4318000"/>
            <a:ext cx="298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3271E9D-3C81-ABBB-C032-24571708D5BD}"/>
              </a:ext>
            </a:extLst>
          </p:cNvPr>
          <p:cNvSpPr txBox="1"/>
          <p:nvPr/>
        </p:nvSpPr>
        <p:spPr>
          <a:xfrm>
            <a:off x="7642024" y="4321550"/>
            <a:ext cx="273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F5</a:t>
            </a:r>
          </a:p>
        </p:txBody>
      </p:sp>
      <p:sp>
        <p:nvSpPr>
          <p:cNvPr id="27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15590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351252" y="415077"/>
            <a:ext cx="8502869" cy="15393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oogle Shape;2492;p78">
            <a:extLst>
              <a:ext uri="{FF2B5EF4-FFF2-40B4-BE49-F238E27FC236}">
                <a16:creationId xmlns=""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1325191" y="4376018"/>
            <a:ext cx="730297" cy="533348"/>
            <a:chOff x="1520150" y="3517375"/>
            <a:chExt cx="604200" cy="285625"/>
          </a:xfrm>
        </p:grpSpPr>
        <p:sp>
          <p:nvSpPr>
            <p:cNvPr id="7" name="Google Shape;2493;p78">
              <a:extLst>
                <a:ext uri="{FF2B5EF4-FFF2-40B4-BE49-F238E27FC236}">
                  <a16:creationId xmlns=""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Google Shape;2494;p78">
              <a:extLst>
                <a:ext uri="{FF2B5EF4-FFF2-40B4-BE49-F238E27FC236}">
                  <a16:creationId xmlns=""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2495;p78">
            <a:extLst>
              <a:ext uri="{FF2B5EF4-FFF2-40B4-BE49-F238E27FC236}">
                <a16:creationId xmlns=""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1318876" y="3063930"/>
            <a:ext cx="730297" cy="533348"/>
            <a:chOff x="1520150" y="3517375"/>
            <a:chExt cx="604200" cy="285625"/>
          </a:xfrm>
        </p:grpSpPr>
        <p:sp>
          <p:nvSpPr>
            <p:cNvPr id="10" name="Google Shape;2496;p78">
              <a:extLst>
                <a:ext uri="{FF2B5EF4-FFF2-40B4-BE49-F238E27FC236}">
                  <a16:creationId xmlns=""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Google Shape;2497;p78">
              <a:extLst>
                <a:ext uri="{FF2B5EF4-FFF2-40B4-BE49-F238E27FC236}">
                  <a16:creationId xmlns=""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oogle Shape;2498;p78">
            <a:extLst>
              <a:ext uri="{FF2B5EF4-FFF2-40B4-BE49-F238E27FC236}">
                <a16:creationId xmlns=""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6687500" y="4355958"/>
            <a:ext cx="730297" cy="533348"/>
            <a:chOff x="1520150" y="3517375"/>
            <a:chExt cx="604200" cy="285625"/>
          </a:xfrm>
          <a:solidFill>
            <a:srgbClr val="00B050"/>
          </a:solidFill>
        </p:grpSpPr>
        <p:sp>
          <p:nvSpPr>
            <p:cNvPr id="13" name="Google Shape;2499;p78">
              <a:extLst>
                <a:ext uri="{FF2B5EF4-FFF2-40B4-BE49-F238E27FC236}">
                  <a16:creationId xmlns=""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2500;p78">
              <a:extLst>
                <a:ext uri="{FF2B5EF4-FFF2-40B4-BE49-F238E27FC236}">
                  <a16:creationId xmlns=""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oogle Shape;2501;p78">
            <a:extLst>
              <a:ext uri="{FF2B5EF4-FFF2-40B4-BE49-F238E27FC236}">
                <a16:creationId xmlns=""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6619850" y="3123625"/>
            <a:ext cx="730297" cy="533348"/>
            <a:chOff x="1520150" y="3517375"/>
            <a:chExt cx="604200" cy="285625"/>
          </a:xfrm>
          <a:solidFill>
            <a:srgbClr val="FF33CC"/>
          </a:solidFill>
        </p:grpSpPr>
        <p:sp>
          <p:nvSpPr>
            <p:cNvPr id="16" name="Google Shape;2502;p78">
              <a:extLst>
                <a:ext uri="{FF2B5EF4-FFF2-40B4-BE49-F238E27FC236}">
                  <a16:creationId xmlns=""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03;p78">
              <a:extLst>
                <a:ext uri="{FF2B5EF4-FFF2-40B4-BE49-F238E27FC236}">
                  <a16:creationId xmlns=""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2833136" y="568675"/>
            <a:ext cx="778257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prstClr val="black"/>
                </a:solidFill>
                <a:latin typeface="Calibri Ligh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2212424" y="3137303"/>
            <a:ext cx="277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New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7592532" y="3137303"/>
            <a:ext cx="278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Open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2107996" y="4376018"/>
            <a:ext cx="298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Save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3271E9D-3C81-ABBB-C032-24571708D5BD}"/>
              </a:ext>
            </a:extLst>
          </p:cNvPr>
          <p:cNvSpPr txBox="1"/>
          <p:nvPr/>
        </p:nvSpPr>
        <p:spPr>
          <a:xfrm>
            <a:off x="7642024" y="4321550"/>
            <a:ext cx="273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Close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02138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F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2" grpId="1"/>
      <p:bldP spid="23" grpId="0"/>
      <p:bldP spid="24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55376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hai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18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0769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5" y="-3809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95601" y="3055367"/>
            <a:ext cx="9220200" cy="1364233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=""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38200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252916" y="3318620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47626" y="-180450"/>
            <a:ext cx="12192000" cy="6800850"/>
            <a:chOff x="0" y="19050"/>
            <a:chExt cx="12192000" cy="6800850"/>
          </a:xfrm>
          <a:solidFill>
            <a:srgbClr val="FFFF00"/>
          </a:solidFill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  <a:grpFill/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  <a:grpFill/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  <a:grpFill/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49" y="381000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DBCD275-8F88-3B48-194B-83D67A7A3CA3}"/>
              </a:ext>
            </a:extLst>
          </p:cNvPr>
          <p:cNvSpPr txBox="1"/>
          <p:nvPr/>
        </p:nvSpPr>
        <p:spPr>
          <a:xfrm>
            <a:off x="1143000" y="5122746"/>
            <a:ext cx="7772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image6.png">
            <a:extLst>
              <a:ext uri="{FF2B5EF4-FFF2-40B4-BE49-F238E27FC236}">
                <a16:creationId xmlns="" xmlns:a16="http://schemas.microsoft.com/office/drawing/2014/main" id="{949AB6E7-C8E8-ED70-F07B-1BB34D8B23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648" y="1694222"/>
            <a:ext cx="788352" cy="628310"/>
          </a:xfrm>
          <a:prstGeom prst="rect">
            <a:avLst/>
          </a:prstGeom>
        </p:spPr>
      </p:pic>
      <p:pic>
        <p:nvPicPr>
          <p:cNvPr id="16" name="Picture 15" descr="A toy figurine of a child holding a book&#10;&#10;Description automatically generated with low confidence">
            <a:extLst>
              <a:ext uri="{FF2B5EF4-FFF2-40B4-BE49-F238E27FC236}">
                <a16:creationId xmlns="" xmlns:a16="http://schemas.microsoft.com/office/drawing/2014/main" id="{A3DEE7F7-08E4-413D-9EED-CA6918690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384605"/>
            <a:ext cx="2013614" cy="323579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8600" y="1968609"/>
            <a:ext cx="10744200" cy="2831992"/>
          </a:xfrm>
          <a:prstGeom prst="cloudCallout">
            <a:avLst>
              <a:gd name="adj1" fmla="val 47938"/>
              <a:gd name="adj2" fmla="val 55441"/>
            </a:avLst>
          </a:prstGeom>
          <a:solidFill>
            <a:srgbClr val="CCFF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1342505" y="2635906"/>
            <a:ext cx="9067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619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457200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304800" y="2322533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9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892587"/>
            <a:ext cx="1173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1676400" y="3352800"/>
            <a:ext cx="7239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  <a:p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4B</a:t>
            </a:r>
          </a:p>
        </p:txBody>
      </p:sp>
    </p:spTree>
    <p:extLst>
      <p:ext uri="{BB962C8B-B14F-4D97-AF65-F5344CB8AC3E}">
        <p14:creationId xmlns:p14="http://schemas.microsoft.com/office/powerpoint/2010/main" val="79798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892587"/>
            <a:ext cx="1173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533400" y="2590800"/>
            <a:ext cx="7239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8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8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8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3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9" y="533400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1999" y="2438400"/>
            <a:ext cx="10674927" cy="107721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3680311"/>
            <a:ext cx="10674927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50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12650</TotalTime>
  <Words>881</Words>
  <Application>Microsoft Office PowerPoint</Application>
  <PresentationFormat>Custom</PresentationFormat>
  <Paragraphs>148</Paragraphs>
  <Slides>23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Verdana</vt:lpstr>
      <vt:lpstr>Times New Roman</vt:lpstr>
      <vt:lpstr>Calibri</vt:lpstr>
      <vt:lpstr>Wingdings</vt:lpstr>
      <vt:lpstr>#9Slide02 Noi dung rat dai</vt:lpstr>
      <vt:lpstr>Tahoma</vt:lpstr>
      <vt:lpstr>Calibri Light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Windows User</cp:lastModifiedBy>
  <cp:revision>1312</cp:revision>
  <dcterms:created xsi:type="dcterms:W3CDTF">2021-09-19T04:33:01Z</dcterms:created>
  <dcterms:modified xsi:type="dcterms:W3CDTF">2025-01-06T14:32:31Z</dcterms:modified>
  <cp:category>9Slide.vn</cp:category>
</cp:coreProperties>
</file>