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8" r:id="rId4"/>
    <p:sldMasterId id="2147483700" r:id="rId5"/>
    <p:sldMasterId id="2147483712" r:id="rId6"/>
    <p:sldMasterId id="2147483724" r:id="rId7"/>
  </p:sldMasterIdLst>
  <p:notesMasterIdLst>
    <p:notesMasterId r:id="rId41"/>
  </p:notesMasterIdLst>
  <p:sldIdLst>
    <p:sldId id="29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91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3EC"/>
    <a:srgbClr val="FDE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/>
  </p:normalViewPr>
  <p:slideViewPr>
    <p:cSldViewPr>
      <p:cViewPr varScale="1">
        <p:scale>
          <a:sx n="80" d="100"/>
          <a:sy n="80" d="100"/>
        </p:scale>
        <p:origin x="100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E9803-962F-47D9-98BF-3670EE9C8133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FC73C-8A92-4B59-B045-C7E3A2C67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6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F04DC-C9BB-4C29-B241-1F82B70788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8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90ad29a59c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90ad29a59c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15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90ad29a59c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90ad29a59c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57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90ad29a59c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90ad29a59c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77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90ad29a59c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90ad29a59c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24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90ad29a59c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90ad29a59c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667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90ad29a59c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90ad29a59c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27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slack-redir.net/link?url=https://www.freepik.com/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3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0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5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567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16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532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448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76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412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119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2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98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538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396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867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00000" y="1582933"/>
            <a:ext cx="65276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9993" y="4319733"/>
            <a:ext cx="360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4921132" y="6139352"/>
            <a:ext cx="2233552" cy="1009979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4785401" y="-252001"/>
            <a:ext cx="2312639" cy="1009871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680619" y="5833694"/>
            <a:ext cx="1163677" cy="620297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308610" y="5587016"/>
            <a:ext cx="782173" cy="478085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8351263" y="445981"/>
            <a:ext cx="390871" cy="450635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11232013" y="4671539"/>
            <a:ext cx="332523" cy="3532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863401" y="6091018"/>
            <a:ext cx="220076" cy="465365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897880" y="543405"/>
            <a:ext cx="332523" cy="3532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7855840" y="6098859"/>
            <a:ext cx="390865" cy="450628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914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734000" y="1987500"/>
            <a:ext cx="47240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7066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3734000" y="3324888"/>
            <a:ext cx="4724000" cy="1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10766581" y="466425"/>
            <a:ext cx="338732" cy="326455"/>
            <a:chOff x="9151278" y="648615"/>
            <a:chExt cx="571796" cy="550576"/>
          </a:xfrm>
        </p:grpSpPr>
        <p:sp>
          <p:nvSpPr>
            <p:cNvPr id="101" name="Google Shape;101;p4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609666" y="653924"/>
            <a:ext cx="338741" cy="322344"/>
            <a:chOff x="2768914" y="655181"/>
            <a:chExt cx="338380" cy="321743"/>
          </a:xfrm>
        </p:grpSpPr>
        <p:sp>
          <p:nvSpPr>
            <p:cNvPr id="104" name="Google Shape;104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11300276" y="5928423"/>
            <a:ext cx="362360" cy="326471"/>
            <a:chOff x="7756333" y="5881824"/>
            <a:chExt cx="563371" cy="507153"/>
          </a:xfrm>
        </p:grpSpPr>
        <p:sp>
          <p:nvSpPr>
            <p:cNvPr id="107" name="Google Shape;107;p4"/>
            <p:cNvSpPr/>
            <p:nvPr/>
          </p:nvSpPr>
          <p:spPr>
            <a:xfrm>
              <a:off x="7756333" y="5881824"/>
              <a:ext cx="563371" cy="507153"/>
            </a:xfrm>
            <a:custGeom>
              <a:avLst/>
              <a:gdLst/>
              <a:ahLst/>
              <a:cxnLst/>
              <a:rect l="l" t="t" r="r" b="b"/>
              <a:pathLst>
                <a:path w="563371" h="507153" extrusionOk="0">
                  <a:moveTo>
                    <a:pt x="512720" y="226642"/>
                  </a:moveTo>
                  <a:cubicBezTo>
                    <a:pt x="486155" y="214936"/>
                    <a:pt x="459962" y="202575"/>
                    <a:pt x="434075" y="189663"/>
                  </a:cubicBezTo>
                  <a:cubicBezTo>
                    <a:pt x="445537" y="160633"/>
                    <a:pt x="457538" y="131794"/>
                    <a:pt x="470153" y="103166"/>
                  </a:cubicBezTo>
                  <a:cubicBezTo>
                    <a:pt x="495247" y="46217"/>
                    <a:pt x="434763" y="0"/>
                    <a:pt x="385942" y="38195"/>
                  </a:cubicBezTo>
                  <a:cubicBezTo>
                    <a:pt x="354774" y="62568"/>
                    <a:pt x="323617" y="86931"/>
                    <a:pt x="292459" y="111294"/>
                  </a:cubicBezTo>
                  <a:cubicBezTo>
                    <a:pt x="260159" y="91651"/>
                    <a:pt x="228303" y="71194"/>
                    <a:pt x="196976" y="49731"/>
                  </a:cubicBezTo>
                  <a:cubicBezTo>
                    <a:pt x="155860" y="21579"/>
                    <a:pt x="110384" y="67902"/>
                    <a:pt x="118988" y="109685"/>
                  </a:cubicBezTo>
                  <a:cubicBezTo>
                    <a:pt x="127095" y="149076"/>
                    <a:pt x="139710" y="187060"/>
                    <a:pt x="154019" y="224483"/>
                  </a:cubicBezTo>
                  <a:cubicBezTo>
                    <a:pt x="124576" y="249798"/>
                    <a:pt x="93810" y="273896"/>
                    <a:pt x="61658" y="287305"/>
                  </a:cubicBezTo>
                  <a:cubicBezTo>
                    <a:pt x="0" y="313023"/>
                    <a:pt x="22976" y="413152"/>
                    <a:pt x="90169" y="390715"/>
                  </a:cubicBezTo>
                  <a:cubicBezTo>
                    <a:pt x="129222" y="377676"/>
                    <a:pt x="168571" y="366850"/>
                    <a:pt x="208184" y="357769"/>
                  </a:cubicBezTo>
                  <a:cubicBezTo>
                    <a:pt x="218027" y="381497"/>
                    <a:pt x="228959" y="404897"/>
                    <a:pt x="243649" y="425174"/>
                  </a:cubicBezTo>
                  <a:cubicBezTo>
                    <a:pt x="237066" y="484642"/>
                    <a:pt x="331205" y="507153"/>
                    <a:pt x="348879" y="444013"/>
                  </a:cubicBezTo>
                  <a:cubicBezTo>
                    <a:pt x="359547" y="405891"/>
                    <a:pt x="371093" y="368088"/>
                    <a:pt x="383391" y="330528"/>
                  </a:cubicBezTo>
                  <a:cubicBezTo>
                    <a:pt x="417226" y="327818"/>
                    <a:pt x="451305" y="326474"/>
                    <a:pt x="485658" y="326559"/>
                  </a:cubicBezTo>
                  <a:cubicBezTo>
                    <a:pt x="535304" y="326686"/>
                    <a:pt x="563371" y="248972"/>
                    <a:pt x="512720" y="226642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768047" y="5893624"/>
              <a:ext cx="539210" cy="477181"/>
            </a:xfrm>
            <a:custGeom>
              <a:avLst/>
              <a:gdLst/>
              <a:ahLst/>
              <a:cxnLst/>
              <a:rect l="l" t="t" r="r" b="b"/>
              <a:pathLst>
                <a:path w="539210" h="477181" extrusionOk="0">
                  <a:moveTo>
                    <a:pt x="287824" y="477181"/>
                  </a:moveTo>
                  <a:cubicBezTo>
                    <a:pt x="283463" y="477181"/>
                    <a:pt x="279114" y="476747"/>
                    <a:pt x="274880" y="475921"/>
                  </a:cubicBezTo>
                  <a:cubicBezTo>
                    <a:pt x="247893" y="470693"/>
                    <a:pt x="222451" y="448320"/>
                    <a:pt x="224599" y="415374"/>
                  </a:cubicBezTo>
                  <a:cubicBezTo>
                    <a:pt x="210819" y="395795"/>
                    <a:pt x="200532" y="373898"/>
                    <a:pt x="192225" y="354255"/>
                  </a:cubicBezTo>
                  <a:cubicBezTo>
                    <a:pt x="153542" y="363304"/>
                    <a:pt x="116067" y="373866"/>
                    <a:pt x="80708" y="385677"/>
                  </a:cubicBezTo>
                  <a:cubicBezTo>
                    <a:pt x="45307" y="397478"/>
                    <a:pt x="20256" y="378290"/>
                    <a:pt x="11154" y="354012"/>
                  </a:cubicBezTo>
                  <a:cubicBezTo>
                    <a:pt x="0" y="324230"/>
                    <a:pt x="10424" y="284268"/>
                    <a:pt x="47201" y="268933"/>
                  </a:cubicBezTo>
                  <a:cubicBezTo>
                    <a:pt x="77755" y="256190"/>
                    <a:pt x="106849" y="233574"/>
                    <a:pt x="133868" y="210523"/>
                  </a:cubicBezTo>
                  <a:cubicBezTo>
                    <a:pt x="117855" y="168147"/>
                    <a:pt x="107166" y="132693"/>
                    <a:pt x="100298" y="99324"/>
                  </a:cubicBezTo>
                  <a:cubicBezTo>
                    <a:pt x="95122" y="74178"/>
                    <a:pt x="107029" y="46291"/>
                    <a:pt x="129243" y="31527"/>
                  </a:cubicBezTo>
                  <a:cubicBezTo>
                    <a:pt x="148357" y="18827"/>
                    <a:pt x="170243" y="19007"/>
                    <a:pt x="189282" y="32056"/>
                  </a:cubicBezTo>
                  <a:cubicBezTo>
                    <a:pt x="218154" y="51826"/>
                    <a:pt x="248740" y="71596"/>
                    <a:pt x="280246" y="90847"/>
                  </a:cubicBezTo>
                  <a:lnTo>
                    <a:pt x="369834" y="20785"/>
                  </a:lnTo>
                  <a:cubicBezTo>
                    <a:pt x="394895" y="1185"/>
                    <a:pt x="425830" y="0"/>
                    <a:pt x="448669" y="17769"/>
                  </a:cubicBezTo>
                  <a:cubicBezTo>
                    <a:pt x="471275" y="35358"/>
                    <a:pt x="477678" y="65373"/>
                    <a:pt x="464946" y="94244"/>
                  </a:cubicBezTo>
                  <a:cubicBezTo>
                    <a:pt x="453559" y="120089"/>
                    <a:pt x="442288" y="147034"/>
                    <a:pt x="431397" y="174402"/>
                  </a:cubicBezTo>
                  <a:cubicBezTo>
                    <a:pt x="455813" y="186467"/>
                    <a:pt x="480165" y="197876"/>
                    <a:pt x="503883" y="208322"/>
                  </a:cubicBezTo>
                  <a:cubicBezTo>
                    <a:pt x="527864" y="218905"/>
                    <a:pt x="539210" y="242220"/>
                    <a:pt x="533495" y="269176"/>
                  </a:cubicBezTo>
                  <a:cubicBezTo>
                    <a:pt x="527949" y="295391"/>
                    <a:pt x="505745" y="321881"/>
                    <a:pt x="474069" y="321881"/>
                  </a:cubicBezTo>
                  <a:cubicBezTo>
                    <a:pt x="473011" y="321913"/>
                    <a:pt x="471942" y="321881"/>
                    <a:pt x="470863" y="321881"/>
                  </a:cubicBezTo>
                  <a:cubicBezTo>
                    <a:pt x="439705" y="321881"/>
                    <a:pt x="408156" y="323087"/>
                    <a:pt x="376967" y="325469"/>
                  </a:cubicBezTo>
                  <a:cubicBezTo>
                    <a:pt x="365019" y="362161"/>
                    <a:pt x="353948" y="398695"/>
                    <a:pt x="344021" y="434128"/>
                  </a:cubicBezTo>
                  <a:cubicBezTo>
                    <a:pt x="335481" y="464661"/>
                    <a:pt x="311425" y="477181"/>
                    <a:pt x="287824" y="477181"/>
                  </a:cubicBezTo>
                  <a:close/>
                  <a:moveTo>
                    <a:pt x="200744" y="337671"/>
                  </a:moveTo>
                  <a:lnTo>
                    <a:pt x="203051" y="343228"/>
                  </a:lnTo>
                  <a:cubicBezTo>
                    <a:pt x="211740" y="364183"/>
                    <a:pt x="222652" y="388408"/>
                    <a:pt x="237701" y="409204"/>
                  </a:cubicBezTo>
                  <a:lnTo>
                    <a:pt x="239320" y="411427"/>
                  </a:lnTo>
                  <a:lnTo>
                    <a:pt x="239013" y="414168"/>
                  </a:lnTo>
                  <a:cubicBezTo>
                    <a:pt x="236018" y="441261"/>
                    <a:pt x="256910" y="457930"/>
                    <a:pt x="277600" y="461941"/>
                  </a:cubicBezTo>
                  <a:cubicBezTo>
                    <a:pt x="296788" y="465656"/>
                    <a:pt x="322103" y="459602"/>
                    <a:pt x="330305" y="430286"/>
                  </a:cubicBezTo>
                  <a:cubicBezTo>
                    <a:pt x="340677" y="393213"/>
                    <a:pt x="352329" y="354922"/>
                    <a:pt x="364902" y="316515"/>
                  </a:cubicBezTo>
                  <a:lnTo>
                    <a:pt x="366384" y="312017"/>
                  </a:lnTo>
                  <a:lnTo>
                    <a:pt x="371104" y="311636"/>
                  </a:lnTo>
                  <a:cubicBezTo>
                    <a:pt x="405225" y="308895"/>
                    <a:pt x="439779" y="307456"/>
                    <a:pt x="473963" y="307636"/>
                  </a:cubicBezTo>
                  <a:lnTo>
                    <a:pt x="474069" y="307636"/>
                  </a:lnTo>
                  <a:cubicBezTo>
                    <a:pt x="497914" y="307636"/>
                    <a:pt x="515302" y="286310"/>
                    <a:pt x="519556" y="266223"/>
                  </a:cubicBezTo>
                  <a:cubicBezTo>
                    <a:pt x="523853" y="245946"/>
                    <a:pt x="515852" y="229182"/>
                    <a:pt x="498136" y="221360"/>
                  </a:cubicBezTo>
                  <a:cubicBezTo>
                    <a:pt x="472312" y="209983"/>
                    <a:pt x="445748" y="197484"/>
                    <a:pt x="419184" y="184245"/>
                  </a:cubicBezTo>
                  <a:lnTo>
                    <a:pt x="413342" y="181334"/>
                  </a:lnTo>
                  <a:lnTo>
                    <a:pt x="415734" y="175249"/>
                  </a:lnTo>
                  <a:cubicBezTo>
                    <a:pt x="427429" y="145616"/>
                    <a:pt x="439610" y="116427"/>
                    <a:pt x="451908" y="88497"/>
                  </a:cubicBezTo>
                  <a:cubicBezTo>
                    <a:pt x="461909" y="65807"/>
                    <a:pt x="457199" y="42460"/>
                    <a:pt x="439917" y="29008"/>
                  </a:cubicBezTo>
                  <a:cubicBezTo>
                    <a:pt x="422412" y="15398"/>
                    <a:pt x="398346" y="16573"/>
                    <a:pt x="378608" y="32003"/>
                  </a:cubicBezTo>
                  <a:lnTo>
                    <a:pt x="281252" y="108140"/>
                  </a:lnTo>
                  <a:lnTo>
                    <a:pt x="277050" y="105579"/>
                  </a:lnTo>
                  <a:cubicBezTo>
                    <a:pt x="243839" y="85396"/>
                    <a:pt x="211592" y="64611"/>
                    <a:pt x="181228" y="43814"/>
                  </a:cubicBezTo>
                  <a:cubicBezTo>
                    <a:pt x="162062" y="30681"/>
                    <a:pt x="145372" y="37920"/>
                    <a:pt x="137128" y="43391"/>
                  </a:cubicBezTo>
                  <a:cubicBezTo>
                    <a:pt x="119898" y="54842"/>
                    <a:pt x="110288" y="77152"/>
                    <a:pt x="114257" y="96445"/>
                  </a:cubicBezTo>
                  <a:cubicBezTo>
                    <a:pt x="121210" y="130280"/>
                    <a:pt x="132238" y="166401"/>
                    <a:pt x="148960" y="210142"/>
                  </a:cubicBezTo>
                  <a:lnTo>
                    <a:pt x="150748" y="214820"/>
                  </a:lnTo>
                  <a:lnTo>
                    <a:pt x="146949" y="218080"/>
                  </a:lnTo>
                  <a:cubicBezTo>
                    <a:pt x="117982" y="242993"/>
                    <a:pt x="86518" y="267980"/>
                    <a:pt x="52683" y="282088"/>
                  </a:cubicBezTo>
                  <a:cubicBezTo>
                    <a:pt x="23844" y="294110"/>
                    <a:pt x="15716" y="325553"/>
                    <a:pt x="24500" y="349017"/>
                  </a:cubicBezTo>
                  <a:cubicBezTo>
                    <a:pt x="31009" y="366373"/>
                    <a:pt x="48016" y="381571"/>
                    <a:pt x="76189" y="372152"/>
                  </a:cubicBezTo>
                  <a:cubicBezTo>
                    <a:pt x="113760" y="359611"/>
                    <a:pt x="153691" y="348466"/>
                    <a:pt x="194870" y="339015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823363" y="5724113"/>
            <a:ext cx="338741" cy="322344"/>
            <a:chOff x="2768914" y="655181"/>
            <a:chExt cx="338380" cy="321743"/>
          </a:xfrm>
        </p:grpSpPr>
        <p:sp>
          <p:nvSpPr>
            <p:cNvPr id="110" name="Google Shape;110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-538679" y="4041697"/>
            <a:ext cx="1486964" cy="674195"/>
            <a:chOff x="-889965" y="517131"/>
            <a:chExt cx="2215821" cy="1003863"/>
          </a:xfrm>
        </p:grpSpPr>
        <p:sp>
          <p:nvSpPr>
            <p:cNvPr id="113" name="Google Shape;113;p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11104887" y="3610448"/>
            <a:ext cx="2133639" cy="964651"/>
            <a:chOff x="10729875" y="529734"/>
            <a:chExt cx="3232134" cy="1460117"/>
          </a:xfrm>
        </p:grpSpPr>
        <p:sp>
          <p:nvSpPr>
            <p:cNvPr id="116" name="Google Shape;116;p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9112597" y="4981815"/>
            <a:ext cx="390871" cy="450635"/>
            <a:chOff x="4505050" y="4336350"/>
            <a:chExt cx="69000" cy="79550"/>
          </a:xfrm>
        </p:grpSpPr>
        <p:sp>
          <p:nvSpPr>
            <p:cNvPr id="119" name="Google Shape;119;p4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6179480" y="974739"/>
            <a:ext cx="332523" cy="353200"/>
            <a:chOff x="3861700" y="5390125"/>
            <a:chExt cx="35600" cy="37825"/>
          </a:xfrm>
        </p:grpSpPr>
        <p:sp>
          <p:nvSpPr>
            <p:cNvPr id="134" name="Google Shape;134;p4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4"/>
          <p:cNvGrpSpPr/>
          <p:nvPr/>
        </p:nvGrpSpPr>
        <p:grpSpPr>
          <a:xfrm rot="-3186175">
            <a:off x="2977958" y="4713569"/>
            <a:ext cx="220076" cy="465364"/>
            <a:chOff x="3422400" y="4860725"/>
            <a:chExt cx="24475" cy="51750"/>
          </a:xfrm>
        </p:grpSpPr>
        <p:sp>
          <p:nvSpPr>
            <p:cNvPr id="141" name="Google Shape;141;p4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080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86" name="Google Shape;186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89" name="Google Shape;189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92" name="Google Shape;192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95" name="Google Shape;195;p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98" name="Google Shape;198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201" name="Google Shape;201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60000" y="71040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412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471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9"/>
          <p:cNvGrpSpPr/>
          <p:nvPr/>
        </p:nvGrpSpPr>
        <p:grpSpPr>
          <a:xfrm>
            <a:off x="953648" y="1565363"/>
            <a:ext cx="338741" cy="322344"/>
            <a:chOff x="2768914" y="655181"/>
            <a:chExt cx="338380" cy="321743"/>
          </a:xfrm>
        </p:grpSpPr>
        <p:sp>
          <p:nvSpPr>
            <p:cNvPr id="240" name="Google Shape;240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11243718" y="1887709"/>
            <a:ext cx="338741" cy="322344"/>
            <a:chOff x="2768914" y="655181"/>
            <a:chExt cx="338380" cy="321743"/>
          </a:xfrm>
        </p:grpSpPr>
        <p:sp>
          <p:nvSpPr>
            <p:cNvPr id="243" name="Google Shape;243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46" name="Google Shape;246;p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11056111" y="4537591"/>
            <a:ext cx="2133639" cy="964651"/>
            <a:chOff x="10729875" y="529734"/>
            <a:chExt cx="3232134" cy="1460117"/>
          </a:xfrm>
        </p:grpSpPr>
        <p:sp>
          <p:nvSpPr>
            <p:cNvPr id="249" name="Google Shape;249;p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3064467" y="2727151"/>
            <a:ext cx="6230800" cy="1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5900563" y="5907265"/>
            <a:ext cx="390871" cy="450635"/>
            <a:chOff x="4505050" y="4336350"/>
            <a:chExt cx="69000" cy="79550"/>
          </a:xfrm>
        </p:grpSpPr>
        <p:sp>
          <p:nvSpPr>
            <p:cNvPr id="253" name="Google Shape;253;p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9758947" y="974739"/>
            <a:ext cx="332523" cy="353200"/>
            <a:chOff x="3861700" y="5390125"/>
            <a:chExt cx="35600" cy="37825"/>
          </a:xfrm>
        </p:grpSpPr>
        <p:sp>
          <p:nvSpPr>
            <p:cNvPr id="268" name="Google Shape;268;p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00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1140323" y="1886019"/>
            <a:ext cx="4277200" cy="17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1140323" y="3866781"/>
            <a:ext cx="4277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78" name="Google Shape;278;p10"/>
          <p:cNvGrpSpPr/>
          <p:nvPr/>
        </p:nvGrpSpPr>
        <p:grpSpPr>
          <a:xfrm>
            <a:off x="322591" y="5987025"/>
            <a:ext cx="338741" cy="322344"/>
            <a:chOff x="2768914" y="655181"/>
            <a:chExt cx="338380" cy="321743"/>
          </a:xfrm>
        </p:grpSpPr>
        <p:sp>
          <p:nvSpPr>
            <p:cNvPr id="279" name="Google Shape;279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11243718" y="606737"/>
            <a:ext cx="338741" cy="322344"/>
            <a:chOff x="2768914" y="655181"/>
            <a:chExt cx="338380" cy="321743"/>
          </a:xfrm>
        </p:grpSpPr>
        <p:sp>
          <p:nvSpPr>
            <p:cNvPr id="282" name="Google Shape;282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223490" y="254811"/>
            <a:ext cx="1486964" cy="674195"/>
            <a:chOff x="-889965" y="517131"/>
            <a:chExt cx="2215821" cy="1003863"/>
          </a:xfrm>
        </p:grpSpPr>
        <p:sp>
          <p:nvSpPr>
            <p:cNvPr id="285" name="Google Shape;285;p1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10742786" y="4905697"/>
            <a:ext cx="2133639" cy="964651"/>
            <a:chOff x="10729875" y="529734"/>
            <a:chExt cx="3232134" cy="1460117"/>
          </a:xfrm>
        </p:grpSpPr>
        <p:sp>
          <p:nvSpPr>
            <p:cNvPr id="288" name="Google Shape;288;p1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4864880" y="1504539"/>
            <a:ext cx="332523" cy="353200"/>
            <a:chOff x="3861700" y="5390125"/>
            <a:chExt cx="35600" cy="37825"/>
          </a:xfrm>
        </p:grpSpPr>
        <p:sp>
          <p:nvSpPr>
            <p:cNvPr id="291" name="Google Shape;291;p1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832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16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33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>
            <a:spLocks noGrp="1"/>
          </p:cNvSpPr>
          <p:nvPr>
            <p:ph type="title"/>
          </p:nvPr>
        </p:nvSpPr>
        <p:spPr>
          <a:xfrm>
            <a:off x="1509200" y="2571661"/>
            <a:ext cx="9173600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2096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and bullet lis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21" name="Google Shape;821;p29"/>
          <p:cNvSpPr txBox="1">
            <a:spLocks noGrp="1"/>
          </p:cNvSpPr>
          <p:nvPr>
            <p:ph type="body" idx="1"/>
          </p:nvPr>
        </p:nvSpPr>
        <p:spPr>
          <a:xfrm>
            <a:off x="3400200" y="2632479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2" name="Google Shape;822;p29"/>
          <p:cNvSpPr txBox="1">
            <a:spLocks noGrp="1"/>
          </p:cNvSpPr>
          <p:nvPr>
            <p:ph type="body" idx="2"/>
          </p:nvPr>
        </p:nvSpPr>
        <p:spPr>
          <a:xfrm>
            <a:off x="3400200" y="3189956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3" name="Google Shape;823;p29"/>
          <p:cNvSpPr txBox="1">
            <a:spLocks noGrp="1"/>
          </p:cNvSpPr>
          <p:nvPr>
            <p:ph type="body" idx="3"/>
          </p:nvPr>
        </p:nvSpPr>
        <p:spPr>
          <a:xfrm>
            <a:off x="3400200" y="3747433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body" idx="4"/>
          </p:nvPr>
        </p:nvSpPr>
        <p:spPr>
          <a:xfrm>
            <a:off x="3400200" y="4304912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25" name="Google Shape;825;p29"/>
          <p:cNvGrpSpPr/>
          <p:nvPr/>
        </p:nvGrpSpPr>
        <p:grpSpPr>
          <a:xfrm>
            <a:off x="732494" y="756940"/>
            <a:ext cx="338741" cy="322344"/>
            <a:chOff x="2768914" y="655181"/>
            <a:chExt cx="338380" cy="321743"/>
          </a:xfrm>
        </p:grpSpPr>
        <p:sp>
          <p:nvSpPr>
            <p:cNvPr id="826" name="Google Shape;826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9"/>
          <p:cNvGrpSpPr/>
          <p:nvPr/>
        </p:nvGrpSpPr>
        <p:grpSpPr>
          <a:xfrm>
            <a:off x="11243768" y="5973024"/>
            <a:ext cx="338741" cy="322344"/>
            <a:chOff x="2768914" y="655181"/>
            <a:chExt cx="338380" cy="321743"/>
          </a:xfrm>
        </p:grpSpPr>
        <p:sp>
          <p:nvSpPr>
            <p:cNvPr id="829" name="Google Shape;829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31" name="Google Shape;831;p29"/>
          <p:cNvGrpSpPr/>
          <p:nvPr/>
        </p:nvGrpSpPr>
        <p:grpSpPr>
          <a:xfrm>
            <a:off x="11243743" y="580964"/>
            <a:ext cx="1486964" cy="674195"/>
            <a:chOff x="-889965" y="517131"/>
            <a:chExt cx="2215821" cy="1003863"/>
          </a:xfrm>
        </p:grpSpPr>
        <p:sp>
          <p:nvSpPr>
            <p:cNvPr id="832" name="Google Shape;832;p2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34" name="Google Shape;834;p29"/>
          <p:cNvGrpSpPr/>
          <p:nvPr/>
        </p:nvGrpSpPr>
        <p:grpSpPr>
          <a:xfrm>
            <a:off x="-755142" y="5464707"/>
            <a:ext cx="2133639" cy="964651"/>
            <a:chOff x="10729875" y="529734"/>
            <a:chExt cx="3232134" cy="1460117"/>
          </a:xfrm>
        </p:grpSpPr>
        <p:sp>
          <p:nvSpPr>
            <p:cNvPr id="835" name="Google Shape;835;p2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190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Title and three columns with numbers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0"/>
          <p:cNvGrpSpPr/>
          <p:nvPr/>
        </p:nvGrpSpPr>
        <p:grpSpPr>
          <a:xfrm>
            <a:off x="1540235" y="327469"/>
            <a:ext cx="338741" cy="322344"/>
            <a:chOff x="2768914" y="655181"/>
            <a:chExt cx="338380" cy="321743"/>
          </a:xfrm>
        </p:grpSpPr>
        <p:sp>
          <p:nvSpPr>
            <p:cNvPr id="839" name="Google Shape;839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10682183" y="457060"/>
            <a:ext cx="338741" cy="322344"/>
            <a:chOff x="2768914" y="655181"/>
            <a:chExt cx="338380" cy="321743"/>
          </a:xfrm>
        </p:grpSpPr>
        <p:sp>
          <p:nvSpPr>
            <p:cNvPr id="842" name="Google Shape;842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0"/>
          <p:cNvGrpSpPr/>
          <p:nvPr/>
        </p:nvGrpSpPr>
        <p:grpSpPr>
          <a:xfrm>
            <a:off x="-730154" y="2146889"/>
            <a:ext cx="1486964" cy="674195"/>
            <a:chOff x="-889965" y="517131"/>
            <a:chExt cx="2215821" cy="1003863"/>
          </a:xfrm>
        </p:grpSpPr>
        <p:sp>
          <p:nvSpPr>
            <p:cNvPr id="845" name="Google Shape;845;p3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8071400" y="5146801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4948400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4694800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8324996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927067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267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5204000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267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8580596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267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grpSp>
        <p:nvGrpSpPr>
          <p:cNvPr id="854" name="Google Shape;854;p30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855" name="Google Shape;855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858" name="Google Shape;858;p3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671467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417867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61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3"/>
          <p:cNvSpPr txBox="1">
            <a:spLocks noGrp="1"/>
          </p:cNvSpPr>
          <p:nvPr>
            <p:ph type="title"/>
          </p:nvPr>
        </p:nvSpPr>
        <p:spPr>
          <a:xfrm>
            <a:off x="415600" y="931335"/>
            <a:ext cx="11360800" cy="12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body" idx="1"/>
          </p:nvPr>
        </p:nvSpPr>
        <p:spPr>
          <a:xfrm>
            <a:off x="3599400" y="2135672"/>
            <a:ext cx="4993200" cy="1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934" name="Google Shape;934;p33"/>
          <p:cNvGrpSpPr/>
          <p:nvPr/>
        </p:nvGrpSpPr>
        <p:grpSpPr>
          <a:xfrm>
            <a:off x="-890945" y="3425390"/>
            <a:ext cx="14227708" cy="2734204"/>
            <a:chOff x="-889997" y="544414"/>
            <a:chExt cx="14212547" cy="2729110"/>
          </a:xfrm>
        </p:grpSpPr>
        <p:grpSp>
          <p:nvGrpSpPr>
            <p:cNvPr id="935" name="Google Shape;935;p33"/>
            <p:cNvGrpSpPr/>
            <p:nvPr/>
          </p:nvGrpSpPr>
          <p:grpSpPr>
            <a:xfrm>
              <a:off x="788689" y="1675906"/>
              <a:ext cx="338380" cy="321743"/>
              <a:chOff x="2768914" y="655181"/>
              <a:chExt cx="338380" cy="321743"/>
            </a:xfrm>
          </p:grpSpPr>
          <p:sp>
            <p:nvSpPr>
              <p:cNvPr id="936" name="Google Shape;936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38" name="Google Shape;938;p33"/>
            <p:cNvGrpSpPr/>
            <p:nvPr/>
          </p:nvGrpSpPr>
          <p:grpSpPr>
            <a:xfrm>
              <a:off x="-889997" y="2359708"/>
              <a:ext cx="2017062" cy="913816"/>
              <a:chOff x="-889965" y="517131"/>
              <a:chExt cx="2215821" cy="1003863"/>
            </a:xfrm>
          </p:grpSpPr>
          <p:sp>
            <p:nvSpPr>
              <p:cNvPr id="939" name="Google Shape;939;p33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rgbClr val="C1E1E3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41" name="Google Shape;941;p33"/>
            <p:cNvGrpSpPr/>
            <p:nvPr/>
          </p:nvGrpSpPr>
          <p:grpSpPr>
            <a:xfrm>
              <a:off x="10631153" y="544414"/>
              <a:ext cx="2691398" cy="1215839"/>
              <a:chOff x="10729875" y="529734"/>
              <a:chExt cx="3232134" cy="1460117"/>
            </a:xfrm>
          </p:grpSpPr>
          <p:sp>
            <p:nvSpPr>
              <p:cNvPr id="942" name="Google Shape;942;p33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rgbClr val="C1E1E3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44" name="Google Shape;944;p33"/>
            <p:cNvGrpSpPr/>
            <p:nvPr/>
          </p:nvGrpSpPr>
          <p:grpSpPr>
            <a:xfrm>
              <a:off x="11384664" y="2129806"/>
              <a:ext cx="338380" cy="321743"/>
              <a:chOff x="2768914" y="655181"/>
              <a:chExt cx="338380" cy="321743"/>
            </a:xfrm>
          </p:grpSpPr>
          <p:sp>
            <p:nvSpPr>
              <p:cNvPr id="945" name="Google Shape;945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947" name="Google Shape;947;p33"/>
          <p:cNvSpPr txBox="1"/>
          <p:nvPr/>
        </p:nvSpPr>
        <p:spPr>
          <a:xfrm>
            <a:off x="2752000" y="4283300"/>
            <a:ext cx="66880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 and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48" name="Google Shape;948;p33"/>
          <p:cNvGrpSpPr/>
          <p:nvPr/>
        </p:nvGrpSpPr>
        <p:grpSpPr>
          <a:xfrm>
            <a:off x="2294963" y="1247115"/>
            <a:ext cx="390871" cy="450635"/>
            <a:chOff x="4505050" y="4336350"/>
            <a:chExt cx="69000" cy="79550"/>
          </a:xfrm>
        </p:grpSpPr>
        <p:sp>
          <p:nvSpPr>
            <p:cNvPr id="949" name="Google Shape;949;p33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3"/>
          <p:cNvGrpSpPr/>
          <p:nvPr/>
        </p:nvGrpSpPr>
        <p:grpSpPr>
          <a:xfrm>
            <a:off x="9440013" y="5549172"/>
            <a:ext cx="332523" cy="353200"/>
            <a:chOff x="3861700" y="5390125"/>
            <a:chExt cx="35600" cy="37825"/>
          </a:xfrm>
        </p:grpSpPr>
        <p:sp>
          <p:nvSpPr>
            <p:cNvPr id="964" name="Google Shape;964;p3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57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987" name="Google Shape;987;p35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988" name="Google Shape;988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90" name="Google Shape;990;p35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991" name="Google Shape;991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93" name="Google Shape;993;p35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994" name="Google Shape;994;p3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96" name="Google Shape;996;p35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997" name="Google Shape;997;p3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479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Title and bullet list 3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960000" y="1704933"/>
            <a:ext cx="10272000" cy="4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6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36"/>
          <p:cNvGrpSpPr/>
          <p:nvPr/>
        </p:nvGrpSpPr>
        <p:grpSpPr>
          <a:xfrm>
            <a:off x="-743743" y="1100476"/>
            <a:ext cx="1486964" cy="674195"/>
            <a:chOff x="-889965" y="517131"/>
            <a:chExt cx="2215821" cy="1003863"/>
          </a:xfrm>
        </p:grpSpPr>
        <p:sp>
          <p:nvSpPr>
            <p:cNvPr id="1003" name="Google Shape;1003;p3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11222435" y="3051463"/>
            <a:ext cx="2133639" cy="964651"/>
            <a:chOff x="10729875" y="529734"/>
            <a:chExt cx="3232134" cy="1460117"/>
          </a:xfrm>
        </p:grpSpPr>
        <p:sp>
          <p:nvSpPr>
            <p:cNvPr id="1006" name="Google Shape;1006;p3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1009" name="Google Shape;1009;p3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1024" name="Google Shape;1024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1031" name="Google Shape;1031;p3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1035" name="Google Shape;1035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905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7"/>
          <p:cNvSpPr txBox="1">
            <a:spLocks noGrp="1"/>
          </p:cNvSpPr>
          <p:nvPr>
            <p:ph type="title"/>
          </p:nvPr>
        </p:nvSpPr>
        <p:spPr>
          <a:xfrm>
            <a:off x="1543867" y="3762945"/>
            <a:ext cx="358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37"/>
          <p:cNvSpPr txBox="1">
            <a:spLocks noGrp="1"/>
          </p:cNvSpPr>
          <p:nvPr>
            <p:ph type="body" idx="1"/>
          </p:nvPr>
        </p:nvSpPr>
        <p:spPr>
          <a:xfrm>
            <a:off x="1543867" y="2387933"/>
            <a:ext cx="4919200" cy="1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44" name="Google Shape;1044;p37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045" name="Google Shape;1045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7" name="Google Shape;1047;p37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048" name="Google Shape;1048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37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051" name="Google Shape;1051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054" name="Google Shape;1054;p3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7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057" name="Google Shape;1057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9" name="Google Shape;1059;p37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1060" name="Google Shape;1060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2" name="Google Shape;1062;p37"/>
          <p:cNvGrpSpPr/>
          <p:nvPr/>
        </p:nvGrpSpPr>
        <p:grpSpPr>
          <a:xfrm>
            <a:off x="1304297" y="5425281"/>
            <a:ext cx="390871" cy="450635"/>
            <a:chOff x="4505050" y="4336350"/>
            <a:chExt cx="69000" cy="79550"/>
          </a:xfrm>
        </p:grpSpPr>
        <p:sp>
          <p:nvSpPr>
            <p:cNvPr id="1063" name="Google Shape;1063;p3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7"/>
          <p:cNvGrpSpPr/>
          <p:nvPr/>
        </p:nvGrpSpPr>
        <p:grpSpPr>
          <a:xfrm>
            <a:off x="6269780" y="4546372"/>
            <a:ext cx="332523" cy="353200"/>
            <a:chOff x="3861700" y="5390125"/>
            <a:chExt cx="35600" cy="37825"/>
          </a:xfrm>
        </p:grpSpPr>
        <p:sp>
          <p:nvSpPr>
            <p:cNvPr id="1078" name="Google Shape;1078;p3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84" name="Google Shape;1084;p37"/>
          <p:cNvGrpSpPr/>
          <p:nvPr/>
        </p:nvGrpSpPr>
        <p:grpSpPr>
          <a:xfrm rot="-4574862">
            <a:off x="5907576" y="1207406"/>
            <a:ext cx="220077" cy="465361"/>
            <a:chOff x="3422400" y="4860725"/>
            <a:chExt cx="24475" cy="51750"/>
          </a:xfrm>
        </p:grpSpPr>
        <p:sp>
          <p:nvSpPr>
            <p:cNvPr id="1085" name="Google Shape;1085;p3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788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Title &amp; two columns 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0" name="Google Shape;1090;p38"/>
          <p:cNvSpPr txBox="1">
            <a:spLocks noGrp="1"/>
          </p:cNvSpPr>
          <p:nvPr>
            <p:ph type="title"/>
          </p:nvPr>
        </p:nvSpPr>
        <p:spPr>
          <a:xfrm>
            <a:off x="960000" y="90046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38"/>
          <p:cNvSpPr txBox="1">
            <a:spLocks noGrp="1"/>
          </p:cNvSpPr>
          <p:nvPr>
            <p:ph type="subTitle" idx="1"/>
          </p:nvPr>
        </p:nvSpPr>
        <p:spPr>
          <a:xfrm>
            <a:off x="2503033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38"/>
          <p:cNvSpPr txBox="1">
            <a:spLocks noGrp="1"/>
          </p:cNvSpPr>
          <p:nvPr>
            <p:ph type="body" idx="2"/>
          </p:nvPr>
        </p:nvSpPr>
        <p:spPr>
          <a:xfrm>
            <a:off x="20393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3" name="Google Shape;1093;p38"/>
          <p:cNvSpPr txBox="1">
            <a:spLocks noGrp="1"/>
          </p:cNvSpPr>
          <p:nvPr>
            <p:ph type="subTitle" idx="3"/>
          </p:nvPr>
        </p:nvSpPr>
        <p:spPr>
          <a:xfrm>
            <a:off x="7393805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38"/>
          <p:cNvSpPr txBox="1">
            <a:spLocks noGrp="1"/>
          </p:cNvSpPr>
          <p:nvPr>
            <p:ph type="body" idx="4"/>
          </p:nvPr>
        </p:nvSpPr>
        <p:spPr>
          <a:xfrm>
            <a:off x="69301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95" name="Google Shape;1095;p38"/>
          <p:cNvGrpSpPr/>
          <p:nvPr/>
        </p:nvGrpSpPr>
        <p:grpSpPr>
          <a:xfrm>
            <a:off x="11103196" y="747021"/>
            <a:ext cx="338741" cy="322344"/>
            <a:chOff x="2768914" y="655181"/>
            <a:chExt cx="338380" cy="321743"/>
          </a:xfrm>
        </p:grpSpPr>
        <p:sp>
          <p:nvSpPr>
            <p:cNvPr id="1096" name="Google Shape;1096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98" name="Google Shape;1098;p38"/>
          <p:cNvGrpSpPr/>
          <p:nvPr/>
        </p:nvGrpSpPr>
        <p:grpSpPr>
          <a:xfrm>
            <a:off x="676110" y="854245"/>
            <a:ext cx="338741" cy="322344"/>
            <a:chOff x="2768914" y="655181"/>
            <a:chExt cx="338380" cy="321743"/>
          </a:xfrm>
        </p:grpSpPr>
        <p:sp>
          <p:nvSpPr>
            <p:cNvPr id="1099" name="Google Shape;1099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38"/>
          <p:cNvGrpSpPr/>
          <p:nvPr/>
        </p:nvGrpSpPr>
        <p:grpSpPr>
          <a:xfrm>
            <a:off x="-472235" y="2078737"/>
            <a:ext cx="1486964" cy="674195"/>
            <a:chOff x="-889965" y="517131"/>
            <a:chExt cx="2215821" cy="1003863"/>
          </a:xfrm>
        </p:grpSpPr>
        <p:sp>
          <p:nvSpPr>
            <p:cNvPr id="1102" name="Google Shape;1102;p3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04" name="Google Shape;1104;p38"/>
          <p:cNvGrpSpPr/>
          <p:nvPr/>
        </p:nvGrpSpPr>
        <p:grpSpPr>
          <a:xfrm>
            <a:off x="11165101" y="1933468"/>
            <a:ext cx="2133639" cy="964651"/>
            <a:chOff x="10729875" y="529734"/>
            <a:chExt cx="3232134" cy="1460117"/>
          </a:xfrm>
        </p:grpSpPr>
        <p:sp>
          <p:nvSpPr>
            <p:cNvPr id="1105" name="Google Shape;1105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07" name="Google Shape;1107;p38"/>
          <p:cNvGrpSpPr/>
          <p:nvPr/>
        </p:nvGrpSpPr>
        <p:grpSpPr>
          <a:xfrm>
            <a:off x="4798234" y="5997701"/>
            <a:ext cx="2133639" cy="964651"/>
            <a:chOff x="10729875" y="529734"/>
            <a:chExt cx="3232134" cy="1460117"/>
          </a:xfrm>
        </p:grpSpPr>
        <p:sp>
          <p:nvSpPr>
            <p:cNvPr id="1108" name="Google Shape;1108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009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356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3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08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377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703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549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871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076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0923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339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0782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445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D38B7-2C73-4B80-A091-F04D2627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5D72C2-3A3F-4597-BCD0-CD8A11CFC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C7E1FE-A3F5-429F-88EC-E24730A4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D6027D-DC9B-4762-A799-19B0589B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522E1C-27D9-43FD-9A91-2B8958EA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9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21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E710BF-DFDE-47A6-B3EE-22B957A2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E9A987-5593-48B2-9E8F-D46FD922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BE2DED-DF48-4CAD-9D11-95BCD71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71A595-AD8B-4B7F-B681-08330880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08BA7C-1D9C-4615-AAF1-E664A7AB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9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CBD952-EDF4-4344-8E1A-AADDE4FE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B9473A-9E92-45F2-BDD7-D4C99338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DBA2D3-DCBC-46AF-BF60-51A16C6D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6184AC-F161-4910-ABCC-6BA7BFC5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7B51EE-4160-44D9-B485-092C6DFE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104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9C8FB-4F0A-44F2-A407-21D9BD9E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CF458C-4A1C-4F00-BDF7-19A0A874A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65D95D-F3E3-4753-A1E0-2DD16A81D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0F4A2D-CA41-4F3E-B8E0-646C81F7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295DA6-BE45-43CD-A95C-66040BE2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47E17D-4F64-42F7-BA0A-6DE19E5B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5335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18829-72C5-4787-8119-ED6EFBD4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43FBD2-A5CD-41E0-9222-E790C018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D87062-6E2F-41BF-9537-B7BC4BA85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F46BE5-EA04-449C-9DDB-AD77ED1BF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7F50AF-7674-43FB-8B16-486CAEF67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7A05E60-10AB-4168-BB00-1D3DE306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D70CB9-580F-4AFC-9258-D95ABC62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59BED0B-C50C-494D-93E5-5C7D1785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623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96DB2-3B01-432E-AA26-5AC8C91B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50C330-3358-4117-9772-70AB11B0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52ED7F-6A42-41BA-98BC-3D2A007B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4CC930D-66E0-46E7-9358-F8C7D0C2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284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57B624-35D6-409B-ABEB-D8D62E62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D92ABE4-74C2-4301-9BD5-B56CA70A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6512EB-971F-4D9E-BFBF-2BB7173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2444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4FF9E-DB9D-472B-93D7-01B2B8CC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4348A8-87F3-4E51-9D9B-8F27C51C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D144A9-C089-497C-A2B8-DC4F316D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5805EB-4434-47AF-87FD-3658AE4F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91A80C-2E12-4808-9597-C7949577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E49499-7C1D-40D4-BA5D-6C9FA54E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856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4883B0-A054-43AC-8DDF-D0011D25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82BD6FE-5778-4C1E-89BB-1D36F1B41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991A86-3C95-4509-A5B7-0F1C11847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36813D-4BD1-41A0-9413-506387ED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999038-A671-4080-A8FE-C5F8791B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43A960-840B-4E31-BB47-21C13991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271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A092A-596C-467E-AAD8-900E0549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F2B375-DAA6-4BF9-9A63-AA1FF9ACA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E0DC1F-8AD1-498E-936E-7B479F4E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43DE3-0826-467C-9E6B-91E3F9EE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41AB5D-FBDA-4F09-963E-8BE3B2E4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2988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D8DF59-3A4D-4BF1-9592-64F46ED9A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642E41-38B5-4B56-8AEB-FD22F0E1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F6DF10-DBB6-4A64-BA70-A5B54ED8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02A13F-0B61-4A37-854F-BFE26B43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488BC8-CAAF-449F-8B1D-24B87504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14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1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951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253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9290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8577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582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8311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8995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701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3773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40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299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4949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8620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3120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370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9496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9668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2865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0436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9751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10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19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2655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48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9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7F431-707E-458F-8D6F-5D031CE341D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7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34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627" y="0"/>
            <a:ext cx="12160779" cy="6880859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sz="3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1681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52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004DB6B-4480-488D-BBC2-C76BFDC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25F3A6-F3BF-41E9-8DAB-2D4C3A99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76255C-FD91-4D35-9598-2AD4430AB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384930-2909-44C5-91BD-46FCCC235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9387E4-844E-4064-A265-22A94948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58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59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27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tags" Target="../tags/tag1.xml"/><Relationship Id="rId7" Type="http://schemas.openxmlformats.org/officeDocument/2006/relationships/image" Target="../media/image28.wmf"/><Relationship Id="rId12" Type="http://schemas.openxmlformats.org/officeDocument/2006/relationships/image" Target="../media/image32.gif"/><Relationship Id="rId17" Type="http://schemas.openxmlformats.org/officeDocument/2006/relationships/image" Target="../media/image37.wmf"/><Relationship Id="rId2" Type="http://schemas.openxmlformats.org/officeDocument/2006/relationships/audio" Target="file:///C:\Users\Admin\Desktop\thi%20GV%20gioi\ckdance%20(1).mp3" TargetMode="Externa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0.wmf"/><Relationship Id="rId5" Type="http://schemas.openxmlformats.org/officeDocument/2006/relationships/image" Target="../media/image31.png"/><Relationship Id="rId15" Type="http://schemas.openxmlformats.org/officeDocument/2006/relationships/image" Target="../media/image35.png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29.wmf"/><Relationship Id="rId1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0" y="0"/>
            <a:ext cx="11612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8381208" y="4652963"/>
            <a:ext cx="3830637" cy="1898650"/>
            <a:chOff x="2640" y="768"/>
            <a:chExt cx="1344" cy="1013"/>
          </a:xfrm>
        </p:grpSpPr>
        <p:grpSp>
          <p:nvGrpSpPr>
            <p:cNvPr id="3088" name="Group 4"/>
            <p:cNvGrpSpPr>
              <a:grpSpLocks/>
            </p:cNvGrpSpPr>
            <p:nvPr/>
          </p:nvGrpSpPr>
          <p:grpSpPr bwMode="auto">
            <a:xfrm>
              <a:off x="2640" y="768"/>
              <a:ext cx="311" cy="516"/>
              <a:chOff x="1888" y="1308"/>
              <a:chExt cx="311" cy="516"/>
            </a:xfrm>
          </p:grpSpPr>
          <p:sp>
            <p:nvSpPr>
              <p:cNvPr id="3094" name="Freeform 5"/>
              <p:cNvSpPr>
                <a:spLocks/>
              </p:cNvSpPr>
              <p:nvPr/>
            </p:nvSpPr>
            <p:spPr bwMode="auto">
              <a:xfrm>
                <a:off x="1888" y="1308"/>
                <a:ext cx="311" cy="516"/>
              </a:xfrm>
              <a:custGeom>
                <a:avLst/>
                <a:gdLst>
                  <a:gd name="T0" fmla="*/ 1 w 622"/>
                  <a:gd name="T1" fmla="*/ 0 h 1547"/>
                  <a:gd name="T2" fmla="*/ 1 w 622"/>
                  <a:gd name="T3" fmla="*/ 0 h 1547"/>
                  <a:gd name="T4" fmla="*/ 1 w 622"/>
                  <a:gd name="T5" fmla="*/ 0 h 1547"/>
                  <a:gd name="T6" fmla="*/ 1 w 622"/>
                  <a:gd name="T7" fmla="*/ 0 h 1547"/>
                  <a:gd name="T8" fmla="*/ 1 w 622"/>
                  <a:gd name="T9" fmla="*/ 0 h 1547"/>
                  <a:gd name="T10" fmla="*/ 1 w 622"/>
                  <a:gd name="T11" fmla="*/ 0 h 1547"/>
                  <a:gd name="T12" fmla="*/ 1 w 622"/>
                  <a:gd name="T13" fmla="*/ 0 h 1547"/>
                  <a:gd name="T14" fmla="*/ 1 w 622"/>
                  <a:gd name="T15" fmla="*/ 0 h 1547"/>
                  <a:gd name="T16" fmla="*/ 1 w 622"/>
                  <a:gd name="T17" fmla="*/ 0 h 1547"/>
                  <a:gd name="T18" fmla="*/ 1 w 622"/>
                  <a:gd name="T19" fmla="*/ 0 h 1547"/>
                  <a:gd name="T20" fmla="*/ 1 w 622"/>
                  <a:gd name="T21" fmla="*/ 0 h 1547"/>
                  <a:gd name="T22" fmla="*/ 1 w 622"/>
                  <a:gd name="T23" fmla="*/ 0 h 1547"/>
                  <a:gd name="T24" fmla="*/ 1 w 622"/>
                  <a:gd name="T25" fmla="*/ 0 h 1547"/>
                  <a:gd name="T26" fmla="*/ 1 w 622"/>
                  <a:gd name="T27" fmla="*/ 0 h 1547"/>
                  <a:gd name="T28" fmla="*/ 1 w 622"/>
                  <a:gd name="T29" fmla="*/ 0 h 1547"/>
                  <a:gd name="T30" fmla="*/ 1 w 622"/>
                  <a:gd name="T31" fmla="*/ 0 h 1547"/>
                  <a:gd name="T32" fmla="*/ 1 w 622"/>
                  <a:gd name="T33" fmla="*/ 0 h 1547"/>
                  <a:gd name="T34" fmla="*/ 0 w 622"/>
                  <a:gd name="T35" fmla="*/ 0 h 1547"/>
                  <a:gd name="T36" fmla="*/ 1 w 622"/>
                  <a:gd name="T37" fmla="*/ 0 h 15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22" h="1547">
                    <a:moveTo>
                      <a:pt x="303" y="0"/>
                    </a:moveTo>
                    <a:lnTo>
                      <a:pt x="622" y="1350"/>
                    </a:lnTo>
                    <a:lnTo>
                      <a:pt x="614" y="1391"/>
                    </a:lnTo>
                    <a:lnTo>
                      <a:pt x="596" y="1427"/>
                    </a:lnTo>
                    <a:lnTo>
                      <a:pt x="567" y="1459"/>
                    </a:lnTo>
                    <a:lnTo>
                      <a:pt x="530" y="1487"/>
                    </a:lnTo>
                    <a:lnTo>
                      <a:pt x="486" y="1510"/>
                    </a:lnTo>
                    <a:lnTo>
                      <a:pt x="437" y="1527"/>
                    </a:lnTo>
                    <a:lnTo>
                      <a:pt x="384" y="1539"/>
                    </a:lnTo>
                    <a:lnTo>
                      <a:pt x="329" y="1545"/>
                    </a:lnTo>
                    <a:lnTo>
                      <a:pt x="273" y="1547"/>
                    </a:lnTo>
                    <a:lnTo>
                      <a:pt x="218" y="1541"/>
                    </a:lnTo>
                    <a:lnTo>
                      <a:pt x="167" y="1530"/>
                    </a:lnTo>
                    <a:lnTo>
                      <a:pt x="119" y="1513"/>
                    </a:lnTo>
                    <a:lnTo>
                      <a:pt x="77" y="1489"/>
                    </a:lnTo>
                    <a:lnTo>
                      <a:pt x="41" y="1458"/>
                    </a:lnTo>
                    <a:lnTo>
                      <a:pt x="15" y="1419"/>
                    </a:lnTo>
                    <a:lnTo>
                      <a:pt x="0" y="1375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Freeform 6"/>
              <p:cNvSpPr>
                <a:spLocks/>
              </p:cNvSpPr>
              <p:nvPr/>
            </p:nvSpPr>
            <p:spPr bwMode="auto">
              <a:xfrm>
                <a:off x="2039" y="1355"/>
                <a:ext cx="143" cy="469"/>
              </a:xfrm>
              <a:custGeom>
                <a:avLst/>
                <a:gdLst>
                  <a:gd name="T0" fmla="*/ 0 w 286"/>
                  <a:gd name="T1" fmla="*/ 0 h 1405"/>
                  <a:gd name="T2" fmla="*/ 1 w 286"/>
                  <a:gd name="T3" fmla="*/ 0 h 1405"/>
                  <a:gd name="T4" fmla="*/ 1 w 286"/>
                  <a:gd name="T5" fmla="*/ 0 h 1405"/>
                  <a:gd name="T6" fmla="*/ 1 w 286"/>
                  <a:gd name="T7" fmla="*/ 0 h 1405"/>
                  <a:gd name="T8" fmla="*/ 1 w 286"/>
                  <a:gd name="T9" fmla="*/ 0 h 1405"/>
                  <a:gd name="T10" fmla="*/ 1 w 286"/>
                  <a:gd name="T11" fmla="*/ 0 h 1405"/>
                  <a:gd name="T12" fmla="*/ 1 w 286"/>
                  <a:gd name="T13" fmla="*/ 0 h 1405"/>
                  <a:gd name="T14" fmla="*/ 1 w 286"/>
                  <a:gd name="T15" fmla="*/ 0 h 1405"/>
                  <a:gd name="T16" fmla="*/ 1 w 286"/>
                  <a:gd name="T17" fmla="*/ 0 h 1405"/>
                  <a:gd name="T18" fmla="*/ 1 w 286"/>
                  <a:gd name="T19" fmla="*/ 0 h 1405"/>
                  <a:gd name="T20" fmla="*/ 1 w 286"/>
                  <a:gd name="T21" fmla="*/ 0 h 1405"/>
                  <a:gd name="T22" fmla="*/ 1 w 286"/>
                  <a:gd name="T23" fmla="*/ 0 h 1405"/>
                  <a:gd name="T24" fmla="*/ 1 w 286"/>
                  <a:gd name="T25" fmla="*/ 0 h 1405"/>
                  <a:gd name="T26" fmla="*/ 1 w 286"/>
                  <a:gd name="T27" fmla="*/ 0 h 1405"/>
                  <a:gd name="T28" fmla="*/ 1 w 286"/>
                  <a:gd name="T29" fmla="*/ 0 h 1405"/>
                  <a:gd name="T30" fmla="*/ 1 w 286"/>
                  <a:gd name="T31" fmla="*/ 0 h 1405"/>
                  <a:gd name="T32" fmla="*/ 1 w 286"/>
                  <a:gd name="T33" fmla="*/ 0 h 1405"/>
                  <a:gd name="T34" fmla="*/ 0 w 286"/>
                  <a:gd name="T35" fmla="*/ 0 h 1405"/>
                  <a:gd name="T36" fmla="*/ 0 w 286"/>
                  <a:gd name="T37" fmla="*/ 0 h 14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6" h="1405">
                    <a:moveTo>
                      <a:pt x="0" y="0"/>
                    </a:moveTo>
                    <a:lnTo>
                      <a:pt x="286" y="1257"/>
                    </a:lnTo>
                    <a:lnTo>
                      <a:pt x="281" y="1275"/>
                    </a:lnTo>
                    <a:lnTo>
                      <a:pt x="273" y="1293"/>
                    </a:lnTo>
                    <a:lnTo>
                      <a:pt x="264" y="1309"/>
                    </a:lnTo>
                    <a:lnTo>
                      <a:pt x="252" y="1322"/>
                    </a:lnTo>
                    <a:lnTo>
                      <a:pt x="238" y="1337"/>
                    </a:lnTo>
                    <a:lnTo>
                      <a:pt x="223" y="1349"/>
                    </a:lnTo>
                    <a:lnTo>
                      <a:pt x="205" y="1359"/>
                    </a:lnTo>
                    <a:lnTo>
                      <a:pt x="187" y="1370"/>
                    </a:lnTo>
                    <a:lnTo>
                      <a:pt x="166" y="1378"/>
                    </a:lnTo>
                    <a:lnTo>
                      <a:pt x="144" y="1386"/>
                    </a:lnTo>
                    <a:lnTo>
                      <a:pt x="122" y="1392"/>
                    </a:lnTo>
                    <a:lnTo>
                      <a:pt x="98" y="1396"/>
                    </a:lnTo>
                    <a:lnTo>
                      <a:pt x="75" y="1401"/>
                    </a:lnTo>
                    <a:lnTo>
                      <a:pt x="50" y="1404"/>
                    </a:lnTo>
                    <a:lnTo>
                      <a:pt x="24" y="1405"/>
                    </a:lnTo>
                    <a:lnTo>
                      <a:pt x="0" y="1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Freeform 7"/>
              <p:cNvSpPr>
                <a:spLocks/>
              </p:cNvSpPr>
              <p:nvPr/>
            </p:nvSpPr>
            <p:spPr bwMode="auto">
              <a:xfrm>
                <a:off x="1899" y="1376"/>
                <a:ext cx="124" cy="400"/>
              </a:xfrm>
              <a:custGeom>
                <a:avLst/>
                <a:gdLst>
                  <a:gd name="T0" fmla="*/ 0 w 248"/>
                  <a:gd name="T1" fmla="*/ 0 h 1199"/>
                  <a:gd name="T2" fmla="*/ 1 w 248"/>
                  <a:gd name="T3" fmla="*/ 0 h 1199"/>
                  <a:gd name="T4" fmla="*/ 1 w 248"/>
                  <a:gd name="T5" fmla="*/ 0 h 1199"/>
                  <a:gd name="T6" fmla="*/ 1 w 248"/>
                  <a:gd name="T7" fmla="*/ 0 h 1199"/>
                  <a:gd name="T8" fmla="*/ 1 w 248"/>
                  <a:gd name="T9" fmla="*/ 0 h 1199"/>
                  <a:gd name="T10" fmla="*/ 1 w 248"/>
                  <a:gd name="T11" fmla="*/ 0 h 1199"/>
                  <a:gd name="T12" fmla="*/ 1 w 248"/>
                  <a:gd name="T13" fmla="*/ 0 h 1199"/>
                  <a:gd name="T14" fmla="*/ 1 w 248"/>
                  <a:gd name="T15" fmla="*/ 0 h 1199"/>
                  <a:gd name="T16" fmla="*/ 1 w 248"/>
                  <a:gd name="T17" fmla="*/ 0 h 1199"/>
                  <a:gd name="T18" fmla="*/ 1 w 248"/>
                  <a:gd name="T19" fmla="*/ 0 h 1199"/>
                  <a:gd name="T20" fmla="*/ 0 w 248"/>
                  <a:gd name="T21" fmla="*/ 0 h 11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8" h="1199">
                    <a:moveTo>
                      <a:pt x="0" y="1119"/>
                    </a:moveTo>
                    <a:lnTo>
                      <a:pt x="5" y="1131"/>
                    </a:lnTo>
                    <a:lnTo>
                      <a:pt x="11" y="1143"/>
                    </a:lnTo>
                    <a:lnTo>
                      <a:pt x="18" y="1153"/>
                    </a:lnTo>
                    <a:lnTo>
                      <a:pt x="26" y="1163"/>
                    </a:lnTo>
                    <a:lnTo>
                      <a:pt x="35" y="1174"/>
                    </a:lnTo>
                    <a:lnTo>
                      <a:pt x="45" y="1183"/>
                    </a:lnTo>
                    <a:lnTo>
                      <a:pt x="56" y="1191"/>
                    </a:lnTo>
                    <a:lnTo>
                      <a:pt x="68" y="1199"/>
                    </a:lnTo>
                    <a:lnTo>
                      <a:pt x="248" y="0"/>
                    </a:lnTo>
                    <a:lnTo>
                      <a:pt x="0" y="1119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Freeform 8"/>
              <p:cNvSpPr>
                <a:spLocks/>
              </p:cNvSpPr>
              <p:nvPr/>
            </p:nvSpPr>
            <p:spPr bwMode="auto">
              <a:xfrm>
                <a:off x="2011" y="1344"/>
                <a:ext cx="28" cy="469"/>
              </a:xfrm>
              <a:custGeom>
                <a:avLst/>
                <a:gdLst>
                  <a:gd name="T0" fmla="*/ 0 w 58"/>
                  <a:gd name="T1" fmla="*/ 0 h 1405"/>
                  <a:gd name="T2" fmla="*/ 0 w 58"/>
                  <a:gd name="T3" fmla="*/ 0 h 1405"/>
                  <a:gd name="T4" fmla="*/ 0 w 58"/>
                  <a:gd name="T5" fmla="*/ 0 h 1405"/>
                  <a:gd name="T6" fmla="*/ 0 w 58"/>
                  <a:gd name="T7" fmla="*/ 0 h 1405"/>
                  <a:gd name="T8" fmla="*/ 0 w 58"/>
                  <a:gd name="T9" fmla="*/ 0 h 1405"/>
                  <a:gd name="T10" fmla="*/ 0 w 58"/>
                  <a:gd name="T11" fmla="*/ 0 h 1405"/>
                  <a:gd name="T12" fmla="*/ 0 w 58"/>
                  <a:gd name="T13" fmla="*/ 0 h 1405"/>
                  <a:gd name="T14" fmla="*/ 0 w 58"/>
                  <a:gd name="T15" fmla="*/ 0 h 1405"/>
                  <a:gd name="T16" fmla="*/ 0 w 58"/>
                  <a:gd name="T17" fmla="*/ 0 h 1405"/>
                  <a:gd name="T18" fmla="*/ 0 w 58"/>
                  <a:gd name="T19" fmla="*/ 0 h 1405"/>
                  <a:gd name="T20" fmla="*/ 0 w 58"/>
                  <a:gd name="T21" fmla="*/ 0 h 14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1405">
                    <a:moveTo>
                      <a:pt x="58" y="0"/>
                    </a:moveTo>
                    <a:lnTo>
                      <a:pt x="58" y="1405"/>
                    </a:lnTo>
                    <a:lnTo>
                      <a:pt x="51" y="1405"/>
                    </a:lnTo>
                    <a:lnTo>
                      <a:pt x="43" y="1405"/>
                    </a:lnTo>
                    <a:lnTo>
                      <a:pt x="36" y="1405"/>
                    </a:lnTo>
                    <a:lnTo>
                      <a:pt x="30" y="1405"/>
                    </a:lnTo>
                    <a:lnTo>
                      <a:pt x="22" y="1405"/>
                    </a:lnTo>
                    <a:lnTo>
                      <a:pt x="15" y="1404"/>
                    </a:lnTo>
                    <a:lnTo>
                      <a:pt x="7" y="1404"/>
                    </a:lnTo>
                    <a:lnTo>
                      <a:pt x="0" y="140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089" name="Picture 9" descr="GEOMT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912"/>
              <a:ext cx="134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90" name="Group 10"/>
            <p:cNvGrpSpPr>
              <a:grpSpLocks/>
            </p:cNvGrpSpPr>
            <p:nvPr/>
          </p:nvGrpSpPr>
          <p:grpSpPr bwMode="auto">
            <a:xfrm>
              <a:off x="2880" y="1488"/>
              <a:ext cx="364" cy="293"/>
              <a:chOff x="1584" y="2256"/>
              <a:chExt cx="364" cy="293"/>
            </a:xfrm>
          </p:grpSpPr>
          <p:sp>
            <p:nvSpPr>
              <p:cNvPr id="3091" name="Freeform 11"/>
              <p:cNvSpPr>
                <a:spLocks/>
              </p:cNvSpPr>
              <p:nvPr/>
            </p:nvSpPr>
            <p:spPr bwMode="auto">
              <a:xfrm>
                <a:off x="1584" y="2256"/>
                <a:ext cx="364" cy="293"/>
              </a:xfrm>
              <a:custGeom>
                <a:avLst/>
                <a:gdLst>
                  <a:gd name="T0" fmla="*/ 0 w 728"/>
                  <a:gd name="T1" fmla="*/ 0 h 879"/>
                  <a:gd name="T2" fmla="*/ 1 w 728"/>
                  <a:gd name="T3" fmla="*/ 0 h 879"/>
                  <a:gd name="T4" fmla="*/ 1 w 728"/>
                  <a:gd name="T5" fmla="*/ 0 h 879"/>
                  <a:gd name="T6" fmla="*/ 1 w 728"/>
                  <a:gd name="T7" fmla="*/ 0 h 879"/>
                  <a:gd name="T8" fmla="*/ 1 w 728"/>
                  <a:gd name="T9" fmla="*/ 0 h 879"/>
                  <a:gd name="T10" fmla="*/ 0 w 728"/>
                  <a:gd name="T11" fmla="*/ 0 h 879"/>
                  <a:gd name="T12" fmla="*/ 0 w 728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8" h="879">
                    <a:moveTo>
                      <a:pt x="0" y="48"/>
                    </a:moveTo>
                    <a:lnTo>
                      <a:pt x="459" y="0"/>
                    </a:lnTo>
                    <a:lnTo>
                      <a:pt x="728" y="147"/>
                    </a:lnTo>
                    <a:lnTo>
                      <a:pt x="728" y="797"/>
                    </a:lnTo>
                    <a:lnTo>
                      <a:pt x="227" y="879"/>
                    </a:lnTo>
                    <a:lnTo>
                      <a:pt x="0" y="62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2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Freeform 12"/>
              <p:cNvSpPr>
                <a:spLocks/>
              </p:cNvSpPr>
              <p:nvPr/>
            </p:nvSpPr>
            <p:spPr bwMode="auto">
              <a:xfrm>
                <a:off x="1611" y="2256"/>
                <a:ext cx="305" cy="54"/>
              </a:xfrm>
              <a:custGeom>
                <a:avLst/>
                <a:gdLst>
                  <a:gd name="T0" fmla="*/ 0 w 610"/>
                  <a:gd name="T1" fmla="*/ 0 h 161"/>
                  <a:gd name="T2" fmla="*/ 1 w 610"/>
                  <a:gd name="T3" fmla="*/ 0 h 161"/>
                  <a:gd name="T4" fmla="*/ 1 w 610"/>
                  <a:gd name="T5" fmla="*/ 0 h 161"/>
                  <a:gd name="T6" fmla="*/ 1 w 610"/>
                  <a:gd name="T7" fmla="*/ 0 h 161"/>
                  <a:gd name="T8" fmla="*/ 0 w 61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0" h="161">
                    <a:moveTo>
                      <a:pt x="0" y="38"/>
                    </a:moveTo>
                    <a:lnTo>
                      <a:pt x="398" y="0"/>
                    </a:lnTo>
                    <a:lnTo>
                      <a:pt x="610" y="115"/>
                    </a:lnTo>
                    <a:lnTo>
                      <a:pt x="183" y="16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13"/>
              <p:cNvSpPr>
                <a:spLocks/>
              </p:cNvSpPr>
              <p:nvPr/>
            </p:nvSpPr>
            <p:spPr bwMode="auto">
              <a:xfrm>
                <a:off x="1708" y="2323"/>
                <a:ext cx="225" cy="221"/>
              </a:xfrm>
              <a:custGeom>
                <a:avLst/>
                <a:gdLst>
                  <a:gd name="T0" fmla="*/ 0 w 449"/>
                  <a:gd name="T1" fmla="*/ 0 h 664"/>
                  <a:gd name="T2" fmla="*/ 1 w 449"/>
                  <a:gd name="T3" fmla="*/ 0 h 664"/>
                  <a:gd name="T4" fmla="*/ 1 w 449"/>
                  <a:gd name="T5" fmla="*/ 0 h 664"/>
                  <a:gd name="T6" fmla="*/ 0 w 449"/>
                  <a:gd name="T7" fmla="*/ 0 h 664"/>
                  <a:gd name="T8" fmla="*/ 0 w 449"/>
                  <a:gd name="T9" fmla="*/ 0 h 6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9" h="664">
                    <a:moveTo>
                      <a:pt x="0" y="50"/>
                    </a:moveTo>
                    <a:lnTo>
                      <a:pt x="449" y="0"/>
                    </a:lnTo>
                    <a:lnTo>
                      <a:pt x="449" y="584"/>
                    </a:lnTo>
                    <a:lnTo>
                      <a:pt x="0" y="66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3386932" y="1166813"/>
            <a:ext cx="648335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>
                <a:solidFill>
                  <a:srgbClr val="0033CC"/>
                </a:solidFill>
                <a:latin typeface="Times New Roman" panose="02020603050405020304" pitchFamily="18" charset="0"/>
              </a:rPr>
              <a:t>Trường Tiểu học Hứa Tạo</a:t>
            </a: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2807494" y="792163"/>
            <a:ext cx="7742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500">
                <a:solidFill>
                  <a:srgbClr val="0033CC"/>
                </a:solidFill>
                <a:latin typeface="Times New Roman" panose="02020603050405020304" pitchFamily="18" charset="0"/>
              </a:rPr>
              <a:t>ỦY BAN NHÂN DÂN HUYỆN</a:t>
            </a:r>
            <a:r>
              <a:rPr lang="en-US" altLang="en-US" sz="2500">
                <a:solidFill>
                  <a:srgbClr val="0033CC"/>
                </a:solidFill>
                <a:latin typeface="Times New Roman" panose="02020603050405020304" pitchFamily="18" charset="0"/>
              </a:rPr>
              <a:t> ĐẠI LỘC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096419" y="2133601"/>
            <a:ext cx="6808788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990099"/>
                </a:solidFill>
                <a:latin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353719" y="3375025"/>
            <a:ext cx="26797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990099"/>
                </a:solidFill>
                <a:latin typeface="Times New Roman" panose="02020603050405020304" pitchFamily="18" charset="0"/>
              </a:rPr>
              <a:t>Lớp 1E</a:t>
            </a:r>
          </a:p>
        </p:txBody>
      </p:sp>
      <p:pic>
        <p:nvPicPr>
          <p:cNvPr id="9234" name="Picture 18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32" y="4365625"/>
            <a:ext cx="2711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7" y="3860800"/>
            <a:ext cx="2709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45" y="2420938"/>
            <a:ext cx="2708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2596358" y="4349751"/>
            <a:ext cx="752157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i="1">
                <a:solidFill>
                  <a:srgbClr val="0033CC"/>
                </a:solidFill>
                <a:latin typeface="Times New Roman" panose="02020603050405020304" pitchFamily="18" charset="0"/>
              </a:rPr>
              <a:t>Người thực hiện : </a:t>
            </a:r>
            <a:r>
              <a:rPr lang="vi-VN" altLang="en-US" sz="2900" b="1" i="1">
                <a:solidFill>
                  <a:srgbClr val="0033CC"/>
                </a:solidFill>
                <a:latin typeface="Times New Roman" panose="02020603050405020304" pitchFamily="18" charset="0"/>
              </a:rPr>
              <a:t>Lê Thị Kim Lê</a:t>
            </a:r>
            <a:endParaRPr lang="en-US" altLang="en-US" sz="2900" b="1" i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84" name="Picture 23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95495" y="3162301"/>
            <a:ext cx="4581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4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83" y="5780088"/>
            <a:ext cx="66770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5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3881" y="6926264"/>
            <a:ext cx="4581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6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45" y="3141663"/>
            <a:ext cx="66770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640260"/>
      </p:ext>
    </p:extLst>
  </p:cSld>
  <p:clrMapOvr>
    <a:masterClrMapping/>
  </p:clrMapOvr>
  <p:transition spd="slow"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32" grpId="1"/>
      <p:bldP spid="9233" grpId="0"/>
      <p:bldP spid="9233" grpId="1"/>
      <p:bldP spid="92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3210" y="-86618"/>
            <a:ext cx="2068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8609" y="-86618"/>
            <a:ext cx="2211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9401" y="-86619"/>
            <a:ext cx="1571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8492" y="-97389"/>
            <a:ext cx="1615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6075784" y="951531"/>
            <a:ext cx="16764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4551784" y="955081"/>
            <a:ext cx="15240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32876" y="3063151"/>
            <a:ext cx="33051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khuôn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402514" y="3067631"/>
            <a:ext cx="29095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muốn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91344" y="4190153"/>
            <a:ext cx="35114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buồng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3386603" y="4219998"/>
            <a:ext cx="22297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luống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353871" y="4233862"/>
            <a:ext cx="36305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dirty="0">
                <a:solidFill>
                  <a:prstClr val="black"/>
                </a:solidFill>
              </a:rPr>
              <a:t>t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huổng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384032" y="3036302"/>
            <a:ext cx="24482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muộn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48"/>
          <p:cNvSpPr>
            <a:spLocks noChangeArrowheads="1"/>
          </p:cNvSpPr>
          <p:nvPr/>
        </p:nvSpPr>
        <p:spPr bwMode="auto">
          <a:xfrm>
            <a:off x="4551784" y="1950219"/>
            <a:ext cx="32004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uồn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055440" y="3062347"/>
            <a:ext cx="21624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978578" y="3074867"/>
            <a:ext cx="2016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960096" y="3032850"/>
            <a:ext cx="20462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623392" y="4186921"/>
            <a:ext cx="19442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3600148" y="4221957"/>
            <a:ext cx="21358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7028656" y="4233862"/>
            <a:ext cx="22356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9290421" y="2996952"/>
            <a:ext cx="25662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nguồn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9408368" y="4149080"/>
            <a:ext cx="2877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0128448" y="2996952"/>
            <a:ext cx="20462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9764960" y="4161854"/>
            <a:ext cx="22356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8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1" grpId="0" animBg="1"/>
      <p:bldP spid="12" grpId="0" animBg="1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3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h dep1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3200400" y="1192162"/>
            <a:ext cx="57912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0099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  <a:endParaRPr kumimoji="0" lang="en-US" sz="3600" b="0" i="0" u="none" strike="noStrike" kern="10" cap="none" spc="0" normalizeH="0" baseline="0" noProof="0" dirty="0" smtClean="0">
              <a:ln w="12700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100000">
                    <a:srgbClr val="0099FF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965200" y="2843981"/>
            <a:ext cx="1026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bạn âm-vần</a:t>
            </a:r>
          </a:p>
        </p:txBody>
      </p:sp>
    </p:spTree>
    <p:extLst>
      <p:ext uri="{BB962C8B-B14F-4D97-AF65-F5344CB8AC3E}">
        <p14:creationId xmlns:p14="http://schemas.microsoft.com/office/powerpoint/2010/main" val="37596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8" t="58889" r="67589" b="32222"/>
          <a:stretch/>
        </p:blipFill>
        <p:spPr>
          <a:xfrm>
            <a:off x="363693" y="212737"/>
            <a:ext cx="3905495" cy="3654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9" t="58173" r="42538" b="32938"/>
          <a:stretch/>
        </p:blipFill>
        <p:spPr>
          <a:xfrm>
            <a:off x="4300354" y="5752"/>
            <a:ext cx="3905495" cy="36543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4" t="58478" r="14263" b="32633"/>
          <a:stretch/>
        </p:blipFill>
        <p:spPr>
          <a:xfrm>
            <a:off x="8532312" y="0"/>
            <a:ext cx="3905495" cy="36543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168696" y="3863370"/>
            <a:ext cx="3756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uộn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chỉ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4122" y="3838860"/>
            <a:ext cx="4352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uồng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chuối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85074" y="3838859"/>
            <a:ext cx="41595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uả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chuông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4093" y="3833705"/>
            <a:ext cx="2059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8475" y="3862562"/>
            <a:ext cx="2059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84773" y="3832896"/>
            <a:ext cx="2059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3210" y="-14610"/>
            <a:ext cx="2068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6075784" y="951531"/>
            <a:ext cx="16764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4551784" y="955081"/>
            <a:ext cx="15240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32876" y="3063151"/>
            <a:ext cx="330511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khuôn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402514" y="3067631"/>
            <a:ext cx="290951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muốn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91344" y="4190153"/>
            <a:ext cx="351149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buồng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3386603" y="4219998"/>
            <a:ext cx="222976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luống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281863" y="4190153"/>
            <a:ext cx="363056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000" b="1" dirty="0">
                <a:solidFill>
                  <a:prstClr val="black"/>
                </a:solidFill>
              </a:rPr>
              <a:t>t</a:t>
            </a:r>
            <a:r>
              <a:rPr kumimoji="0" lang="en-US" alt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huổng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384032" y="3036302"/>
            <a:ext cx="244827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muộn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48"/>
          <p:cNvSpPr>
            <a:spLocks noChangeArrowheads="1"/>
          </p:cNvSpPr>
          <p:nvPr/>
        </p:nvSpPr>
        <p:spPr bwMode="auto">
          <a:xfrm>
            <a:off x="4551784" y="1950219"/>
            <a:ext cx="32004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</a:t>
            </a: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uồn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9290421" y="2996952"/>
            <a:ext cx="256621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nguồn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9408368" y="4149080"/>
            <a:ext cx="28771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84720" y="5441741"/>
            <a:ext cx="3756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uộn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chỉ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15680" y="5445224"/>
            <a:ext cx="4352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uồng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chuối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24192" y="5447546"/>
            <a:ext cx="41595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uả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chuông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47466" y="-27384"/>
            <a:ext cx="2068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LC0B4~1">
            <a:extLst>
              <a:ext uri="{FF2B5EF4-FFF2-40B4-BE49-F238E27FC236}">
                <a16:creationId xmlns:a16="http://schemas.microsoft.com/office/drawing/2014/main" xmlns="" id="{C699DE78-1864-427E-92D5-BE66F6532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3">
            <a:extLst>
              <a:ext uri="{FF2B5EF4-FFF2-40B4-BE49-F238E27FC236}">
                <a16:creationId xmlns:a16="http://schemas.microsoft.com/office/drawing/2014/main" xmlns="" id="{56F9B526-8AFB-4C9F-9AF3-CCE9279916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2895600"/>
            <a:ext cx="373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Nghỉ giải lao</a:t>
            </a:r>
          </a:p>
        </p:txBody>
      </p:sp>
      <p:pic>
        <p:nvPicPr>
          <p:cNvPr id="21508" name="Picture 4" descr="BLCCAC~1">
            <a:extLst>
              <a:ext uri="{FF2B5EF4-FFF2-40B4-BE49-F238E27FC236}">
                <a16:creationId xmlns:a16="http://schemas.microsoft.com/office/drawing/2014/main" xmlns="" id="{F7FE2F53-3F59-40DB-8427-A1CA5D3B66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419600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TWEETY~1">
            <a:extLst>
              <a:ext uri="{FF2B5EF4-FFF2-40B4-BE49-F238E27FC236}">
                <a16:creationId xmlns:a16="http://schemas.microsoft.com/office/drawing/2014/main" xmlns="" id="{0C9383AC-B611-4E3D-90F5-D921C89A3D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Band2c">
            <a:extLst>
              <a:ext uri="{FF2B5EF4-FFF2-40B4-BE49-F238E27FC236}">
                <a16:creationId xmlns:a16="http://schemas.microsoft.com/office/drawing/2014/main" xmlns="" id="{1AE199CA-77AB-446E-AA4D-716FC11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472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0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51"/>
          <p:cNvGrpSpPr/>
          <p:nvPr/>
        </p:nvGrpSpPr>
        <p:grpSpPr>
          <a:xfrm rot="278726">
            <a:off x="6372838" y="1544730"/>
            <a:ext cx="3837773" cy="3768551"/>
            <a:chOff x="6952025" y="1433100"/>
            <a:chExt cx="4040100" cy="3963900"/>
          </a:xfrm>
        </p:grpSpPr>
        <p:sp>
          <p:nvSpPr>
            <p:cNvPr id="1500" name="Google Shape;1500;p51"/>
            <p:cNvSpPr/>
            <p:nvPr/>
          </p:nvSpPr>
          <p:spPr>
            <a:xfrm>
              <a:off x="6952025" y="1433100"/>
              <a:ext cx="4040100" cy="3963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533" tIns="91533" rIns="91533" bIns="91533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501" name="Google Shape;1501;p51"/>
            <p:cNvPicPr preferRelativeResize="0"/>
            <p:nvPr/>
          </p:nvPicPr>
          <p:blipFill rotWithShape="1">
            <a:blip r:embed="rId3">
              <a:alphaModFix/>
            </a:blip>
            <a:srcRect l="37810"/>
            <a:stretch/>
          </p:blipFill>
          <p:spPr>
            <a:xfrm>
              <a:off x="7165462" y="1650375"/>
              <a:ext cx="3613226" cy="3529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Rectangle 53"/>
          <p:cNvSpPr/>
          <p:nvPr/>
        </p:nvSpPr>
        <p:spPr>
          <a:xfrm rot="233841">
            <a:off x="6262119" y="500300"/>
            <a:ext cx="5630709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400" b="1" i="0" u="none" strike="noStrike" kern="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AvantGarde" pitchFamily="2" charset="0"/>
                <a:cs typeface="AvantGarde" pitchFamily="2" charset="0"/>
                <a:sym typeface="Arial"/>
              </a:rPr>
              <a:t>Viết bảng con</a:t>
            </a:r>
            <a:endParaRPr kumimoji="0" lang="en-US" sz="64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AvantGarde" pitchFamily="2" charset="0"/>
              <a:cs typeface="AvantGarde" pitchFamily="2" charset="0"/>
              <a:sym typeface="Arial"/>
            </a:endParaRPr>
          </a:p>
        </p:txBody>
      </p:sp>
      <p:pic>
        <p:nvPicPr>
          <p:cNvPr id="4098" name="Picture 2" descr="C:\Users\Administrator\Desktop\Bai 33\hong 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5" y="1395509"/>
            <a:ext cx="5742223" cy="390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3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Bai 33\hong 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5" y="0"/>
            <a:ext cx="10085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5533" y="188640"/>
            <a:ext cx="4555067" cy="2657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666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uôn</a:t>
            </a:r>
            <a:endParaRPr kumimoji="0" lang="en-US" sz="166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9976" y="188640"/>
            <a:ext cx="5904656" cy="2657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666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uông</a:t>
            </a:r>
            <a:endParaRPr kumimoji="0" lang="en-US" sz="166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3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istrator\Desktop\Bai 33\cartoon-blackboard-download-png-favpng-BKy1p0b5DWWrYDLxNpLPyUW6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9050"/>
            <a:ext cx="10414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u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41523" y="594852"/>
            <a:ext cx="6324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Bai 33\hong 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5" y="0"/>
            <a:ext cx="10085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5533" y="188640"/>
            <a:ext cx="4555067" cy="2657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666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uôn</a:t>
            </a:r>
            <a:endParaRPr kumimoji="0" lang="en-US" sz="166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26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istrator\Desktop\Bai 33\cartoon-blackboard-download-png-favpng-BKy1p0b5DWWrYDLxNpLPyUW6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9050"/>
            <a:ext cx="10414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u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0187" y="506361"/>
            <a:ext cx="738156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619" y="4856577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980384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48150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1591"/>
            <a:ext cx="17526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99656" y="2276872"/>
            <a:ext cx="67089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8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Khởi</a:t>
            </a:r>
            <a:r>
              <a:rPr lang="en-US" sz="88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88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động</a:t>
            </a:r>
            <a:endParaRPr lang="en-US" sz="88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3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Bai 33\hong 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5" y="0"/>
            <a:ext cx="10085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5533" y="116632"/>
            <a:ext cx="4555067" cy="2657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666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uôn</a:t>
            </a:r>
            <a:endParaRPr kumimoji="0" lang="en-US" sz="166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8297" y="156315"/>
            <a:ext cx="5336740" cy="2657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666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uông</a:t>
            </a:r>
            <a:endParaRPr kumimoji="0" lang="en-US" sz="166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2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BAR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5943601"/>
            <a:ext cx="7112000" cy="50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4"/>
          <p:cNvGrpSpPr>
            <a:grpSpLocks/>
          </p:cNvGrpSpPr>
          <p:nvPr/>
        </p:nvGrpSpPr>
        <p:grpSpPr bwMode="auto">
          <a:xfrm>
            <a:off x="4064000" y="4438436"/>
            <a:ext cx="3556000" cy="1071249"/>
            <a:chOff x="4464" y="4320"/>
            <a:chExt cx="3456" cy="2475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5040" y="4931"/>
            <a:ext cx="2880" cy="1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" r:id="rId6" imgW="751320" imgH="534600" progId="">
                    <p:embed/>
                  </p:oleObj>
                </mc:Choice>
                <mc:Fallback>
                  <p:oleObj r:id="rId6" imgW="751320" imgH="534600" progId="">
                    <p:embed/>
                    <p:pic>
                      <p:nvPicPr>
                        <p:cNvPr id="205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4931"/>
                          <a:ext cx="2880" cy="1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5328" y="4789"/>
            <a:ext cx="2160" cy="1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" r:id="rId8" imgW="1035720" imgH="504720" progId="">
                    <p:embed/>
                  </p:oleObj>
                </mc:Choice>
                <mc:Fallback>
                  <p:oleObj r:id="rId8" imgW="1035720" imgH="504720" progId="">
                    <p:embed/>
                    <p:pic>
                      <p:nvPicPr>
                        <p:cNvPr id="205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789"/>
                          <a:ext cx="2160" cy="1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4464" y="4320"/>
            <a:ext cx="1243" cy="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" r:id="rId10" imgW="812880" imgH="1224000" progId="">
                    <p:embed/>
                  </p:oleObj>
                </mc:Choice>
                <mc:Fallback>
                  <p:oleObj r:id="rId10" imgW="812880" imgH="1224000" progId="">
                    <p:embed/>
                    <p:pic>
                      <p:nvPicPr>
                        <p:cNvPr id="20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4320"/>
                          <a:ext cx="1243" cy="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Text Box 8"/>
            <p:cNvSpPr txBox="1">
              <a:spLocks noChangeArrowheads="1"/>
            </p:cNvSpPr>
            <p:nvPr/>
          </p:nvSpPr>
          <p:spPr bwMode="auto">
            <a:xfrm>
              <a:off x="6624" y="5219"/>
              <a:ext cx="28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van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van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van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van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van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5" name="Picture 11" descr="pretty_flower_orange_hb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5410200"/>
            <a:ext cx="264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pretty_flower_orange_hb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67400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pretty_flower_purple_hb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5867401"/>
            <a:ext cx="1117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pretty_flower_purple_hb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5638801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 descr="pretty_flower_orange_hb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867401"/>
            <a:ext cx="1009651" cy="75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816" y="50186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816" y="50186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21384" y="1418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4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7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352617" y="50186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2"/>
          <p:cNvSpPr txBox="1">
            <a:spLocks noChangeArrowheads="1"/>
          </p:cNvSpPr>
          <p:nvPr/>
        </p:nvSpPr>
        <p:spPr bwMode="auto">
          <a:xfrm>
            <a:off x="2032000" y="2759319"/>
            <a:ext cx="10972800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Chúc các thầy, cô giáo mạnh khỏe!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235200" y="3533115"/>
            <a:ext cx="1097280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Chúc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chăm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ngoan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giỏi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!</a:t>
            </a:r>
          </a:p>
        </p:txBody>
      </p:sp>
      <p:pic>
        <p:nvPicPr>
          <p:cNvPr id="23" name="ckdance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773" y="6388101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6">
            <a:extLst>
              <a:ext uri="{FF2B5EF4-FFF2-40B4-BE49-F238E27FC236}">
                <a16:creationId xmlns:a16="http://schemas.microsoft.com/office/drawing/2014/main" xmlns="" id="{888A0B4A-AA1B-4CE0-B467-44DB40A74D8F}"/>
              </a:ext>
            </a:extLst>
          </p:cNvPr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23938" y="1200533"/>
            <a:ext cx="11680624" cy="1897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chân thành cảm ơn quý thầy cô về dự giờ lớp 1!</a:t>
            </a:r>
            <a:endParaRPr kumimoji="0" lang="en-US" sz="2900" b="1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0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019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8567" y="1655073"/>
            <a:ext cx="40255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Tiết 2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1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3">
            <a:extLst>
              <a:ext uri="{FF2B5EF4-FFF2-40B4-BE49-F238E27FC236}">
                <a16:creationId xmlns:a16="http://schemas.microsoft.com/office/drawing/2014/main" xmlns="" id="{EB9DF021-CE53-42A3-B21C-3DDA012095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14787" y="228600"/>
            <a:ext cx="42148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vở</a:t>
            </a:r>
          </a:p>
        </p:txBody>
      </p:sp>
      <p:pic>
        <p:nvPicPr>
          <p:cNvPr id="1028" name="Picture 4" descr="Khi viết, các mẹ cần chú ý tư thế ngồi... - Sách và Thiết bị Giáo dục cho  bé vào Lớp 1 | Facebook">
            <a:extLst>
              <a:ext uri="{FF2B5EF4-FFF2-40B4-BE49-F238E27FC236}">
                <a16:creationId xmlns:a16="http://schemas.microsoft.com/office/drawing/2014/main" xmlns="" id="{BCB39F95-30EC-46A3-AE4B-7120FE7E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31" y="1445392"/>
            <a:ext cx="4612999" cy="488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01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D92A61-75E1-4A8C-A0B5-87E9D7D5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64" y="398969"/>
            <a:ext cx="9179058" cy="6152323"/>
          </a:xfrm>
          <a:prstGeom prst="rect">
            <a:avLst/>
          </a:prstGeom>
        </p:spPr>
      </p:pic>
      <p:sp>
        <p:nvSpPr>
          <p:cNvPr id="41" name="TextBox 9">
            <a:extLst>
              <a:ext uri="{FF2B5EF4-FFF2-40B4-BE49-F238E27FC236}">
                <a16:creationId xmlns:a16="http://schemas.microsoft.com/office/drawing/2014/main" xmlns="" id="{7CE830D2-3280-4EA2-ADC8-5F278A8E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908720"/>
            <a:ext cx="35382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cuộn chỉ</a:t>
            </a: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9">
            <a:extLst>
              <a:ext uri="{FF2B5EF4-FFF2-40B4-BE49-F238E27FC236}">
                <a16:creationId xmlns:a16="http://schemas.microsoft.com/office/drawing/2014/main" xmlns="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2276872"/>
            <a:ext cx="58239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buồng chuối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7CE830D2-3280-4EA2-ADC8-5F278A8E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119" y="908720"/>
            <a:ext cx="35382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cuộn chỉ</a:t>
            </a: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8189" y="2276872"/>
            <a:ext cx="48523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buồng chuối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6400" b="67778"/>
          <a:stretch/>
        </p:blipFill>
        <p:spPr>
          <a:xfrm>
            <a:off x="13854" y="-39329"/>
            <a:ext cx="12060159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645024"/>
            <a:ext cx="11821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bay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đen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kịt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trút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long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mẻ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2133" y="364502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269" y="422108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6093296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9816" y="365721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1744" y="486916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1118354"/>
            <a:ext cx="11910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8" y="3278594"/>
            <a:ext cx="119106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long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182177" y="1251046"/>
            <a:ext cx="12601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384910" y="1251046"/>
            <a:ext cx="12601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1304252" y="1251046"/>
            <a:ext cx="12601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89058" y="3429000"/>
            <a:ext cx="12601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06090" y="3429000"/>
            <a:ext cx="12601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54362" y="3501008"/>
            <a:ext cx="12601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462657" y="4077072"/>
            <a:ext cx="12601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336643" y="4077072"/>
            <a:ext cx="12601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5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6400" b="67778"/>
          <a:stretch/>
        </p:blipFill>
        <p:spPr>
          <a:xfrm>
            <a:off x="13854" y="-39329"/>
            <a:ext cx="12060159" cy="3657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369438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79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6400" b="67778"/>
          <a:stretch/>
        </p:blipFill>
        <p:spPr>
          <a:xfrm>
            <a:off x="13854" y="-39330"/>
            <a:ext cx="12060159" cy="4182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8698" y="443739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8698" y="5733541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huồn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bay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202" y="457270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4194" y="5448411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ầu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đen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kịt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4194" y="4500694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4234" y="573354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4194" y="4296283"/>
            <a:ext cx="9108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4194" y="5580814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trút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07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6400" b="67778"/>
          <a:stretch/>
        </p:blipFill>
        <p:spPr>
          <a:xfrm>
            <a:off x="13854" y="-39330"/>
            <a:ext cx="12060159" cy="4316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384" y="469912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6368" y="5488307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2432" y="468750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Long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0384" y="5491209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giọt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847528" y="293747"/>
            <a:ext cx="86409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4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9264352" y="6381328"/>
            <a:ext cx="1080120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7"/>
          <a:stretch/>
        </p:blipFill>
        <p:spPr bwMode="auto">
          <a:xfrm>
            <a:off x="2567608" y="1412776"/>
            <a:ext cx="240927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22721" r="11117" b="14498"/>
          <a:stretch/>
        </p:blipFill>
        <p:spPr bwMode="auto">
          <a:xfrm>
            <a:off x="6672064" y="1268760"/>
            <a:ext cx="31323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r="8165"/>
          <a:stretch/>
        </p:blipFill>
        <p:spPr bwMode="auto">
          <a:xfrm>
            <a:off x="2567608" y="3933057"/>
            <a:ext cx="2409276" cy="21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9722" r="6555" b="14497"/>
          <a:stretch/>
        </p:blipFill>
        <p:spPr bwMode="auto">
          <a:xfrm>
            <a:off x="6888088" y="3789040"/>
            <a:ext cx="273630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178" y="2492897"/>
            <a:ext cx="48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3691" y="2420889"/>
            <a:ext cx="49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9737" y="4293097"/>
            <a:ext cx="42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5699" y="4510862"/>
            <a:ext cx="42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836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hạc giải lao">
            <a:hlinkClick r:id="" action="ppaction://media"/>
            <a:extLst>
              <a:ext uri="{FF2B5EF4-FFF2-40B4-BE49-F238E27FC236}">
                <a16:creationId xmlns:a16="http://schemas.microsoft.com/office/drawing/2014/main" xmlns="" id="{41F33C27-CABF-4A6E-ADFC-000EFFBF76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8927" y="3604162"/>
            <a:ext cx="1352826" cy="13528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72082E9-7BD7-4773-877E-708089BD76B2}"/>
              </a:ext>
            </a:extLst>
          </p:cNvPr>
          <p:cNvSpPr/>
          <p:nvPr/>
        </p:nvSpPr>
        <p:spPr>
          <a:xfrm>
            <a:off x="3261178" y="1930400"/>
            <a:ext cx="56696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Nghỉ giải lao</a:t>
            </a:r>
            <a:endParaRPr kumimoji="0" lang="en-US" sz="80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6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51784" y="476673"/>
            <a:ext cx="34563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t="26513" r="22505" b="13941"/>
          <a:stretch/>
        </p:blipFill>
        <p:spPr bwMode="auto">
          <a:xfrm>
            <a:off x="265471" y="418024"/>
            <a:ext cx="11621729" cy="387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5154" y="44624"/>
            <a:ext cx="33616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2800" b="1" i="0" u="none" strike="noStrike" kern="1200" cap="all" spc="0" normalizeH="0" baseline="0" noProof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800" b="1" i="0" u="none" strike="noStrike" kern="1200" cap="all" spc="0" normalizeH="0" baseline="0" noProof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endParaRPr kumimoji="0" lang="en-US" sz="2800" b="1" i="0" u="none" strike="noStrike" kern="1200" cap="all" spc="0" normalizeH="0" baseline="0" noProof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056" y="4351745"/>
            <a:ext cx="12048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96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t="26513" r="22505" b="13941"/>
          <a:stretch/>
        </p:blipFill>
        <p:spPr bwMode="auto">
          <a:xfrm>
            <a:off x="462115" y="274008"/>
            <a:ext cx="11021961" cy="44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5480" y="-97651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6983" y="5157197"/>
            <a:ext cx="8593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173" y="5586343"/>
            <a:ext cx="10873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339" y="5013181"/>
            <a:ext cx="1074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69" y="5384835"/>
            <a:ext cx="11267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6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4751" y="1196752"/>
            <a:ext cx="2542491" cy="92333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Dặn</a:t>
            </a:r>
            <a:r>
              <a:rPr kumimoji="0" lang="en-US" sz="5400" b="1" i="0" u="none" strike="noStrike" kern="1200" cap="all" spc="0" normalizeH="0" baseline="0" noProof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all" spc="0" normalizeH="0" baseline="0" noProof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dò</a:t>
            </a:r>
            <a:endParaRPr kumimoji="0" lang="en-US" sz="5400" b="1" i="0" u="none" strike="noStrike" kern="1200" cap="all" spc="0" normalizeH="0" baseline="0" noProof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7528" y="2492896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69</a:t>
            </a:r>
          </a:p>
        </p:txBody>
      </p:sp>
      <p:pic>
        <p:nvPicPr>
          <p:cNvPr id="6" name="Picture 1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0" y="4999528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659" y="4923328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65" y="64190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" y="64190"/>
            <a:ext cx="17526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6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533" y="4886110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8" y="4985033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ight Arrow 24">
            <a:hlinkClick r:id="rId4" action="ppaction://hlinksldjump"/>
          </p:cNvPr>
          <p:cNvSpPr/>
          <p:nvPr/>
        </p:nvSpPr>
        <p:spPr>
          <a:xfrm rot="10800000">
            <a:off x="5375920" y="6165304"/>
            <a:ext cx="1008112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3672" y="2402595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uôc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uôt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8160" y="3288468"/>
            <a:ext cx="3520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………..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0600" y="3288468"/>
            <a:ext cx="1135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9876" y="3697868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aettenschweiler"/>
              </a:rPr>
              <a:t>•</a:t>
            </a:r>
            <a:endParaRPr lang="en-US" sz="2800" dirty="0"/>
          </a:p>
        </p:txBody>
      </p:sp>
      <p:pic>
        <p:nvPicPr>
          <p:cNvPr id="13" name="Picture 1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44624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4624"/>
            <a:ext cx="17526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62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105" y="4916187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56584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hlinkClick r:id="rId4" action="ppaction://hlinksldjump"/>
          </p:cNvPr>
          <p:cNvSpPr/>
          <p:nvPr/>
        </p:nvSpPr>
        <p:spPr>
          <a:xfrm rot="10800000">
            <a:off x="5735960" y="6093294"/>
            <a:ext cx="1008112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67809" y="4581129"/>
            <a:ext cx="3597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muốt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16633"/>
            <a:ext cx="8424935" cy="406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9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207" y="4717555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8" y="4819458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26" y="44624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8" y="44624"/>
            <a:ext cx="17526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hlinkClick r:id="rId6" action="ppaction://hlinksldjump"/>
          </p:cNvPr>
          <p:cNvSpPr/>
          <p:nvPr/>
        </p:nvSpPr>
        <p:spPr>
          <a:xfrm rot="10800000">
            <a:off x="5888360" y="6165305"/>
            <a:ext cx="999728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39616" y="34485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uôc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uôt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057846"/>
            <a:ext cx="5688632" cy="359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89363" y="5013177"/>
            <a:ext cx="3597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ve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8320" y="5013177"/>
            <a:ext cx="128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147306">
            <a:off x="6091419" y="4829603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611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627" y="4692351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9" y="4980384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79655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79655"/>
            <a:ext cx="17526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>
            <a:hlinkClick r:id="rId6" action="ppaction://hlinksldjump"/>
          </p:cNvPr>
          <p:cNvSpPr/>
          <p:nvPr/>
        </p:nvSpPr>
        <p:spPr>
          <a:xfrm rot="10800000">
            <a:off x="5807968" y="6093295"/>
            <a:ext cx="1080120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7096" y="1556793"/>
            <a:ext cx="87373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buốt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3552" y="465313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bay qua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rau.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632" y="4653136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3792" y="4653136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1" t="16771" r="15026" b="30218"/>
          <a:stretch/>
        </p:blipFill>
        <p:spPr bwMode="auto">
          <a:xfrm>
            <a:off x="191344" y="58189"/>
            <a:ext cx="11737304" cy="443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97040" y="764704"/>
            <a:ext cx="3915184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040216" y="465313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6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6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7953"/>
          </a:xfrm>
        </p:spPr>
      </p:pic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1241170" y="1365914"/>
            <a:ext cx="9901237" cy="2095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Việt: </a:t>
            </a:r>
            <a:r>
              <a:rPr kumimoji="0" lang="en-US" sz="1800" b="0" i="0" u="none" strike="noStrike" kern="10" cap="none" spc="0" normalizeH="0" baseline="0" noProof="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uôn uông</a:t>
            </a:r>
            <a:endParaRPr kumimoji="0" lang="en-US" sz="1800" b="0" i="0" u="none" strike="noStrike" kern="10" cap="none" spc="0" normalizeH="0" baseline="0" noProof="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3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630</Words>
  <Application>Microsoft Office PowerPoint</Application>
  <PresentationFormat>Widescreen</PresentationFormat>
  <Paragraphs>134</Paragraphs>
  <Slides>33</Slides>
  <Notes>7</Notes>
  <HiddenSlides>0</HiddenSlides>
  <MMClips>4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33</vt:i4>
      </vt:variant>
    </vt:vector>
  </HeadingPairs>
  <TitlesOfParts>
    <vt:vector size="52" baseType="lpstr">
      <vt:lpstr>.VnAvant</vt:lpstr>
      <vt:lpstr>.VnTime</vt:lpstr>
      <vt:lpstr>Arial</vt:lpstr>
      <vt:lpstr>AvantGarde</vt:lpstr>
      <vt:lpstr>Calibri</vt:lpstr>
      <vt:lpstr>Calibri Light</vt:lpstr>
      <vt:lpstr>Haettenschweiler</vt:lpstr>
      <vt:lpstr>HP001 4 hàng</vt:lpstr>
      <vt:lpstr>Montserrat</vt:lpstr>
      <vt:lpstr>Nunito</vt:lpstr>
      <vt:lpstr>Permanent Marker</vt:lpstr>
      <vt:lpstr>Times New Roman</vt:lpstr>
      <vt:lpstr>Office Theme</vt:lpstr>
      <vt:lpstr>1_Office Theme</vt:lpstr>
      <vt:lpstr>1_Sketch Out! Presentation by Slidesgo</vt:lpstr>
      <vt:lpstr>2_Office Theme</vt:lpstr>
      <vt:lpstr>3_Office Theme</vt:lpstr>
      <vt:lpstr>4_Office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68</cp:revision>
  <dcterms:created xsi:type="dcterms:W3CDTF">2020-07-31T02:45:06Z</dcterms:created>
  <dcterms:modified xsi:type="dcterms:W3CDTF">2025-01-05T00:27:53Z</dcterms:modified>
</cp:coreProperties>
</file>