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77" r:id="rId9"/>
    <p:sldMasterId id="2147483790" r:id="rId10"/>
    <p:sldMasterId id="2147483803" r:id="rId11"/>
  </p:sldMasterIdLst>
  <p:notesMasterIdLst>
    <p:notesMasterId r:id="rId26"/>
  </p:notesMasterIdLst>
  <p:sldIdLst>
    <p:sldId id="257" r:id="rId12"/>
    <p:sldId id="258" r:id="rId13"/>
    <p:sldId id="259" r:id="rId14"/>
    <p:sldId id="261" r:id="rId15"/>
    <p:sldId id="262" r:id="rId16"/>
    <p:sldId id="263" r:id="rId17"/>
    <p:sldId id="264" r:id="rId18"/>
    <p:sldId id="271" r:id="rId19"/>
    <p:sldId id="272" r:id="rId20"/>
    <p:sldId id="273" r:id="rId21"/>
    <p:sldId id="274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9BCD-5F8D-46BE-8D1E-CD2682F2579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968B-FFB3-4E34-B6AB-EB2B4A9A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30A534-F541-44FE-B723-B35B687B1B3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8F749-BB53-4419-BC63-14F27F9CB925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5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06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0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8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9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7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0678"/>
      </p:ext>
    </p:extLst>
  </p:cSld>
  <p:clrMapOvr>
    <a:masterClrMapping/>
  </p:clrMapOvr>
  <p:transition spd="med" advClick="0" advTm="1000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8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82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4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9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93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70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91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9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523"/>
      </p:ext>
    </p:extLst>
  </p:cSld>
  <p:clrMapOvr>
    <a:masterClrMapping/>
  </p:clrMapOvr>
  <p:transition spd="med" advClick="0" advTm="1000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6541"/>
      </p:ext>
    </p:extLst>
  </p:cSld>
  <p:clrMapOvr>
    <a:masterClrMapping/>
  </p:clrMapOvr>
  <p:transition spd="med" advClick="0" advTm="10000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4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41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9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63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9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28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8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0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7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17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8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9580"/>
      </p:ext>
    </p:extLst>
  </p:cSld>
  <p:clrMapOvr>
    <a:masterClrMapping/>
  </p:clrMapOvr>
  <p:transition spd="med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6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9898"/>
      </p:ext>
    </p:extLst>
  </p:cSld>
  <p:clrMapOvr>
    <a:masterClrMapping/>
  </p:clrMapOvr>
  <p:transition spd="med" advClick="0"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FAAB-14A2-40F7-9A07-746C62DAC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AC7F7-FF13-4FC8-A48B-63832927F6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23E48-1F2D-4BCF-AB94-2D91C65510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7831-B5F8-4AC6-94F8-DF9977A17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1F04E-2540-4A70-9040-62E0A2034F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9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B7B06-7A01-42FD-BB36-EFD93548B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4431-DD7B-4E67-8C3B-1D8F4110C9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B62D-9289-43B6-BE5E-6AFDA44208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72A3A-5DEF-4445-906C-F241819B13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74E0-8E9E-485E-BE98-5AF619AB37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825A3-6B22-48EF-A486-CC40C515EA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8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386731-8034-49AF-99FD-BC352FF55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617"/>
      </p:ext>
    </p:extLst>
  </p:cSld>
  <p:clrMapOvr>
    <a:masterClrMapping/>
  </p:clrMapOvr>
  <p:transition spd="med" advClick="0" advTm="1000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0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42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9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1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4559"/>
      </p:ext>
    </p:extLst>
  </p:cSld>
  <p:clrMapOvr>
    <a:masterClrMapping/>
  </p:clrMapOvr>
  <p:transition spd="med" advClick="0" advTm="10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2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4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4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4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0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2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3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1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4118"/>
      </p:ext>
    </p:extLst>
  </p:cSld>
  <p:clrMapOvr>
    <a:masterClrMapping/>
  </p:clrMapOvr>
  <p:transition spd="med" advClick="0" advTm="1000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79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3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24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1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1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82"/>
      </p:ext>
    </p:extLst>
  </p:cSld>
  <p:clrMapOvr>
    <a:masterClrMapping/>
  </p:clrMapOvr>
  <p:transition spd="med" advClick="0" advTm="1000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3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90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2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5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3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1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8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9132"/>
      </p:ext>
    </p:extLst>
  </p:cSld>
  <p:clrMapOvr>
    <a:masterClrMapping/>
  </p:clrMapOvr>
  <p:transition spd="med" advClick="0" advTm="10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0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7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4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6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5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1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7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2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0994"/>
      </p:ext>
    </p:extLst>
  </p:cSld>
  <p:clrMapOvr>
    <a:masterClrMapping/>
  </p:clrMapOvr>
  <p:transition spd="med" advClick="0" advTm="10000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0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8D43F-2FB7-4628-866D-870A9CF74F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3881438" y="2141539"/>
            <a:ext cx="4946650" cy="173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1C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Mỹ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14401"/>
            <a:ext cx="80375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4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332412"/>
            <a:ext cx="11547565" cy="4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76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57375" y="2598739"/>
            <a:ext cx="8172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Vừa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rồi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các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con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học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âm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gì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8241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971800" y="1143001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641725" y="3052764"/>
            <a:ext cx="3995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Nhận xét tiết học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Xem lại bài tiết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Học bài tiết 2</a:t>
            </a:r>
            <a:endParaRPr lang="vi-VN" altLang="en-US" sz="4000" b="1">
              <a:solidFill>
                <a:srgbClr val="006600"/>
              </a:solidFill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2954000" y="4038601"/>
            <a:ext cx="27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324024" y="1676446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Hộp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may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mắn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144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28932" y="1715037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118350" y="1053317"/>
            <a:ext cx="281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828057" y="4836888"/>
            <a:ext cx="3402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73" y="1614360"/>
            <a:ext cx="388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20" y="651606"/>
            <a:ext cx="4056844" cy="25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35" y="3718163"/>
            <a:ext cx="6787166" cy="24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376" y="6053522"/>
            <a:ext cx="416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7921" y="4997002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578" y="5216395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90152"/>
            <a:ext cx="12076090" cy="5963370"/>
          </a:xfrm>
          <a:prstGeom prst="rect">
            <a:avLst/>
          </a:prstGeom>
          <a:solidFill>
            <a:srgbClr val="76BC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7376" y="6053522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199" y="6046857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1622" y="6060187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572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4" y="2605088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</a:t>
            </a: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16 : M m N n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1323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3581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438400" y="3184526"/>
            <a:ext cx="2971800" cy="1882775"/>
            <a:chOff x="384" y="1680"/>
            <a:chExt cx="1680" cy="960"/>
          </a:xfrm>
        </p:grpSpPr>
        <p:sp>
          <p:nvSpPr>
            <p:cNvPr id="923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81400" y="175895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71800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54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772400" y="1782764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6488113" y="3167064"/>
            <a:ext cx="2971800" cy="1882775"/>
            <a:chOff x="384" y="1680"/>
            <a:chExt cx="1680" cy="960"/>
          </a:xfrm>
        </p:grpSpPr>
        <p:sp>
          <p:nvSpPr>
            <p:cNvPr id="9232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3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4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21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8404225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ơ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7631113" y="386873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611418" y="5504291"/>
            <a:ext cx="4710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m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á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mẹ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mỡ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1" y="5413375"/>
            <a:ext cx="4021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n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a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nề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nở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15238" y="4071314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ẹ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25936" y="4044492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ơ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5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0"/>
            <a:ext cx="2943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5470" y="3213100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602" y="3100516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294" y="608855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679" y="608855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5687" y="3210409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6295" y="3099618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050" y="6090637"/>
            <a:ext cx="66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168" y="6084739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6" y="1131617"/>
            <a:ext cx="3553233" cy="1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8" y="916842"/>
            <a:ext cx="3521053" cy="21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1" y="4089743"/>
            <a:ext cx="3638277" cy="20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80" y="3887269"/>
            <a:ext cx="3578471" cy="22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006" y="27216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</a:t>
            </a:r>
            <a:r>
              <a:rPr lang="en-US" altLang="en-US" sz="36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äc</a:t>
            </a:r>
            <a:endParaRPr lang="en-US" altLang="en-US" sz="36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514" y="4291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42351" y="103139"/>
            <a:ext cx="68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9906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15240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1600200"/>
            <a:ext cx="2362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800" y="1061992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000" y="10668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6019800"/>
            <a:ext cx="8001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c¸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mÌ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    l¸ me     n¬ ®á       ca n«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8498344" y="114025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400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2570117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m¸ 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nÒ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në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805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28800"/>
            <a:ext cx="7948612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11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175</Words>
  <Application>Microsoft Office PowerPoint</Application>
  <PresentationFormat>Widescreen</PresentationFormat>
  <Paragraphs>61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.VnArial</vt:lpstr>
      <vt:lpstr>.VnAvant</vt:lpstr>
      <vt:lpstr>Arial</vt:lpstr>
      <vt:lpstr>Calibri</vt:lpstr>
      <vt:lpstr>Century Gothic</vt:lpstr>
      <vt:lpstr>Tahoma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12</cp:revision>
  <dcterms:created xsi:type="dcterms:W3CDTF">2023-10-09T13:15:59Z</dcterms:created>
  <dcterms:modified xsi:type="dcterms:W3CDTF">2024-09-25T02:10:19Z</dcterms:modified>
</cp:coreProperties>
</file>