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88" r:id="rId2"/>
    <p:sldId id="290" r:id="rId3"/>
    <p:sldId id="257" r:id="rId4"/>
    <p:sldId id="281" r:id="rId5"/>
    <p:sldId id="258" r:id="rId6"/>
    <p:sldId id="261" r:id="rId7"/>
    <p:sldId id="260" r:id="rId8"/>
    <p:sldId id="268" r:id="rId9"/>
    <p:sldId id="259" r:id="rId10"/>
    <p:sldId id="265" r:id="rId11"/>
    <p:sldId id="262" r:id="rId12"/>
    <p:sldId id="270" r:id="rId13"/>
    <p:sldId id="263" r:id="rId14"/>
    <p:sldId id="264" r:id="rId15"/>
    <p:sldId id="266" r:id="rId16"/>
    <p:sldId id="271" r:id="rId17"/>
    <p:sldId id="282" r:id="rId18"/>
    <p:sldId id="283" r:id="rId19"/>
    <p:sldId id="284" r:id="rId20"/>
    <p:sldId id="287" r:id="rId21"/>
    <p:sldId id="291" r:id="rId22"/>
  </p:sldIdLst>
  <p:sldSz cx="18288000" cy="10287000"/>
  <p:notesSz cx="6858000" cy="9144000"/>
  <p:embeddedFontLst>
    <p:embeddedFont>
      <p:font typeface="DengXian" charset="0"/>
      <p:regular r:id="rId24"/>
      <p:bold r:id="rId25"/>
    </p:embeddedFont>
    <p:embeddedFont>
      <p:font typeface="Paytone One" charset="0"/>
      <p:regular r:id="rId26"/>
    </p:embeddedFont>
    <p:embeddedFont>
      <p:font typeface="Cambria" pitchFamily="18" charset="0"/>
      <p:regular r:id="rId27"/>
      <p:bold r:id="rId28"/>
      <p:italic r:id="rId29"/>
      <p:boldItalic r:id="rId30"/>
    </p:embeddedFont>
    <p:embeddedFont>
      <p:font typeface="Lato" pitchFamily="34" charset="0"/>
      <p:regular r:id="rId31"/>
      <p:bold r:id="rId32"/>
    </p:embeddedFont>
    <p:embeddedFont>
      <p:font typeface="Verdana" pitchFamily="34" charset="0"/>
      <p:regular r:id="rId33"/>
      <p:bold r:id="rId34"/>
      <p:italic r:id="rId35"/>
      <p:boldItalic r:id="rId36"/>
    </p:embeddedFont>
    <p:embeddedFont>
      <p:font typeface="Calibri" pitchFamily="34" charset="0"/>
      <p:regular r:id="rId37"/>
      <p:bold r:id="rId38"/>
      <p:italic r:id="rId39"/>
      <p:boldItalic r:id="rId40"/>
    </p:embeddedFont>
    <p:embeddedFont>
      <p:font typeface="Calibri Light" pitchFamily="34" charset="0"/>
      <p:regular r:id="rId41"/>
      <p: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3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3" d="100"/>
          <a:sy n="33" d="100"/>
        </p:scale>
        <p:origin x="-1392" y="-4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10161827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199f37503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199f37503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11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99f37503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199f37503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6C21159-F9C8-0E7F-8B05-04B70C2D6EF9}"/>
              </a:ext>
            </a:extLst>
          </p:cNvPr>
          <p:cNvSpPr>
            <a:spLocks noGrp="1"/>
          </p:cNvSpPr>
          <p:nvPr>
            <p:ph type="dt" sz="half" idx="10"/>
          </p:nvPr>
        </p:nvSpPr>
        <p:spPr/>
        <p:txBody>
          <a:bodyPr/>
          <a:lstStyle/>
          <a:p>
            <a:fld id="{B72BFCC9-037C-42B7-A826-22D94F878FC2}" type="datetimeFigureOut">
              <a:rPr lang="en-US" smtClean="0">
                <a:solidFill>
                  <a:prstClr val="black">
                    <a:tint val="75000"/>
                  </a:prstClr>
                </a:solidFill>
              </a:rPr>
              <a:pPr/>
              <a:t>1/6/2025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468CC6D-8EEE-BEB9-8C48-52D6F7BC92C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12E633E-B5D2-AF11-AD49-F38B83B9A9B0}"/>
              </a:ext>
            </a:extLst>
          </p:cNvPr>
          <p:cNvSpPr>
            <a:spLocks noGrp="1"/>
          </p:cNvSpPr>
          <p:nvPr>
            <p:ph type="sldNum" sz="quarter" idx="12"/>
          </p:nvPr>
        </p:nvSpPr>
        <p:spPr/>
        <p:txBody>
          <a:bodyPr/>
          <a:lstStyle/>
          <a:p>
            <a:fld id="{70157AE2-F861-4299-922B-953C4B001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44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2.wdp"/><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18288001" cy="1043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 xmlns:a16="http://schemas.microsoft.com/office/drawing/2014/main" id="{8DB2BA37-17C4-4552-9FC4-5BF272E1495C}"/>
              </a:ext>
            </a:extLst>
          </p:cNvPr>
          <p:cNvSpPr txBox="1"/>
          <p:nvPr/>
        </p:nvSpPr>
        <p:spPr>
          <a:xfrm>
            <a:off x="4632739" y="877993"/>
            <a:ext cx="11969335" cy="815533"/>
          </a:xfrm>
          <a:prstGeom prst="rect">
            <a:avLst/>
          </a:prstGeom>
          <a:noFill/>
        </p:spPr>
        <p:txBody>
          <a:bodyPr wrap="square" lIns="137079" tIns="68543" rIns="137079" bIns="68543" rtlCol="0">
            <a:spAutoFit/>
          </a:bodyPr>
          <a:lstStyle/>
          <a:p>
            <a:pPr algn="ctr">
              <a:defRPr/>
            </a:pPr>
            <a:r>
              <a:rPr lang="en-US" sz="4400" b="1"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ĐÀO </a:t>
            </a:r>
            <a:r>
              <a:rPr lang="en-US" sz="4400" b="1" dirty="0" smtClean="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 ĐẠI LỘC</a:t>
            </a:r>
            <a:endParaRPr lang="en-US" sz="4400" b="1"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13" name="TextBox 9">
            <a:extLst>
              <a:ext uri="{FF2B5EF4-FFF2-40B4-BE49-F238E27FC236}">
                <a16:creationId xmlns="" xmlns:a16="http://schemas.microsoft.com/office/drawing/2014/main" id="{236EF04A-1C2B-4ED5-A8F2-A199D3D2E2FD}"/>
              </a:ext>
            </a:extLst>
          </p:cNvPr>
          <p:cNvSpPr txBox="1">
            <a:spLocks noChangeArrowheads="1"/>
          </p:cNvSpPr>
          <p:nvPr/>
        </p:nvSpPr>
        <p:spPr bwMode="auto">
          <a:xfrm>
            <a:off x="5960464" y="1584048"/>
            <a:ext cx="7310528" cy="8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4800" b="1" dirty="0">
                <a:solidFill>
                  <a:srgbClr val="0000CC"/>
                </a:solidFill>
                <a:latin typeface="Times New Roman" panose="02020603050405020304" pitchFamily="18" charset="0"/>
                <a:cs typeface="Times New Roman" panose="02020603050405020304" pitchFamily="18" charset="0"/>
              </a:rPr>
              <a:t>TRƯỜNG </a:t>
            </a:r>
            <a:r>
              <a:rPr lang="en-US" altLang="en-US" sz="4800" b="1" dirty="0" smtClean="0">
                <a:solidFill>
                  <a:srgbClr val="0000CC"/>
                </a:solidFill>
                <a:latin typeface="Times New Roman" panose="02020603050405020304" pitchFamily="18" charset="0"/>
                <a:cs typeface="Times New Roman" panose="02020603050405020304" pitchFamily="18" charset="0"/>
              </a:rPr>
              <a:t>TH HỨA TẠO</a:t>
            </a:r>
            <a:endParaRPr lang="en-US" altLang="en-US" sz="4800" b="1" dirty="0">
              <a:solidFill>
                <a:srgbClr val="0000CC"/>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34325E99-8D03-402E-8158-E4682241AF5E}"/>
              </a:ext>
            </a:extLst>
          </p:cNvPr>
          <p:cNvSpPr/>
          <p:nvPr/>
        </p:nvSpPr>
        <p:spPr>
          <a:xfrm>
            <a:off x="1" y="4024348"/>
            <a:ext cx="18052026" cy="2169750"/>
          </a:xfrm>
          <a:prstGeom prst="rect">
            <a:avLst/>
          </a:prstGeom>
          <a:noFill/>
        </p:spPr>
        <p:txBody>
          <a:bodyPr wrap="square" lIns="137079" tIns="68543" rIns="137079" bIns="68543">
            <a:spAutoFit/>
          </a:bodyPr>
          <a:lstStyle/>
          <a:p>
            <a:pPr algn="ctr">
              <a:defRPr/>
            </a:pP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p>
        </p:txBody>
      </p:sp>
      <p:sp>
        <p:nvSpPr>
          <p:cNvPr id="15" name="TextBox 9">
            <a:extLst>
              <a:ext uri="{FF2B5EF4-FFF2-40B4-BE49-F238E27FC236}">
                <a16:creationId xmlns="" xmlns:a16="http://schemas.microsoft.com/office/drawing/2014/main" id="{B3F36DA1-BF7F-4E43-924C-B8D1AE60B01A}"/>
              </a:ext>
            </a:extLst>
          </p:cNvPr>
          <p:cNvSpPr txBox="1">
            <a:spLocks noChangeArrowheads="1"/>
          </p:cNvSpPr>
          <p:nvPr/>
        </p:nvSpPr>
        <p:spPr bwMode="auto">
          <a:xfrm>
            <a:off x="2934393" y="6711546"/>
            <a:ext cx="11161846" cy="106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dirty="0" err="1">
                <a:solidFill>
                  <a:srgbClr val="1D1D1D"/>
                </a:solidFill>
                <a:latin typeface="Times New Roman" panose="02020603050405020304" pitchFamily="18" charset="0"/>
                <a:cs typeface="Times New Roman" panose="02020603050405020304" pitchFamily="18" charset="0"/>
              </a:rPr>
              <a:t>viên</a:t>
            </a:r>
            <a:r>
              <a:rPr lang="en-US" altLang="en-US" sz="6000" b="1" i="1" dirty="0">
                <a:solidFill>
                  <a:srgbClr val="1D1D1D"/>
                </a:solidFill>
                <a:latin typeface="Times New Roman" panose="02020603050405020304" pitchFamily="18" charset="0"/>
                <a:cs typeface="Times New Roman" panose="02020603050405020304" pitchFamily="18" charset="0"/>
              </a:rPr>
              <a:t>:</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16" name="TextBox 9">
            <a:extLst>
              <a:ext uri="{FF2B5EF4-FFF2-40B4-BE49-F238E27FC236}">
                <a16:creationId xmlns="" xmlns:a16="http://schemas.microsoft.com/office/drawing/2014/main" id="{179D390A-E1FC-4330-902B-0FBEB616C06D}"/>
              </a:ext>
            </a:extLst>
          </p:cNvPr>
          <p:cNvSpPr txBox="1">
            <a:spLocks noChangeArrowheads="1"/>
          </p:cNvSpPr>
          <p:nvPr/>
        </p:nvSpPr>
        <p:spPr bwMode="auto">
          <a:xfrm>
            <a:off x="3709460" y="7895232"/>
            <a:ext cx="11161846" cy="106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dirty="0" err="1">
                <a:solidFill>
                  <a:srgbClr val="1D1D1D"/>
                </a:solidFill>
                <a:latin typeface="Times New Roman" panose="02020603050405020304" pitchFamily="18" charset="0"/>
                <a:cs typeface="Times New Roman" panose="02020603050405020304" pitchFamily="18" charset="0"/>
              </a:rPr>
              <a:t>Năm</a:t>
            </a:r>
            <a:r>
              <a:rPr lang="en-US" altLang="en-US" sz="6000" b="1" dirty="0">
                <a:solidFill>
                  <a:srgbClr val="1D1D1D"/>
                </a:solidFill>
                <a:latin typeface="Times New Roman" panose="02020603050405020304" pitchFamily="18" charset="0"/>
                <a:cs typeface="Times New Roman" panose="02020603050405020304" pitchFamily="18" charset="0"/>
              </a:rPr>
              <a:t> </a:t>
            </a:r>
            <a:r>
              <a:rPr lang="en-US" altLang="en-US" sz="6000" b="1" dirty="0" err="1">
                <a:solidFill>
                  <a:srgbClr val="1D1D1D"/>
                </a:solidFill>
                <a:latin typeface="Times New Roman" panose="02020603050405020304" pitchFamily="18" charset="0"/>
                <a:cs typeface="Times New Roman" panose="02020603050405020304" pitchFamily="18" charset="0"/>
              </a:rPr>
              <a:t>học</a:t>
            </a:r>
            <a:r>
              <a:rPr lang="en-US" altLang="en-US" sz="6000" b="1" dirty="0">
                <a:solidFill>
                  <a:srgbClr val="1D1D1D"/>
                </a:solidFill>
                <a:latin typeface="Times New Roman" panose="02020603050405020304" pitchFamily="18" charset="0"/>
                <a:cs typeface="Times New Roman" panose="02020603050405020304" pitchFamily="18" charset="0"/>
              </a:rPr>
              <a:t>: 2024 - 2025</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 xmlns:a16="http://schemas.microsoft.com/office/drawing/2014/main" id="{EF5FBD90-9FF3-4CE0-94C3-6E830887528B}"/>
              </a:ext>
            </a:extLst>
          </p:cNvPr>
          <p:cNvCxnSpPr/>
          <p:nvPr/>
        </p:nvCxnSpPr>
        <p:spPr>
          <a:xfrm>
            <a:off x="8515316" y="2534797"/>
            <a:ext cx="2617349"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840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346"/>
        <p:cNvGrpSpPr/>
        <p:nvPr/>
      </p:nvGrpSpPr>
      <p:grpSpPr>
        <a:xfrm>
          <a:off x="0" y="0"/>
          <a:ext cx="0" cy="0"/>
          <a:chOff x="0" y="0"/>
          <a:chExt cx="0" cy="0"/>
        </a:xfrm>
      </p:grpSpPr>
      <p:pic>
        <p:nvPicPr>
          <p:cNvPr id="347" name="Google Shape;347;p22"/>
          <p:cNvPicPr preferRelativeResize="0"/>
          <p:nvPr/>
        </p:nvPicPr>
        <p:blipFill>
          <a:blip r:embed="rId3">
            <a:alphaModFix/>
            <a:duotone>
              <a:schemeClr val="accent5">
                <a:shade val="45000"/>
                <a:satMod val="135000"/>
              </a:schemeClr>
              <a:prstClr val="white"/>
            </a:duotone>
          </a:blip>
          <a:stretch>
            <a:fillRect/>
          </a:stretch>
        </p:blipFill>
        <p:spPr>
          <a:xfrm>
            <a:off x="-1" y="-12476"/>
            <a:ext cx="18288000" cy="10287000"/>
          </a:xfrm>
          <a:prstGeom prst="rect">
            <a:avLst/>
          </a:prstGeom>
          <a:noFill/>
          <a:ln>
            <a:noFill/>
          </a:ln>
        </p:spPr>
      </p:pic>
      <p:sp>
        <p:nvSpPr>
          <p:cNvPr id="384" name="Google Shape;384;p22"/>
          <p:cNvSpPr txBox="1"/>
          <p:nvPr/>
        </p:nvSpPr>
        <p:spPr>
          <a:xfrm>
            <a:off x="52057" y="1529785"/>
            <a:ext cx="18287999" cy="2340000"/>
          </a:xfrm>
          <a:prstGeom prst="rect">
            <a:avLst/>
          </a:prstGeom>
          <a:noFill/>
          <a:ln>
            <a:noFill/>
          </a:ln>
        </p:spPr>
        <p:txBody>
          <a:bodyPr spcFirstLastPara="1" wrap="square" lIns="0" tIns="0" rIns="0" bIns="0" anchor="t" anchorCtr="0">
            <a:spAutoFit/>
          </a:bodyPr>
          <a:lstStyle/>
          <a:p>
            <a:pPr lvl="0" algn="ctr">
              <a:lnSpc>
                <a:spcPct val="137006"/>
              </a:lnSpc>
            </a:pPr>
            <a:r>
              <a:rPr lang="vi-VN" sz="6000" b="1" dirty="0">
                <a:solidFill>
                  <a:srgbClr val="FF0000"/>
                </a:solidFill>
                <a:latin typeface="+mn-lt"/>
                <a:sym typeface="Paytone One"/>
              </a:rPr>
              <a:t>NHIỆM VỤ 1: </a:t>
            </a:r>
            <a:r>
              <a:rPr lang="en-US" sz="5000" b="1" dirty="0" err="1">
                <a:latin typeface="Times New Roman" panose="02020603050405020304" pitchFamily="18" charset="0"/>
                <a:cs typeface="Times New Roman" panose="02020603050405020304" pitchFamily="18" charset="0"/>
              </a:rPr>
              <a:t>Khởi</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động</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phần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mềm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đồ</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hoạ</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làm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quen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với</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giao</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diện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phần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mềm</a:t>
            </a:r>
            <a:r>
              <a:rPr lang="en-US" sz="5000" b="1" dirty="0">
                <a:latin typeface="Times New Roman" panose="02020603050405020304" pitchFamily="18" charset="0"/>
                <a:cs typeface="Times New Roman" panose="02020603050405020304" pitchFamily="18" charset="0"/>
              </a:rPr>
              <a:t>.</a:t>
            </a:r>
            <a:endParaRPr sz="50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7B87A6E8-C571-1C01-E29C-5BB6A9E4EE72}"/>
              </a:ext>
            </a:extLst>
          </p:cNvPr>
          <p:cNvSpPr txBox="1"/>
          <p:nvPr/>
        </p:nvSpPr>
        <p:spPr>
          <a:xfrm>
            <a:off x="313796" y="100175"/>
            <a:ext cx="17491561" cy="1754326"/>
          </a:xfrm>
          <a:prstGeom prst="rect">
            <a:avLst/>
          </a:prstGeom>
          <a:noFill/>
        </p:spPr>
        <p:txBody>
          <a:bodyPr wrap="square">
            <a:spAutoFit/>
          </a:bodyPr>
          <a:lstStyle/>
          <a:p>
            <a:pPr algn="ctr"/>
            <a:r>
              <a:rPr lang="en-US" sz="5400" b="1" dirty="0">
                <a:ln/>
                <a:solidFill>
                  <a:schemeClr val="accent6">
                    <a:lumMod val="50000"/>
                  </a:schemeClr>
                </a:solidFill>
                <a:effectLst>
                  <a:outerShdw blurRad="38100" dist="19050" dir="2700000" algn="tl" rotWithShape="0">
                    <a:schemeClr val="dk1">
                      <a:lumMod val="50000"/>
                      <a:alpha val="40000"/>
                    </a:schemeClr>
                  </a:outerShdw>
                </a:effectLst>
                <a:latin typeface="+mj-lt"/>
                <a:ea typeface="Lato"/>
                <a:cs typeface="Lato"/>
              </a:rPr>
              <a:t>3. THỰC HÀNH LÀM QUEN VỚI CÁC CÔNG CỤ TRONG PHẦN MỀM ĐỒ HOẠ</a:t>
            </a:r>
          </a:p>
        </p:txBody>
      </p:sp>
      <p:pic>
        <p:nvPicPr>
          <p:cNvPr id="4" name="Google Shape;292;p19">
            <a:extLst>
              <a:ext uri="{FF2B5EF4-FFF2-40B4-BE49-F238E27FC236}">
                <a16:creationId xmlns="" xmlns:a16="http://schemas.microsoft.com/office/drawing/2014/main" id="{9858594E-BC1D-6E90-D681-802FEFA6767C}"/>
              </a:ext>
            </a:extLst>
          </p:cNvPr>
          <p:cNvPicPr preferRelativeResize="0"/>
          <p:nvPr/>
        </p:nvPicPr>
        <p:blipFill rotWithShape="1">
          <a:blip r:embed="rId4">
            <a:alphaModFix/>
          </a:blip>
          <a:srcRect l="28708" t="36463" r="29984" b="36463"/>
          <a:stretch/>
        </p:blipFill>
        <p:spPr>
          <a:xfrm>
            <a:off x="0" y="2810431"/>
            <a:ext cx="4508666" cy="1020824"/>
          </a:xfrm>
          <a:prstGeom prst="rect">
            <a:avLst/>
          </a:prstGeom>
          <a:noFill/>
          <a:ln>
            <a:noFill/>
          </a:ln>
        </p:spPr>
      </p:pic>
      <p:sp>
        <p:nvSpPr>
          <p:cNvPr id="5" name="TextBox 4">
            <a:extLst>
              <a:ext uri="{FF2B5EF4-FFF2-40B4-BE49-F238E27FC236}">
                <a16:creationId xmlns="" xmlns:a16="http://schemas.microsoft.com/office/drawing/2014/main" id="{462F91A7-BAFE-BC6F-CF9E-13BCB0D6F2DD}"/>
              </a:ext>
            </a:extLst>
          </p:cNvPr>
          <p:cNvSpPr txBox="1"/>
          <p:nvPr/>
        </p:nvSpPr>
        <p:spPr>
          <a:xfrm>
            <a:off x="935428" y="3884737"/>
            <a:ext cx="16417141" cy="1446550"/>
          </a:xfrm>
          <a:prstGeom prst="rect">
            <a:avLst/>
          </a:prstGeom>
          <a:noFill/>
        </p:spPr>
        <p:txBody>
          <a:bodyPr wrap="square" rtlCol="0">
            <a:spAutoFit/>
          </a:bodyPr>
          <a:lstStyle/>
          <a:p>
            <a:r>
              <a:rPr lang="vi-VN" sz="4400" b="1" dirty="0">
                <a:solidFill>
                  <a:srgbClr val="FF0000"/>
                </a:solidFill>
                <a:latin typeface="+mj-lt"/>
              </a:rPr>
              <a:t>Hướng dẫn </a:t>
            </a:r>
            <a:r>
              <a:rPr lang="vi-VN" sz="4400" dirty="0">
                <a:latin typeface="+mj-lt"/>
              </a:rPr>
              <a:t>(Hướng dẫn sau đây sử dụng phần mềm đồ hoạ Microsoft Paint để minh hoạ.</a:t>
            </a:r>
            <a:endParaRPr lang="en-US" sz="4400" dirty="0">
              <a:latin typeface="+mj-lt"/>
            </a:endParaRPr>
          </a:p>
        </p:txBody>
      </p:sp>
      <p:sp>
        <p:nvSpPr>
          <p:cNvPr id="6" name="TextBox 5">
            <a:extLst>
              <a:ext uri="{FF2B5EF4-FFF2-40B4-BE49-F238E27FC236}">
                <a16:creationId xmlns="" xmlns:a16="http://schemas.microsoft.com/office/drawing/2014/main" id="{21056059-1638-B715-97BD-DE9A4D1F261D}"/>
              </a:ext>
            </a:extLst>
          </p:cNvPr>
          <p:cNvSpPr txBox="1"/>
          <p:nvPr/>
        </p:nvSpPr>
        <p:spPr>
          <a:xfrm>
            <a:off x="566560" y="5408810"/>
            <a:ext cx="6387931" cy="4154984"/>
          </a:xfrm>
          <a:prstGeom prst="rect">
            <a:avLst/>
          </a:prstGeom>
          <a:noFill/>
        </p:spPr>
        <p:txBody>
          <a:bodyPr wrap="square" rtlCol="0">
            <a:spAutoFit/>
          </a:bodyPr>
          <a:lstStyle/>
          <a:p>
            <a:r>
              <a:rPr lang="vi-VN" sz="4400" b="1" dirty="0">
                <a:solidFill>
                  <a:schemeClr val="tx2">
                    <a:lumMod val="10000"/>
                  </a:schemeClr>
                </a:solidFill>
                <a:latin typeface="+mj-lt"/>
              </a:rPr>
              <a:t>Bước 1. </a:t>
            </a:r>
            <a:r>
              <a:rPr lang="vi-VN" sz="4400" dirty="0">
                <a:latin typeface="+mj-lt"/>
              </a:rPr>
              <a:t>Nháy đúp chuột vào biểu tượng </a:t>
            </a:r>
            <a:r>
              <a:rPr lang="en-US" sz="4400" dirty="0">
                <a:latin typeface="+mj-lt"/>
              </a:rPr>
              <a:t>        </a:t>
            </a:r>
            <a:r>
              <a:rPr lang="vi-VN" sz="4400" dirty="0">
                <a:latin typeface="+mj-lt"/>
              </a:rPr>
              <a:t>  trên màn hình nền. Giao diện phần mềm đồ hoạ Microsoft Paint (Paint) tương tự như Hình 42.</a:t>
            </a:r>
            <a:endParaRPr lang="en-US" sz="4400" dirty="0">
              <a:latin typeface="+mj-lt"/>
            </a:endParaRPr>
          </a:p>
        </p:txBody>
      </p:sp>
      <p:grpSp>
        <p:nvGrpSpPr>
          <p:cNvPr id="18" name="Group 17">
            <a:extLst>
              <a:ext uri="{FF2B5EF4-FFF2-40B4-BE49-F238E27FC236}">
                <a16:creationId xmlns="" xmlns:a16="http://schemas.microsoft.com/office/drawing/2014/main" id="{BE43CEA3-71C5-817A-6375-003F2EB9995B}"/>
              </a:ext>
            </a:extLst>
          </p:cNvPr>
          <p:cNvGrpSpPr/>
          <p:nvPr/>
        </p:nvGrpSpPr>
        <p:grpSpPr>
          <a:xfrm>
            <a:off x="4297275" y="6080573"/>
            <a:ext cx="850039" cy="765784"/>
            <a:chOff x="0" y="0"/>
            <a:chExt cx="241300" cy="317500"/>
          </a:xfrm>
        </p:grpSpPr>
        <p:pic>
          <p:nvPicPr>
            <p:cNvPr id="19" name="Picture 18">
              <a:extLst>
                <a:ext uri="{FF2B5EF4-FFF2-40B4-BE49-F238E27FC236}">
                  <a16:creationId xmlns="" xmlns:a16="http://schemas.microsoft.com/office/drawing/2014/main" id="{E2514490-7999-626D-CAA9-F6A9A03983F8}"/>
                </a:ext>
              </a:extLst>
            </p:cNvPr>
            <p:cNvPicPr/>
            <p:nvPr/>
          </p:nvPicPr>
          <p:blipFill>
            <a:blip r:embed="rId5"/>
            <a:stretch>
              <a:fillRect/>
            </a:stretch>
          </p:blipFill>
          <p:spPr>
            <a:xfrm>
              <a:off x="0" y="5"/>
              <a:ext cx="241300" cy="307109"/>
            </a:xfrm>
            <a:prstGeom prst="rect">
              <a:avLst/>
            </a:prstGeom>
          </p:spPr>
        </p:pic>
        <p:sp>
          <p:nvSpPr>
            <p:cNvPr id="20" name="Shape 4944">
              <a:extLst>
                <a:ext uri="{FF2B5EF4-FFF2-40B4-BE49-F238E27FC236}">
                  <a16:creationId xmlns="" xmlns:a16="http://schemas.microsoft.com/office/drawing/2014/main" id="{EF23BACE-A3AE-831F-4A6F-DA31DDDD9C97}"/>
                </a:ext>
              </a:extLst>
            </p:cNvPr>
            <p:cNvSpPr/>
            <p:nvPr/>
          </p:nvSpPr>
          <p:spPr>
            <a:xfrm>
              <a:off x="0" y="0"/>
              <a:ext cx="241300" cy="317500"/>
            </a:xfrm>
            <a:custGeom>
              <a:avLst/>
              <a:gdLst/>
              <a:ahLst/>
              <a:cxnLst/>
              <a:rect l="0" t="0" r="0" b="0"/>
              <a:pathLst>
                <a:path w="241300" h="317500">
                  <a:moveTo>
                    <a:pt x="0" y="317500"/>
                  </a:moveTo>
                  <a:lnTo>
                    <a:pt x="241300" y="317500"/>
                  </a:lnTo>
                  <a:lnTo>
                    <a:pt x="241300" y="0"/>
                  </a:lnTo>
                  <a:lnTo>
                    <a:pt x="0" y="0"/>
                  </a:lnTo>
                  <a:close/>
                </a:path>
              </a:pathLst>
            </a:custGeom>
            <a:ln w="3175" cap="flat">
              <a:miter lim="100000"/>
            </a:ln>
          </p:spPr>
          <p:style>
            <a:lnRef idx="1">
              <a:srgbClr val="000000"/>
            </a:lnRef>
            <a:fillRef idx="0">
              <a:srgbClr val="000000">
                <a:alpha val="0"/>
              </a:srgbClr>
            </a:fillRef>
            <a:effectRef idx="0">
              <a:scrgbClr r="0" g="0" b="0"/>
            </a:effectRef>
            <a:fontRef idx="none"/>
          </p:style>
          <p:txBody>
            <a:bodyPr/>
            <a:lstStyle/>
            <a:p>
              <a:endParaRPr lang="en-US"/>
            </a:p>
          </p:txBody>
        </p:sp>
      </p:grpSp>
      <p:pic>
        <p:nvPicPr>
          <p:cNvPr id="336" name="Picture 335">
            <a:extLst>
              <a:ext uri="{FF2B5EF4-FFF2-40B4-BE49-F238E27FC236}">
                <a16:creationId xmlns="" xmlns:a16="http://schemas.microsoft.com/office/drawing/2014/main" id="{8DF2A09C-E0C8-0E65-579A-9267F67BCA64}"/>
              </a:ext>
            </a:extLst>
          </p:cNvPr>
          <p:cNvPicPr>
            <a:picLocks noChangeAspect="1"/>
          </p:cNvPicPr>
          <p:nvPr/>
        </p:nvPicPr>
        <p:blipFill>
          <a:blip r:embed="rId6"/>
          <a:stretch>
            <a:fillRect/>
          </a:stretch>
        </p:blipFill>
        <p:spPr>
          <a:xfrm>
            <a:off x="6954492" y="4884642"/>
            <a:ext cx="9526329" cy="5287113"/>
          </a:xfrm>
          <a:prstGeom prst="rect">
            <a:avLst/>
          </a:prstGeom>
        </p:spPr>
      </p:pic>
      <p:pic>
        <p:nvPicPr>
          <p:cNvPr id="375" name="Google Shape;375;p22"/>
          <p:cNvPicPr preferRelativeResize="0"/>
          <p:nvPr/>
        </p:nvPicPr>
        <p:blipFill rotWithShape="1">
          <a:blip r:embed="rId7">
            <a:alphaModFix/>
          </a:blip>
          <a:srcRect/>
          <a:stretch/>
        </p:blipFill>
        <p:spPr>
          <a:xfrm rot="20457391">
            <a:off x="15778888" y="8687176"/>
            <a:ext cx="2288202" cy="17378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4"/>
                                        </p:tgtEl>
                                        <p:attrNameLst>
                                          <p:attrName>style.visibility</p:attrName>
                                        </p:attrNameLst>
                                      </p:cBhvr>
                                      <p:to>
                                        <p:strVal val="visible"/>
                                      </p:to>
                                    </p:set>
                                    <p:animEffect transition="in" filter="wipe(down)">
                                      <p:cBhvr>
                                        <p:cTn id="12" dur="500"/>
                                        <p:tgtEl>
                                          <p:spTgt spid="384"/>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1+#ppt_h/2"/>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336"/>
                                        </p:tgtEl>
                                        <p:attrNameLst>
                                          <p:attrName>style.visibility</p:attrName>
                                        </p:attrNameLst>
                                      </p:cBhvr>
                                      <p:to>
                                        <p:strVal val="visible"/>
                                      </p:to>
                                    </p:set>
                                    <p:animEffect transition="in" filter="barn(inVertical)">
                                      <p:cBhvr>
                                        <p:cTn id="34"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229"/>
        <p:cNvGrpSpPr/>
        <p:nvPr/>
      </p:nvGrpSpPr>
      <p:grpSpPr>
        <a:xfrm>
          <a:off x="0" y="0"/>
          <a:ext cx="0" cy="0"/>
          <a:chOff x="0" y="0"/>
          <a:chExt cx="0" cy="0"/>
        </a:xfrm>
      </p:grpSpPr>
      <p:pic>
        <p:nvPicPr>
          <p:cNvPr id="230" name="Google Shape;230;p19"/>
          <p:cNvPicPr preferRelativeResize="0"/>
          <p:nvPr/>
        </p:nvPicPr>
        <p:blipFill>
          <a:blip r:embed="rId3">
            <a:alphaModFix/>
            <a:duotone>
              <a:schemeClr val="accent6">
                <a:shade val="45000"/>
                <a:satMod val="135000"/>
              </a:schemeClr>
              <a:prstClr val="white"/>
            </a:duotone>
          </a:blip>
          <a:stretch>
            <a:fillRect/>
          </a:stretch>
        </p:blipFill>
        <p:spPr>
          <a:xfrm>
            <a:off x="-22303" y="-14761"/>
            <a:ext cx="18288000" cy="10287000"/>
          </a:xfrm>
          <a:prstGeom prst="rect">
            <a:avLst/>
          </a:prstGeom>
          <a:noFill/>
          <a:ln>
            <a:noFill/>
          </a:ln>
        </p:spPr>
      </p:pic>
      <p:pic>
        <p:nvPicPr>
          <p:cNvPr id="292" name="Google Shape;292;p19"/>
          <p:cNvPicPr preferRelativeResize="0"/>
          <p:nvPr/>
        </p:nvPicPr>
        <p:blipFill rotWithShape="1">
          <a:blip r:embed="rId4">
            <a:alphaModFix/>
          </a:blip>
          <a:srcRect l="28708" t="36463" r="29984" b="36463"/>
          <a:stretch/>
        </p:blipFill>
        <p:spPr>
          <a:xfrm>
            <a:off x="-22303" y="94298"/>
            <a:ext cx="2769014" cy="1020824"/>
          </a:xfrm>
          <a:prstGeom prst="rect">
            <a:avLst/>
          </a:prstGeom>
          <a:noFill/>
          <a:ln>
            <a:noFill/>
          </a:ln>
        </p:spPr>
      </p:pic>
      <p:sp>
        <p:nvSpPr>
          <p:cNvPr id="3" name="TextBox 2">
            <a:extLst>
              <a:ext uri="{FF2B5EF4-FFF2-40B4-BE49-F238E27FC236}">
                <a16:creationId xmlns="" xmlns:a16="http://schemas.microsoft.com/office/drawing/2014/main" id="{4EA64282-18E1-D34F-4B20-C29AAEBEDC82}"/>
              </a:ext>
            </a:extLst>
          </p:cNvPr>
          <p:cNvSpPr txBox="1"/>
          <p:nvPr/>
        </p:nvSpPr>
        <p:spPr>
          <a:xfrm>
            <a:off x="2453269" y="250767"/>
            <a:ext cx="15857034" cy="707886"/>
          </a:xfrm>
          <a:prstGeom prst="rect">
            <a:avLst/>
          </a:prstGeom>
          <a:noFill/>
        </p:spPr>
        <p:txBody>
          <a:bodyPr wrap="square" rtlCol="0">
            <a:spAutoFit/>
          </a:bodyPr>
          <a:lstStyle/>
          <a:p>
            <a:pPr algn="ctr"/>
            <a:r>
              <a:rPr lang="vi-VN" sz="4000" dirty="0">
                <a:solidFill>
                  <a:srgbClr val="FF0000"/>
                </a:solidFill>
                <a:latin typeface="+mj-lt"/>
              </a:rPr>
              <a:t>Bước 2. Quan sát Hình 42, làm quen với giao diện làm việc của phần mềm</a:t>
            </a:r>
            <a:endParaRPr lang="en-US" sz="4000" dirty="0">
              <a:solidFill>
                <a:srgbClr val="FF0000"/>
              </a:solidFill>
              <a:latin typeface="+mj-lt"/>
            </a:endParaRPr>
          </a:p>
        </p:txBody>
      </p:sp>
      <p:sp>
        <p:nvSpPr>
          <p:cNvPr id="5" name="Callout: Right Arrow 4">
            <a:extLst>
              <a:ext uri="{FF2B5EF4-FFF2-40B4-BE49-F238E27FC236}">
                <a16:creationId xmlns="" xmlns:a16="http://schemas.microsoft.com/office/drawing/2014/main" id="{B80B0A17-DA21-60A1-DB32-6D78B74327FF}"/>
              </a:ext>
            </a:extLst>
          </p:cNvPr>
          <p:cNvSpPr/>
          <p:nvPr/>
        </p:nvSpPr>
        <p:spPr>
          <a:xfrm>
            <a:off x="103562" y="1225632"/>
            <a:ext cx="3947532" cy="6001078"/>
          </a:xfrm>
          <a:prstGeom prst="rightArrowCallou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Times New Roman" panose="02020603050405020304" pitchFamily="18" charset="0"/>
                <a:cs typeface="Times New Roman" panose="02020603050405020304" pitchFamily="18" charset="0"/>
              </a:rPr>
              <a:t>Hộp</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màu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nằm</a:t>
            </a:r>
            <a:r>
              <a:rPr lang="en-US" sz="4000" dirty="0">
                <a:solidFill>
                  <a:sysClr val="windowText" lastClr="000000"/>
                </a:solidFill>
                <a:latin typeface="Times New Roman" panose="02020603050405020304" pitchFamily="18" charset="0"/>
                <a:cs typeface="Times New Roman" panose="02020603050405020304" pitchFamily="18" charset="0"/>
              </a:rPr>
              <a:t> ở </a:t>
            </a:r>
            <a:r>
              <a:rPr lang="en-US" sz="4000" dirty="0" err="1">
                <a:solidFill>
                  <a:sysClr val="windowText" lastClr="000000"/>
                </a:solidFill>
                <a:latin typeface="Times New Roman" panose="02020603050405020304" pitchFamily="18" charset="0"/>
                <a:cs typeface="Times New Roman" panose="02020603050405020304" pitchFamily="18" charset="0"/>
              </a:rPr>
              <a:t>phía</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trên</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bên</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phải</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màn</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hình</a:t>
            </a:r>
            <a:endParaRPr lang="vi-VN" sz="4000" dirty="0">
              <a:solidFill>
                <a:sysClr val="windowText" lastClr="000000"/>
              </a:solidFill>
              <a:latin typeface="Times New Roman" panose="02020603050405020304" pitchFamily="18" charset="0"/>
              <a:cs typeface="Times New Roman" panose="02020603050405020304" pitchFamily="18" charset="0"/>
            </a:endParaRPr>
          </a:p>
          <a:p>
            <a:pPr algn="ctr"/>
            <a:r>
              <a:rPr lang="vi-VN" sz="4000" dirty="0">
                <a:solidFill>
                  <a:sysClr val="windowText" lastClr="000000"/>
                </a:solidFill>
                <a:latin typeface="Times New Roman" panose="02020603050405020304" pitchFamily="18" charset="0"/>
                <a:cs typeface="Times New Roman" panose="02020603050405020304" pitchFamily="18" charset="0"/>
              </a:rPr>
              <a:t> (Hình 43)</a:t>
            </a:r>
            <a:endParaRPr lang="en-US" sz="4000" dirty="0">
              <a:solidFill>
                <a:sysClr val="windowText" lastClr="00000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 xmlns:a16="http://schemas.microsoft.com/office/drawing/2014/main" id="{234366A3-F8E5-E92F-14B6-AF1859046803}"/>
              </a:ext>
            </a:extLst>
          </p:cNvPr>
          <p:cNvCxnSpPr/>
          <p:nvPr/>
        </p:nvCxnSpPr>
        <p:spPr>
          <a:xfrm flipV="1">
            <a:off x="5055169" y="1805973"/>
            <a:ext cx="1211972" cy="1358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BAFF0E3D-0B65-B0C2-3893-98BDE15F97D6}"/>
              </a:ext>
            </a:extLst>
          </p:cNvPr>
          <p:cNvCxnSpPr>
            <a:stCxn id="5" idx="3"/>
          </p:cNvCxnSpPr>
          <p:nvPr/>
        </p:nvCxnSpPr>
        <p:spPr>
          <a:xfrm flipV="1">
            <a:off x="4051094" y="3139703"/>
            <a:ext cx="1037599" cy="1086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8FB7B896-AA47-041F-3BEB-26A8071CFB71}"/>
              </a:ext>
            </a:extLst>
          </p:cNvPr>
          <p:cNvCxnSpPr/>
          <p:nvPr/>
        </p:nvCxnSpPr>
        <p:spPr>
          <a:xfrm>
            <a:off x="5003019" y="3214474"/>
            <a:ext cx="1304840" cy="1267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Arrow: Pentagon 11">
            <a:extLst>
              <a:ext uri="{FF2B5EF4-FFF2-40B4-BE49-F238E27FC236}">
                <a16:creationId xmlns="" xmlns:a16="http://schemas.microsoft.com/office/drawing/2014/main" id="{90C25893-3AE8-3EDB-655E-A3E117A85294}"/>
              </a:ext>
            </a:extLst>
          </p:cNvPr>
          <p:cNvSpPr/>
          <p:nvPr/>
        </p:nvSpPr>
        <p:spPr>
          <a:xfrm flipH="1">
            <a:off x="6081545" y="1385295"/>
            <a:ext cx="11693498" cy="1020824"/>
          </a:xfrm>
          <a:prstGeom prst="homePlat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C00000"/>
                </a:solidFill>
              </a:rPr>
              <a:t>màu 1 </a:t>
            </a:r>
            <a:r>
              <a:rPr lang="vi-VN" sz="4000" dirty="0">
                <a:solidFill>
                  <a:sysClr val="windowText" lastClr="000000"/>
                </a:solidFill>
              </a:rPr>
              <a:t>(dùng cho bút chì, bút vẽ, công cụ tô màu, đường viền của hình,...)</a:t>
            </a:r>
            <a:endParaRPr lang="en-US" sz="4000" dirty="0">
              <a:solidFill>
                <a:sysClr val="windowText" lastClr="000000"/>
              </a:solidFill>
            </a:endParaRPr>
          </a:p>
        </p:txBody>
      </p:sp>
      <p:sp>
        <p:nvSpPr>
          <p:cNvPr id="13" name="Arrow: Pentagon 12">
            <a:extLst>
              <a:ext uri="{FF2B5EF4-FFF2-40B4-BE49-F238E27FC236}">
                <a16:creationId xmlns="" xmlns:a16="http://schemas.microsoft.com/office/drawing/2014/main" id="{844133EF-A21A-8CB3-BF17-DBC7A5C686CF}"/>
              </a:ext>
            </a:extLst>
          </p:cNvPr>
          <p:cNvSpPr/>
          <p:nvPr/>
        </p:nvSpPr>
        <p:spPr>
          <a:xfrm flipH="1">
            <a:off x="6081546" y="2744282"/>
            <a:ext cx="11433509" cy="1020824"/>
          </a:xfrm>
          <a:prstGeom prst="homePlat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err="1">
                <a:solidFill>
                  <a:srgbClr val="C00000"/>
                </a:solidFill>
                <a:latin typeface="Times New Roman" panose="02020603050405020304" pitchFamily="18" charset="0"/>
                <a:cs typeface="Times New Roman" panose="02020603050405020304" pitchFamily="18" charset="0"/>
              </a:rPr>
              <a:t>màu</a:t>
            </a:r>
            <a:r>
              <a:rPr lang="en-US" sz="4000" dirty="0">
                <a:solidFill>
                  <a:srgbClr val="C00000"/>
                </a:solidFill>
                <a:latin typeface="Times New Roman" panose="02020603050405020304" pitchFamily="18" charset="0"/>
                <a:cs typeface="Times New Roman" panose="02020603050405020304" pitchFamily="18" charset="0"/>
              </a:rPr>
              <a:t> 2 </a:t>
            </a:r>
            <a:r>
              <a:rPr lang="en-US" sz="4000" dirty="0">
                <a:solidFill>
                  <a:sysClr val="windowText" lastClr="000000"/>
                </a:solidFill>
                <a:latin typeface="Times New Roman" panose="02020603050405020304" pitchFamily="18" charset="0"/>
                <a:cs typeface="Times New Roman" panose="02020603050405020304" pitchFamily="18" charset="0"/>
              </a:rPr>
              <a:t>(</a:t>
            </a:r>
            <a:r>
              <a:rPr lang="en-US" sz="4000" dirty="0" err="1">
                <a:solidFill>
                  <a:sysClr val="windowText" lastClr="000000"/>
                </a:solidFill>
                <a:latin typeface="Times New Roman" panose="02020603050405020304" pitchFamily="18" charset="0"/>
                <a:cs typeface="Times New Roman" panose="02020603050405020304" pitchFamily="18" charset="0"/>
              </a:rPr>
              <a:t>dùng</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cho</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tẩy</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màu</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của</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hình</a:t>
            </a:r>
            <a:r>
              <a:rPr lang="en-US" sz="4000" dirty="0">
                <a:solidFill>
                  <a:sysClr val="windowText" lastClr="000000"/>
                </a:solidFill>
                <a:latin typeface="Times New Roman" panose="02020603050405020304" pitchFamily="18" charset="0"/>
                <a:cs typeface="Times New Roman" panose="02020603050405020304" pitchFamily="18" charset="0"/>
              </a:rPr>
              <a:t>)</a:t>
            </a:r>
          </a:p>
        </p:txBody>
      </p:sp>
      <p:sp>
        <p:nvSpPr>
          <p:cNvPr id="14" name="Arrow: Pentagon 13">
            <a:extLst>
              <a:ext uri="{FF2B5EF4-FFF2-40B4-BE49-F238E27FC236}">
                <a16:creationId xmlns="" xmlns:a16="http://schemas.microsoft.com/office/drawing/2014/main" id="{B403C73B-61A6-8CDB-7D9C-77CFD6685D9B}"/>
              </a:ext>
            </a:extLst>
          </p:cNvPr>
          <p:cNvSpPr/>
          <p:nvPr/>
        </p:nvSpPr>
        <p:spPr>
          <a:xfrm flipH="1">
            <a:off x="6081545" y="3982419"/>
            <a:ext cx="11433509" cy="1020824"/>
          </a:xfrm>
          <a:prstGeom prst="homePlate">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dirty="0" err="1">
                <a:solidFill>
                  <a:sysClr val="windowText" lastClr="000000"/>
                </a:solidFill>
                <a:latin typeface="Times New Roman" panose="02020603050405020304" pitchFamily="18" charset="0"/>
                <a:cs typeface="Times New Roman" panose="02020603050405020304" pitchFamily="18" charset="0"/>
              </a:rPr>
              <a:t>các</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a:solidFill>
                  <a:srgbClr val="C00000"/>
                </a:solidFill>
                <a:latin typeface="Times New Roman" panose="02020603050405020304" pitchFamily="18" charset="0"/>
                <a:cs typeface="Times New Roman" panose="02020603050405020304" pitchFamily="18" charset="0"/>
              </a:rPr>
              <a:t>ô </a:t>
            </a:r>
            <a:r>
              <a:rPr lang="en-US" sz="4400" dirty="0" err="1">
                <a:solidFill>
                  <a:srgbClr val="C00000"/>
                </a:solidFill>
                <a:latin typeface="Times New Roman" panose="02020603050405020304" pitchFamily="18" charset="0"/>
                <a:cs typeface="Times New Roman" panose="02020603050405020304" pitchFamily="18" charset="0"/>
              </a:rPr>
              <a:t>màu</a:t>
            </a:r>
            <a:endParaRPr lang="en-US" sz="4400" dirty="0">
              <a:solidFill>
                <a:srgbClr val="C00000"/>
              </a:solidFill>
              <a:latin typeface="Times New Roman" panose="02020603050405020304" pitchFamily="18" charset="0"/>
              <a:cs typeface="Times New Roman" panose="02020603050405020304" pitchFamily="18" charset="0"/>
            </a:endParaRPr>
          </a:p>
        </p:txBody>
      </p:sp>
      <p:pic>
        <p:nvPicPr>
          <p:cNvPr id="226" name="Picture 225">
            <a:extLst>
              <a:ext uri="{FF2B5EF4-FFF2-40B4-BE49-F238E27FC236}">
                <a16:creationId xmlns="" xmlns:a16="http://schemas.microsoft.com/office/drawing/2014/main" id="{333D2029-5287-5A32-CC5C-3775718D86FC}"/>
              </a:ext>
            </a:extLst>
          </p:cNvPr>
          <p:cNvPicPr>
            <a:picLocks noChangeAspect="1"/>
          </p:cNvPicPr>
          <p:nvPr/>
        </p:nvPicPr>
        <p:blipFill>
          <a:blip r:embed="rId5"/>
          <a:stretch>
            <a:fillRect/>
          </a:stretch>
        </p:blipFill>
        <p:spPr>
          <a:xfrm>
            <a:off x="4051093" y="5545583"/>
            <a:ext cx="13723949" cy="4727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p:cTn id="7" dur="250" fill="hold"/>
                                        <p:tgtEl>
                                          <p:spTgt spid="292"/>
                                        </p:tgtEl>
                                        <p:attrNameLst>
                                          <p:attrName>ppt_w</p:attrName>
                                        </p:attrNameLst>
                                      </p:cBhvr>
                                      <p:tavLst>
                                        <p:tav tm="0">
                                          <p:val>
                                            <p:fltVal val="0"/>
                                          </p:val>
                                        </p:tav>
                                        <p:tav tm="100000">
                                          <p:val>
                                            <p:strVal val="#ppt_w"/>
                                          </p:val>
                                        </p:tav>
                                      </p:tavLst>
                                    </p:anim>
                                    <p:anim calcmode="lin" valueType="num">
                                      <p:cBhvr>
                                        <p:cTn id="8" dur="250" fill="hold"/>
                                        <p:tgtEl>
                                          <p:spTgt spid="292"/>
                                        </p:tgtEl>
                                        <p:attrNameLst>
                                          <p:attrName>ppt_h</p:attrName>
                                        </p:attrNameLst>
                                      </p:cBhvr>
                                      <p:tavLst>
                                        <p:tav tm="0">
                                          <p:val>
                                            <p:fltVal val="0"/>
                                          </p:val>
                                        </p:tav>
                                        <p:tav tm="100000">
                                          <p:val>
                                            <p:strVal val="#ppt_h"/>
                                          </p:val>
                                        </p:tav>
                                      </p:tavLst>
                                    </p:anim>
                                    <p:anim calcmode="lin" valueType="num">
                                      <p:cBhvr>
                                        <p:cTn id="9" dur="250" fill="hold"/>
                                        <p:tgtEl>
                                          <p:spTgt spid="292"/>
                                        </p:tgtEl>
                                        <p:attrNameLst>
                                          <p:attrName>style.rotation</p:attrName>
                                        </p:attrNameLst>
                                      </p:cBhvr>
                                      <p:tavLst>
                                        <p:tav tm="0">
                                          <p:val>
                                            <p:fltVal val="90"/>
                                          </p:val>
                                        </p:tav>
                                        <p:tav tm="100000">
                                          <p:val>
                                            <p:fltVal val="0"/>
                                          </p:val>
                                        </p:tav>
                                      </p:tavLst>
                                    </p:anim>
                                    <p:animEffect transition="in" filter="fade">
                                      <p:cBhvr>
                                        <p:cTn id="10" dur="250"/>
                                        <p:tgtEl>
                                          <p:spTgt spid="2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2000"/>
                                        <p:tgtEl>
                                          <p:spTgt spid="5"/>
                                        </p:tgtEl>
                                      </p:cBhvr>
                                    </p:animEffec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143">
                                          <p:stCondLst>
                                            <p:cond delay="0"/>
                                          </p:stCondLst>
                                        </p:cTn>
                                        <p:tgtEl>
                                          <p:spTgt spid="9"/>
                                        </p:tgtEl>
                                      </p:cBhvr>
                                    </p:animEffect>
                                    <p:anim calcmode="lin" valueType="num">
                                      <p:cBhvr>
                                        <p:cTn id="22" dur="44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163"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163" tmFilter="0, 0; 0.125,0.2665; 0.25,0.4; 0.375,0.465; 0.5,0.5;  0.625,0.535; 0.75,0.6; 0.875,0.7335; 1,1">
                                          <p:stCondLst>
                                            <p:cond delay="163"/>
                                          </p:stCondLst>
                                        </p:cTn>
                                        <p:tgtEl>
                                          <p:spTgt spid="9"/>
                                        </p:tgtEl>
                                        <p:attrNameLst>
                                          <p:attrName>ppt_y</p:attrName>
                                        </p:attrNameLst>
                                      </p:cBhvr>
                                      <p:tavLst>
                                        <p:tav tm="0" fmla="#ppt_y-sin(pi*$)/9">
                                          <p:val>
                                            <p:fltVal val="0"/>
                                          </p:val>
                                        </p:tav>
                                        <p:tav tm="100000">
                                          <p:val>
                                            <p:fltVal val="1"/>
                                          </p:val>
                                        </p:tav>
                                      </p:tavLst>
                                    </p:anim>
                                    <p:anim calcmode="lin" valueType="num">
                                      <p:cBhvr>
                                        <p:cTn id="25" dur="2" tmFilter="0, 0; 0.125,0.2665; 0.25,0.4; 0.375,0.465; 0.5,0.5;  0.625,0.535; 0.75,0.6; 0.875,0.7335; 1,1">
                                          <p:stCondLst>
                                            <p:cond delay="325"/>
                                          </p:stCondLst>
                                        </p:cTn>
                                        <p:tgtEl>
                                          <p:spTgt spid="9"/>
                                        </p:tgtEl>
                                        <p:attrNameLst>
                                          <p:attrName>ppt_y</p:attrName>
                                        </p:attrNameLst>
                                      </p:cBhvr>
                                      <p:tavLst>
                                        <p:tav tm="0" fmla="#ppt_y-sin(pi*$)/27">
                                          <p:val>
                                            <p:fltVal val="0"/>
                                          </p:val>
                                        </p:tav>
                                        <p:tav tm="100000">
                                          <p:val>
                                            <p:fltVal val="1"/>
                                          </p:val>
                                        </p:tav>
                                      </p:tavLst>
                                    </p:anim>
                                    <p:anim calcmode="lin" valueType="num">
                                      <p:cBhvr>
                                        <p:cTn id="26" dur="1" tmFilter="0, 0; 0.125,0.2665; 0.25,0.4; 0.375,0.465; 0.5,0.5;  0.625,0.535; 0.75,0.6; 0.875,0.7335; 1,1">
                                          <p:stCondLst>
                                            <p:cond delay="499"/>
                                          </p:stCondLst>
                                        </p:cTn>
                                        <p:tgtEl>
                                          <p:spTgt spid="9"/>
                                        </p:tgtEl>
                                        <p:attrNameLst>
                                          <p:attrName>ppt_y</p:attrName>
                                        </p:attrNameLst>
                                      </p:cBhvr>
                                      <p:tavLst>
                                        <p:tav tm="0" fmla="#ppt_y-sin(pi*$)/81">
                                          <p:val>
                                            <p:fltVal val="0"/>
                                          </p:val>
                                        </p:tav>
                                        <p:tav tm="100000">
                                          <p:val>
                                            <p:fltVal val="1"/>
                                          </p:val>
                                        </p:tav>
                                      </p:tavLst>
                                    </p:anim>
                                    <p:animScale>
                                      <p:cBhvr>
                                        <p:cTn id="27" dur="1">
                                          <p:stCondLst>
                                            <p:cond delay="160"/>
                                          </p:stCondLst>
                                        </p:cTn>
                                        <p:tgtEl>
                                          <p:spTgt spid="9"/>
                                        </p:tgtEl>
                                      </p:cBhvr>
                                      <p:to x="100000" y="60000"/>
                                    </p:animScale>
                                    <p:animScale>
                                      <p:cBhvr>
                                        <p:cTn id="28" dur="1" decel="50000">
                                          <p:stCondLst>
                                            <p:cond delay="166"/>
                                          </p:stCondLst>
                                        </p:cTn>
                                        <p:tgtEl>
                                          <p:spTgt spid="9"/>
                                        </p:tgtEl>
                                      </p:cBhvr>
                                      <p:to x="100000" y="100000"/>
                                    </p:animScale>
                                    <p:animScale>
                                      <p:cBhvr>
                                        <p:cTn id="29" dur="1">
                                          <p:stCondLst>
                                            <p:cond delay="323"/>
                                          </p:stCondLst>
                                        </p:cTn>
                                        <p:tgtEl>
                                          <p:spTgt spid="9"/>
                                        </p:tgtEl>
                                      </p:cBhvr>
                                      <p:to x="100000" y="80000"/>
                                    </p:animScale>
                                    <p:animScale>
                                      <p:cBhvr>
                                        <p:cTn id="30" dur="1" decel="50000">
                                          <p:stCondLst>
                                            <p:cond delay="329"/>
                                          </p:stCondLst>
                                        </p:cTn>
                                        <p:tgtEl>
                                          <p:spTgt spid="9"/>
                                        </p:tgtEl>
                                      </p:cBhvr>
                                      <p:to x="100000" y="100000"/>
                                    </p:animScale>
                                    <p:animScale>
                                      <p:cBhvr>
                                        <p:cTn id="31" dur="1">
                                          <p:stCondLst>
                                            <p:cond delay="499"/>
                                          </p:stCondLst>
                                        </p:cTn>
                                        <p:tgtEl>
                                          <p:spTgt spid="9"/>
                                        </p:tgtEl>
                                      </p:cBhvr>
                                      <p:to x="100000" y="90000"/>
                                    </p:animScale>
                                    <p:animScale>
                                      <p:cBhvr>
                                        <p:cTn id="32" dur="1" decel="50000">
                                          <p:stCondLst>
                                            <p:cond delay="499"/>
                                          </p:stCondLst>
                                        </p:cTn>
                                        <p:tgtEl>
                                          <p:spTgt spid="9"/>
                                        </p:tgtEl>
                                      </p:cBhvr>
                                      <p:to x="100000" y="100000"/>
                                    </p:animScale>
                                    <p:animScale>
                                      <p:cBhvr>
                                        <p:cTn id="33" dur="1">
                                          <p:stCondLst>
                                            <p:cond delay="499"/>
                                          </p:stCondLst>
                                        </p:cTn>
                                        <p:tgtEl>
                                          <p:spTgt spid="9"/>
                                        </p:tgtEl>
                                      </p:cBhvr>
                                      <p:to x="100000" y="95000"/>
                                    </p:animScale>
                                    <p:animScale>
                                      <p:cBhvr>
                                        <p:cTn id="34" dur="1" decel="50000">
                                          <p:stCondLst>
                                            <p:cond delay="499"/>
                                          </p:stCondLst>
                                        </p:cTn>
                                        <p:tgtEl>
                                          <p:spTgt spid="9"/>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143">
                                          <p:stCondLst>
                                            <p:cond delay="0"/>
                                          </p:stCondLst>
                                        </p:cTn>
                                        <p:tgtEl>
                                          <p:spTgt spid="7"/>
                                        </p:tgtEl>
                                      </p:cBhvr>
                                    </p:animEffect>
                                    <p:anim calcmode="lin" valueType="num">
                                      <p:cBhvr>
                                        <p:cTn id="38" dur="448"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163"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163" tmFilter="0, 0; 0.125,0.2665; 0.25,0.4; 0.375,0.465; 0.5,0.5;  0.625,0.535; 0.75,0.6; 0.875,0.7335; 1,1">
                                          <p:stCondLst>
                                            <p:cond delay="163"/>
                                          </p:stCondLst>
                                        </p:cTn>
                                        <p:tgtEl>
                                          <p:spTgt spid="7"/>
                                        </p:tgtEl>
                                        <p:attrNameLst>
                                          <p:attrName>ppt_y</p:attrName>
                                        </p:attrNameLst>
                                      </p:cBhvr>
                                      <p:tavLst>
                                        <p:tav tm="0" fmla="#ppt_y-sin(pi*$)/9">
                                          <p:val>
                                            <p:fltVal val="0"/>
                                          </p:val>
                                        </p:tav>
                                        <p:tav tm="100000">
                                          <p:val>
                                            <p:fltVal val="1"/>
                                          </p:val>
                                        </p:tav>
                                      </p:tavLst>
                                    </p:anim>
                                    <p:anim calcmode="lin" valueType="num">
                                      <p:cBhvr>
                                        <p:cTn id="41" dur="2" tmFilter="0, 0; 0.125,0.2665; 0.25,0.4; 0.375,0.465; 0.5,0.5;  0.625,0.535; 0.75,0.6; 0.875,0.7335; 1,1">
                                          <p:stCondLst>
                                            <p:cond delay="325"/>
                                          </p:stCondLst>
                                        </p:cTn>
                                        <p:tgtEl>
                                          <p:spTgt spid="7"/>
                                        </p:tgtEl>
                                        <p:attrNameLst>
                                          <p:attrName>ppt_y</p:attrName>
                                        </p:attrNameLst>
                                      </p:cBhvr>
                                      <p:tavLst>
                                        <p:tav tm="0" fmla="#ppt_y-sin(pi*$)/27">
                                          <p:val>
                                            <p:fltVal val="0"/>
                                          </p:val>
                                        </p:tav>
                                        <p:tav tm="100000">
                                          <p:val>
                                            <p:fltVal val="1"/>
                                          </p:val>
                                        </p:tav>
                                      </p:tavLst>
                                    </p:anim>
                                    <p:anim calcmode="lin" valueType="num">
                                      <p:cBhvr>
                                        <p:cTn id="42" dur="1" tmFilter="0, 0; 0.125,0.2665; 0.25,0.4; 0.375,0.465; 0.5,0.5;  0.625,0.535; 0.75,0.6; 0.875,0.7335; 1,1">
                                          <p:stCondLst>
                                            <p:cond delay="499"/>
                                          </p:stCondLst>
                                        </p:cTn>
                                        <p:tgtEl>
                                          <p:spTgt spid="7"/>
                                        </p:tgtEl>
                                        <p:attrNameLst>
                                          <p:attrName>ppt_y</p:attrName>
                                        </p:attrNameLst>
                                      </p:cBhvr>
                                      <p:tavLst>
                                        <p:tav tm="0" fmla="#ppt_y-sin(pi*$)/81">
                                          <p:val>
                                            <p:fltVal val="0"/>
                                          </p:val>
                                        </p:tav>
                                        <p:tav tm="100000">
                                          <p:val>
                                            <p:fltVal val="1"/>
                                          </p:val>
                                        </p:tav>
                                      </p:tavLst>
                                    </p:anim>
                                    <p:animScale>
                                      <p:cBhvr>
                                        <p:cTn id="43" dur="1">
                                          <p:stCondLst>
                                            <p:cond delay="160"/>
                                          </p:stCondLst>
                                        </p:cTn>
                                        <p:tgtEl>
                                          <p:spTgt spid="7"/>
                                        </p:tgtEl>
                                      </p:cBhvr>
                                      <p:to x="100000" y="60000"/>
                                    </p:animScale>
                                    <p:animScale>
                                      <p:cBhvr>
                                        <p:cTn id="44" dur="1" decel="50000">
                                          <p:stCondLst>
                                            <p:cond delay="166"/>
                                          </p:stCondLst>
                                        </p:cTn>
                                        <p:tgtEl>
                                          <p:spTgt spid="7"/>
                                        </p:tgtEl>
                                      </p:cBhvr>
                                      <p:to x="100000" y="100000"/>
                                    </p:animScale>
                                    <p:animScale>
                                      <p:cBhvr>
                                        <p:cTn id="45" dur="1">
                                          <p:stCondLst>
                                            <p:cond delay="323"/>
                                          </p:stCondLst>
                                        </p:cTn>
                                        <p:tgtEl>
                                          <p:spTgt spid="7"/>
                                        </p:tgtEl>
                                      </p:cBhvr>
                                      <p:to x="100000" y="80000"/>
                                    </p:animScale>
                                    <p:animScale>
                                      <p:cBhvr>
                                        <p:cTn id="46" dur="1" decel="50000">
                                          <p:stCondLst>
                                            <p:cond delay="329"/>
                                          </p:stCondLst>
                                        </p:cTn>
                                        <p:tgtEl>
                                          <p:spTgt spid="7"/>
                                        </p:tgtEl>
                                      </p:cBhvr>
                                      <p:to x="100000" y="100000"/>
                                    </p:animScale>
                                    <p:animScale>
                                      <p:cBhvr>
                                        <p:cTn id="47" dur="1">
                                          <p:stCondLst>
                                            <p:cond delay="499"/>
                                          </p:stCondLst>
                                        </p:cTn>
                                        <p:tgtEl>
                                          <p:spTgt spid="7"/>
                                        </p:tgtEl>
                                      </p:cBhvr>
                                      <p:to x="100000" y="90000"/>
                                    </p:animScale>
                                    <p:animScale>
                                      <p:cBhvr>
                                        <p:cTn id="48" dur="1" decel="50000">
                                          <p:stCondLst>
                                            <p:cond delay="499"/>
                                          </p:stCondLst>
                                        </p:cTn>
                                        <p:tgtEl>
                                          <p:spTgt spid="7"/>
                                        </p:tgtEl>
                                      </p:cBhvr>
                                      <p:to x="100000" y="100000"/>
                                    </p:animScale>
                                    <p:animScale>
                                      <p:cBhvr>
                                        <p:cTn id="49" dur="1">
                                          <p:stCondLst>
                                            <p:cond delay="499"/>
                                          </p:stCondLst>
                                        </p:cTn>
                                        <p:tgtEl>
                                          <p:spTgt spid="7"/>
                                        </p:tgtEl>
                                      </p:cBhvr>
                                      <p:to x="100000" y="95000"/>
                                    </p:animScale>
                                    <p:animScale>
                                      <p:cBhvr>
                                        <p:cTn id="50" dur="1" decel="50000">
                                          <p:stCondLst>
                                            <p:cond delay="499"/>
                                          </p:stCondLst>
                                        </p:cTn>
                                        <p:tgtEl>
                                          <p:spTgt spid="7"/>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143">
                                          <p:stCondLst>
                                            <p:cond delay="0"/>
                                          </p:stCondLst>
                                        </p:cTn>
                                        <p:tgtEl>
                                          <p:spTgt spid="11"/>
                                        </p:tgtEl>
                                      </p:cBhvr>
                                    </p:animEffect>
                                    <p:anim calcmode="lin" valueType="num">
                                      <p:cBhvr>
                                        <p:cTn id="54" dur="448"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5" dur="163"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6" dur="163" tmFilter="0, 0; 0.125,0.2665; 0.25,0.4; 0.375,0.465; 0.5,0.5;  0.625,0.535; 0.75,0.6; 0.875,0.7335; 1,1">
                                          <p:stCondLst>
                                            <p:cond delay="163"/>
                                          </p:stCondLst>
                                        </p:cTn>
                                        <p:tgtEl>
                                          <p:spTgt spid="11"/>
                                        </p:tgtEl>
                                        <p:attrNameLst>
                                          <p:attrName>ppt_y</p:attrName>
                                        </p:attrNameLst>
                                      </p:cBhvr>
                                      <p:tavLst>
                                        <p:tav tm="0" fmla="#ppt_y-sin(pi*$)/9">
                                          <p:val>
                                            <p:fltVal val="0"/>
                                          </p:val>
                                        </p:tav>
                                        <p:tav tm="100000">
                                          <p:val>
                                            <p:fltVal val="1"/>
                                          </p:val>
                                        </p:tav>
                                      </p:tavLst>
                                    </p:anim>
                                    <p:anim calcmode="lin" valueType="num">
                                      <p:cBhvr>
                                        <p:cTn id="57" dur="2" tmFilter="0, 0; 0.125,0.2665; 0.25,0.4; 0.375,0.465; 0.5,0.5;  0.625,0.535; 0.75,0.6; 0.875,0.7335; 1,1">
                                          <p:stCondLst>
                                            <p:cond delay="325"/>
                                          </p:stCondLst>
                                        </p:cTn>
                                        <p:tgtEl>
                                          <p:spTgt spid="11"/>
                                        </p:tgtEl>
                                        <p:attrNameLst>
                                          <p:attrName>ppt_y</p:attrName>
                                        </p:attrNameLst>
                                      </p:cBhvr>
                                      <p:tavLst>
                                        <p:tav tm="0" fmla="#ppt_y-sin(pi*$)/27">
                                          <p:val>
                                            <p:fltVal val="0"/>
                                          </p:val>
                                        </p:tav>
                                        <p:tav tm="100000">
                                          <p:val>
                                            <p:fltVal val="1"/>
                                          </p:val>
                                        </p:tav>
                                      </p:tavLst>
                                    </p:anim>
                                    <p:anim calcmode="lin" valueType="num">
                                      <p:cBhvr>
                                        <p:cTn id="58" dur="1" tmFilter="0, 0; 0.125,0.2665; 0.25,0.4; 0.375,0.465; 0.5,0.5;  0.625,0.535; 0.75,0.6; 0.875,0.7335; 1,1">
                                          <p:stCondLst>
                                            <p:cond delay="499"/>
                                          </p:stCondLst>
                                        </p:cTn>
                                        <p:tgtEl>
                                          <p:spTgt spid="11"/>
                                        </p:tgtEl>
                                        <p:attrNameLst>
                                          <p:attrName>ppt_y</p:attrName>
                                        </p:attrNameLst>
                                      </p:cBhvr>
                                      <p:tavLst>
                                        <p:tav tm="0" fmla="#ppt_y-sin(pi*$)/81">
                                          <p:val>
                                            <p:fltVal val="0"/>
                                          </p:val>
                                        </p:tav>
                                        <p:tav tm="100000">
                                          <p:val>
                                            <p:fltVal val="1"/>
                                          </p:val>
                                        </p:tav>
                                      </p:tavLst>
                                    </p:anim>
                                    <p:animScale>
                                      <p:cBhvr>
                                        <p:cTn id="59" dur="1">
                                          <p:stCondLst>
                                            <p:cond delay="160"/>
                                          </p:stCondLst>
                                        </p:cTn>
                                        <p:tgtEl>
                                          <p:spTgt spid="11"/>
                                        </p:tgtEl>
                                      </p:cBhvr>
                                      <p:to x="100000" y="60000"/>
                                    </p:animScale>
                                    <p:animScale>
                                      <p:cBhvr>
                                        <p:cTn id="60" dur="1" decel="50000">
                                          <p:stCondLst>
                                            <p:cond delay="166"/>
                                          </p:stCondLst>
                                        </p:cTn>
                                        <p:tgtEl>
                                          <p:spTgt spid="11"/>
                                        </p:tgtEl>
                                      </p:cBhvr>
                                      <p:to x="100000" y="100000"/>
                                    </p:animScale>
                                    <p:animScale>
                                      <p:cBhvr>
                                        <p:cTn id="61" dur="1">
                                          <p:stCondLst>
                                            <p:cond delay="323"/>
                                          </p:stCondLst>
                                        </p:cTn>
                                        <p:tgtEl>
                                          <p:spTgt spid="11"/>
                                        </p:tgtEl>
                                      </p:cBhvr>
                                      <p:to x="100000" y="80000"/>
                                    </p:animScale>
                                    <p:animScale>
                                      <p:cBhvr>
                                        <p:cTn id="62" dur="1" decel="50000">
                                          <p:stCondLst>
                                            <p:cond delay="329"/>
                                          </p:stCondLst>
                                        </p:cTn>
                                        <p:tgtEl>
                                          <p:spTgt spid="11"/>
                                        </p:tgtEl>
                                      </p:cBhvr>
                                      <p:to x="100000" y="100000"/>
                                    </p:animScale>
                                    <p:animScale>
                                      <p:cBhvr>
                                        <p:cTn id="63" dur="1">
                                          <p:stCondLst>
                                            <p:cond delay="499"/>
                                          </p:stCondLst>
                                        </p:cTn>
                                        <p:tgtEl>
                                          <p:spTgt spid="11"/>
                                        </p:tgtEl>
                                      </p:cBhvr>
                                      <p:to x="100000" y="90000"/>
                                    </p:animScale>
                                    <p:animScale>
                                      <p:cBhvr>
                                        <p:cTn id="64" dur="1" decel="50000">
                                          <p:stCondLst>
                                            <p:cond delay="499"/>
                                          </p:stCondLst>
                                        </p:cTn>
                                        <p:tgtEl>
                                          <p:spTgt spid="11"/>
                                        </p:tgtEl>
                                      </p:cBhvr>
                                      <p:to x="100000" y="100000"/>
                                    </p:animScale>
                                    <p:animScale>
                                      <p:cBhvr>
                                        <p:cTn id="65" dur="1">
                                          <p:stCondLst>
                                            <p:cond delay="499"/>
                                          </p:stCondLst>
                                        </p:cTn>
                                        <p:tgtEl>
                                          <p:spTgt spid="11"/>
                                        </p:tgtEl>
                                      </p:cBhvr>
                                      <p:to x="100000" y="95000"/>
                                    </p:animScale>
                                    <p:animScale>
                                      <p:cBhvr>
                                        <p:cTn id="66" dur="1" decel="50000">
                                          <p:stCondLst>
                                            <p:cond delay="499"/>
                                          </p:stCondLst>
                                        </p:cTn>
                                        <p:tgtEl>
                                          <p:spTgt spid="11"/>
                                        </p:tgtEl>
                                      </p:cBhvr>
                                      <p:to x="100000" y="100000"/>
                                    </p:animScale>
                                  </p:childTnLst>
                                </p:cTn>
                              </p:par>
                              <p:par>
                                <p:cTn id="67" presetID="2" presetClass="entr" presetSubtype="4"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26"/>
                                        </p:tgtEl>
                                        <p:attrNameLst>
                                          <p:attrName>style.visibility</p:attrName>
                                        </p:attrNameLst>
                                      </p:cBhvr>
                                      <p:to>
                                        <p:strVal val="visible"/>
                                      </p:to>
                                    </p:set>
                                    <p:anim calcmode="lin" valueType="num">
                                      <p:cBhvr additive="base">
                                        <p:cTn id="81" dur="500" fill="hold"/>
                                        <p:tgtEl>
                                          <p:spTgt spid="226"/>
                                        </p:tgtEl>
                                        <p:attrNameLst>
                                          <p:attrName>ppt_x</p:attrName>
                                        </p:attrNameLst>
                                      </p:cBhvr>
                                      <p:tavLst>
                                        <p:tav tm="0">
                                          <p:val>
                                            <p:strVal val="#ppt_x"/>
                                          </p:val>
                                        </p:tav>
                                        <p:tav tm="100000">
                                          <p:val>
                                            <p:strVal val="#ppt_x"/>
                                          </p:val>
                                        </p:tav>
                                      </p:tavLst>
                                    </p:anim>
                                    <p:anim calcmode="lin" valueType="num">
                                      <p:cBhvr additive="base">
                                        <p:cTn id="82"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7591"/>
        </a:solidFill>
        <a:effectLst/>
      </p:bgPr>
    </p:bg>
    <p:spTree>
      <p:nvGrpSpPr>
        <p:cNvPr id="1" name="Shape 467"/>
        <p:cNvGrpSpPr/>
        <p:nvPr/>
      </p:nvGrpSpPr>
      <p:grpSpPr>
        <a:xfrm>
          <a:off x="0" y="0"/>
          <a:ext cx="0" cy="0"/>
          <a:chOff x="0" y="0"/>
          <a:chExt cx="0" cy="0"/>
        </a:xfrm>
      </p:grpSpPr>
      <p:grpSp>
        <p:nvGrpSpPr>
          <p:cNvPr id="468" name="Google Shape;468;p27"/>
          <p:cNvGrpSpPr/>
          <p:nvPr/>
        </p:nvGrpSpPr>
        <p:grpSpPr>
          <a:xfrm>
            <a:off x="371565" y="265452"/>
            <a:ext cx="17544985" cy="9647661"/>
            <a:chOff x="0" y="-28575"/>
            <a:chExt cx="4620871" cy="2540931"/>
          </a:xfrm>
        </p:grpSpPr>
        <p:sp>
          <p:nvSpPr>
            <p:cNvPr id="469" name="Google Shape;469;p27"/>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70" name="Google Shape;470;p27"/>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71" name="Google Shape;471;p27"/>
          <p:cNvGrpSpPr/>
          <p:nvPr/>
        </p:nvGrpSpPr>
        <p:grpSpPr>
          <a:xfrm>
            <a:off x="435519" y="319490"/>
            <a:ext cx="17416961" cy="9524406"/>
            <a:chOff x="0" y="-28575"/>
            <a:chExt cx="4587153" cy="2508469"/>
          </a:xfrm>
          <a:solidFill>
            <a:schemeClr val="accent4">
              <a:lumMod val="20000"/>
              <a:lumOff val="80000"/>
            </a:schemeClr>
          </a:solidFill>
        </p:grpSpPr>
        <p:sp>
          <p:nvSpPr>
            <p:cNvPr id="472" name="Google Shape;472;p27"/>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grpFill/>
            <a:ln>
              <a:noFill/>
            </a:ln>
          </p:spPr>
        </p:sp>
        <p:sp>
          <p:nvSpPr>
            <p:cNvPr id="473" name="Google Shape;473;p27"/>
            <p:cNvSpPr txBox="1"/>
            <p:nvPr/>
          </p:nvSpPr>
          <p:spPr>
            <a:xfrm>
              <a:off x="0" y="-28575"/>
              <a:ext cx="812700" cy="841500"/>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85" name="Google Shape;485;p27"/>
          <p:cNvPicPr preferRelativeResize="0"/>
          <p:nvPr/>
        </p:nvPicPr>
        <p:blipFill rotWithShape="1">
          <a:blip r:embed="rId3">
            <a:alphaModFix/>
          </a:blip>
          <a:srcRect/>
          <a:stretch/>
        </p:blipFill>
        <p:spPr>
          <a:xfrm rot="-1391531">
            <a:off x="-250819" y="43762"/>
            <a:ext cx="3868330" cy="2405398"/>
          </a:xfrm>
          <a:prstGeom prst="rect">
            <a:avLst/>
          </a:prstGeom>
          <a:noFill/>
          <a:ln>
            <a:noFill/>
          </a:ln>
        </p:spPr>
      </p:pic>
      <p:sp>
        <p:nvSpPr>
          <p:cNvPr id="4" name="Callout: Down Arrow 3">
            <a:extLst>
              <a:ext uri="{FF2B5EF4-FFF2-40B4-BE49-F238E27FC236}">
                <a16:creationId xmlns="" xmlns:a16="http://schemas.microsoft.com/office/drawing/2014/main" id="{EB997D47-48AC-E568-587E-E262779E7EB5}"/>
              </a:ext>
            </a:extLst>
          </p:cNvPr>
          <p:cNvSpPr/>
          <p:nvPr/>
        </p:nvSpPr>
        <p:spPr>
          <a:xfrm>
            <a:off x="3457306" y="358770"/>
            <a:ext cx="14395174" cy="2533396"/>
          </a:xfrm>
          <a:prstGeom prst="downArrowCallou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Hộp</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công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cụ</a:t>
            </a: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nằm</a:t>
            </a:r>
            <a:r>
              <a:rPr lang="en-US" sz="3600" dirty="0">
                <a:solidFill>
                  <a:sysClr val="windowText" lastClr="000000"/>
                </a:solidFill>
                <a:latin typeface="Times New Roman" panose="02020603050405020304" pitchFamily="18" charset="0"/>
                <a:cs typeface="Times New Roman" panose="02020603050405020304" pitchFamily="18" charset="0"/>
              </a:rPr>
              <a:t> ở </a:t>
            </a:r>
            <a:r>
              <a:rPr lang="en-US" sz="3600" dirty="0" err="1">
                <a:solidFill>
                  <a:sysClr val="windowText" lastClr="000000"/>
                </a:solidFill>
                <a:latin typeface="Times New Roman" panose="02020603050405020304" pitchFamily="18" charset="0"/>
                <a:cs typeface="Times New Roman" panose="02020603050405020304" pitchFamily="18" charset="0"/>
              </a:rPr>
              <a:t>phía</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trên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bên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trái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màn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hình</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Hình</a:t>
            </a:r>
            <a:r>
              <a:rPr lang="en-US" sz="3600" dirty="0">
                <a:solidFill>
                  <a:sysClr val="windowText" lastClr="000000"/>
                </a:solidFill>
                <a:latin typeface="Times New Roman" panose="02020603050405020304" pitchFamily="18" charset="0"/>
                <a:cs typeface="Times New Roman" panose="02020603050405020304" pitchFamily="18" charset="0"/>
              </a:rPr>
              <a:t> 44). </a:t>
            </a:r>
            <a:r>
              <a:rPr lang="en-US" sz="3600" dirty="0" err="1">
                <a:solidFill>
                  <a:sysClr val="windowText" lastClr="000000"/>
                </a:solidFill>
                <a:latin typeface="Times New Roman" panose="02020603050405020304" pitchFamily="18" charset="0"/>
                <a:cs typeface="Times New Roman" panose="02020603050405020304" pitchFamily="18" charset="0"/>
              </a:rPr>
              <a:t>Muốn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sử</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dụng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công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cụ</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nào</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em</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nháy</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chuột</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vào</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công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cụ</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đó</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để</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chọn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rồi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thực</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hiện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thao</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tác</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trên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trang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vẽ</a:t>
            </a:r>
            <a:r>
              <a:rPr lang="en-US" sz="3600" dirty="0">
                <a:solidFill>
                  <a:sysClr val="windowText" lastClr="000000"/>
                </a:solidFill>
                <a:latin typeface="Times New Roman" panose="02020603050405020304" pitchFamily="18" charset="0"/>
                <a:cs typeface="Times New Roman" panose="02020603050405020304" pitchFamily="18" charset="0"/>
              </a:rPr>
              <a:t>.</a:t>
            </a:r>
          </a:p>
        </p:txBody>
      </p:sp>
      <p:sp>
        <p:nvSpPr>
          <p:cNvPr id="451" name="Flowchart: Off-page Connector 450">
            <a:extLst>
              <a:ext uri="{FF2B5EF4-FFF2-40B4-BE49-F238E27FC236}">
                <a16:creationId xmlns="" xmlns:a16="http://schemas.microsoft.com/office/drawing/2014/main" id="{982E0991-07E2-3C19-4658-8C0F49B141BE}"/>
              </a:ext>
            </a:extLst>
          </p:cNvPr>
          <p:cNvSpPr/>
          <p:nvPr/>
        </p:nvSpPr>
        <p:spPr>
          <a:xfrm rot="10800000" flipV="1">
            <a:off x="1097831" y="6686657"/>
            <a:ext cx="14395173" cy="3447905"/>
          </a:xfrm>
          <a:prstGeom prst="flowChartOffpageConnector">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ysClr val="windowText" lastClr="000000"/>
                </a:solidFill>
              </a:rPr>
              <a:t>– </a:t>
            </a:r>
            <a:r>
              <a:rPr lang="vi-VN" sz="4000" dirty="0">
                <a:solidFill>
                  <a:srgbClr val="C00000"/>
                </a:solidFill>
              </a:rPr>
              <a:t>Trang vẽ </a:t>
            </a:r>
            <a:r>
              <a:rPr lang="vi-VN" sz="4000" dirty="0">
                <a:solidFill>
                  <a:sysClr val="windowText" lastClr="000000"/>
                </a:solidFill>
              </a:rPr>
              <a:t>là vùng hình chữ nhật màu trắng. Trang vẽ tương tự như tờ giấy vẽ. Em sử dụng các công cụ để vẽ, chỉnh sửa,... tạo nên sản phẩm trên trang vẽ</a:t>
            </a:r>
            <a:endParaRPr lang="en-US" sz="4000" dirty="0">
              <a:solidFill>
                <a:sysClr val="windowText" lastClr="000000"/>
              </a:solidFill>
            </a:endParaRPr>
          </a:p>
        </p:txBody>
      </p:sp>
      <p:pic>
        <p:nvPicPr>
          <p:cNvPr id="484" name="Google Shape;484;p27"/>
          <p:cNvPicPr preferRelativeResize="0"/>
          <p:nvPr/>
        </p:nvPicPr>
        <p:blipFill rotWithShape="1">
          <a:blip r:embed="rId4">
            <a:alphaModFix/>
          </a:blip>
          <a:srcRect/>
          <a:stretch/>
        </p:blipFill>
        <p:spPr>
          <a:xfrm>
            <a:off x="14903551" y="7394835"/>
            <a:ext cx="3384449" cy="2892165"/>
          </a:xfrm>
          <a:prstGeom prst="rect">
            <a:avLst/>
          </a:prstGeom>
          <a:noFill/>
          <a:ln>
            <a:noFill/>
          </a:ln>
        </p:spPr>
      </p:pic>
      <p:pic>
        <p:nvPicPr>
          <p:cNvPr id="453" name="Picture 452">
            <a:extLst>
              <a:ext uri="{FF2B5EF4-FFF2-40B4-BE49-F238E27FC236}">
                <a16:creationId xmlns="" xmlns:a16="http://schemas.microsoft.com/office/drawing/2014/main" id="{2A6C1A49-B5AC-E16A-C79A-AA17BA0EA09F}"/>
              </a:ext>
            </a:extLst>
          </p:cNvPr>
          <p:cNvPicPr>
            <a:picLocks noChangeAspect="1"/>
          </p:cNvPicPr>
          <p:nvPr/>
        </p:nvPicPr>
        <p:blipFill>
          <a:blip r:embed="rId5"/>
          <a:stretch>
            <a:fillRect/>
          </a:stretch>
        </p:blipFill>
        <p:spPr>
          <a:xfrm>
            <a:off x="3085856" y="2483584"/>
            <a:ext cx="14395174" cy="41338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453"/>
                                        </p:tgtEl>
                                        <p:attrNameLst>
                                          <p:attrName>style.visibility</p:attrName>
                                        </p:attrNameLst>
                                      </p:cBhvr>
                                      <p:to>
                                        <p:strVal val="visible"/>
                                      </p:to>
                                    </p:set>
                                    <p:animEffect transition="in" filter="wipe(down)">
                                      <p:cBhvr>
                                        <p:cTn id="12" dur="500"/>
                                        <p:tgtEl>
                                          <p:spTgt spid="45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51"/>
                                        </p:tgtEl>
                                        <p:attrNameLst>
                                          <p:attrName>style.visibility</p:attrName>
                                        </p:attrNameLst>
                                      </p:cBhvr>
                                      <p:to>
                                        <p:strVal val="visible"/>
                                      </p:to>
                                    </p:set>
                                    <p:animEffect transition="in" filter="circle(in)">
                                      <p:cBhvr>
                                        <p:cTn id="17" dur="75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7591"/>
        </a:solidFill>
        <a:effectLst/>
      </p:bgPr>
    </p:bg>
    <p:spTree>
      <p:nvGrpSpPr>
        <p:cNvPr id="1" name="Shape 296"/>
        <p:cNvGrpSpPr/>
        <p:nvPr/>
      </p:nvGrpSpPr>
      <p:grpSpPr>
        <a:xfrm>
          <a:off x="0" y="0"/>
          <a:ext cx="0" cy="0"/>
          <a:chOff x="0" y="0"/>
          <a:chExt cx="0" cy="0"/>
        </a:xfrm>
      </p:grpSpPr>
      <p:grpSp>
        <p:nvGrpSpPr>
          <p:cNvPr id="297" name="Google Shape;297;p20"/>
          <p:cNvGrpSpPr/>
          <p:nvPr/>
        </p:nvGrpSpPr>
        <p:grpSpPr>
          <a:xfrm>
            <a:off x="371565" y="265452"/>
            <a:ext cx="17544871" cy="9647599"/>
            <a:chOff x="0" y="-28575"/>
            <a:chExt cx="4620871" cy="2540931"/>
          </a:xfrm>
        </p:grpSpPr>
        <p:sp>
          <p:nvSpPr>
            <p:cNvPr id="298" name="Google Shape;298;p20"/>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99" name="Google Shape;299;p2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0" name="Google Shape;300;p20"/>
          <p:cNvGrpSpPr/>
          <p:nvPr/>
        </p:nvGrpSpPr>
        <p:grpSpPr>
          <a:xfrm>
            <a:off x="307552" y="257466"/>
            <a:ext cx="17416848" cy="9524344"/>
            <a:chOff x="0" y="-28575"/>
            <a:chExt cx="4587153" cy="2508469"/>
          </a:xfrm>
          <a:solidFill>
            <a:schemeClr val="accent3">
              <a:lumMod val="20000"/>
              <a:lumOff val="80000"/>
            </a:schemeClr>
          </a:solidFill>
        </p:grpSpPr>
        <p:sp>
          <p:nvSpPr>
            <p:cNvPr id="301" name="Google Shape;301;p20"/>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grpFill/>
            <a:ln>
              <a:noFill/>
            </a:ln>
          </p:spPr>
        </p:sp>
        <p:sp>
          <p:nvSpPr>
            <p:cNvPr id="302" name="Google Shape;302;p20"/>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10" name="Google Shape;310;p20"/>
          <p:cNvPicPr preferRelativeResize="0"/>
          <p:nvPr/>
        </p:nvPicPr>
        <p:blipFill rotWithShape="1">
          <a:blip r:embed="rId3">
            <a:alphaModFix/>
          </a:blip>
          <a:srcRect l="34325" t="27033" r="54253" b="25976"/>
          <a:stretch/>
        </p:blipFill>
        <p:spPr>
          <a:xfrm rot="16933438">
            <a:off x="15162663" y="-375274"/>
            <a:ext cx="2013876" cy="3007424"/>
          </a:xfrm>
          <a:prstGeom prst="rect">
            <a:avLst/>
          </a:prstGeom>
          <a:noFill/>
          <a:ln>
            <a:noFill/>
          </a:ln>
        </p:spPr>
      </p:pic>
      <p:sp>
        <p:nvSpPr>
          <p:cNvPr id="2" name="TextBox 1">
            <a:extLst>
              <a:ext uri="{FF2B5EF4-FFF2-40B4-BE49-F238E27FC236}">
                <a16:creationId xmlns="" xmlns:a16="http://schemas.microsoft.com/office/drawing/2014/main" id="{64FDA9B3-666F-5F68-8724-984E0ECA9010}"/>
              </a:ext>
            </a:extLst>
          </p:cNvPr>
          <p:cNvSpPr txBox="1"/>
          <p:nvPr/>
        </p:nvSpPr>
        <p:spPr>
          <a:xfrm>
            <a:off x="631379" y="505190"/>
            <a:ext cx="14058922" cy="1323439"/>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cs typeface="Times New Roman" panose="02020603050405020304" pitchFamily="18" charset="0"/>
              </a:rPr>
              <a:t>NHIỆM VỤ 2</a:t>
            </a:r>
            <a:r>
              <a:rPr lang="vi-VN"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quả</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bay</a:t>
            </a:r>
            <a:endParaRPr lang="en-US" sz="40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38A736AA-FA44-B6F1-320D-43607032B569}"/>
              </a:ext>
            </a:extLst>
          </p:cNvPr>
          <p:cNvPicPr>
            <a:picLocks noChangeAspect="1"/>
          </p:cNvPicPr>
          <p:nvPr/>
        </p:nvPicPr>
        <p:blipFill>
          <a:blip r:embed="rId4"/>
          <a:stretch>
            <a:fillRect/>
          </a:stretch>
        </p:blipFill>
        <p:spPr>
          <a:xfrm>
            <a:off x="1457355" y="5966606"/>
            <a:ext cx="3159249" cy="3682918"/>
          </a:xfrm>
          <a:prstGeom prst="rect">
            <a:avLst/>
          </a:prstGeom>
        </p:spPr>
      </p:pic>
      <p:sp>
        <p:nvSpPr>
          <p:cNvPr id="8" name="Callout: Down Arrow 7">
            <a:extLst>
              <a:ext uri="{FF2B5EF4-FFF2-40B4-BE49-F238E27FC236}">
                <a16:creationId xmlns="" xmlns:a16="http://schemas.microsoft.com/office/drawing/2014/main" id="{682BB264-8A7E-4EFB-0972-06176151BF9C}"/>
              </a:ext>
            </a:extLst>
          </p:cNvPr>
          <p:cNvSpPr/>
          <p:nvPr/>
        </p:nvSpPr>
        <p:spPr>
          <a:xfrm>
            <a:off x="765980" y="1821623"/>
            <a:ext cx="4542000" cy="4311547"/>
          </a:xfrm>
          <a:prstGeom prst="downArrowCallout">
            <a:avLst>
              <a:gd name="adj1" fmla="val 18034"/>
              <a:gd name="adj2" fmla="val 25000"/>
              <a:gd name="adj3" fmla="val 30824"/>
              <a:gd name="adj4" fmla="val 64396"/>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solidFill>
                  <a:srgbClr val="C00000"/>
                </a:solidFill>
              </a:rPr>
              <a:t>Bước 1: </a:t>
            </a:r>
            <a:r>
              <a:rPr lang="vi-VN" sz="3000" dirty="0">
                <a:solidFill>
                  <a:schemeClr val="tx1"/>
                </a:solidFill>
              </a:rPr>
              <a:t>Nháy chuột chọn công cụ Oval           trong nhóm công cụ vẽ hình, kéo thả chuột trong trang vẽ để vẽ hình một quả bóng bay</a:t>
            </a:r>
          </a:p>
          <a:p>
            <a:pPr algn="ctr"/>
            <a:r>
              <a:rPr lang="vi-VN" sz="3000" dirty="0">
                <a:solidFill>
                  <a:schemeClr val="tx1"/>
                </a:solidFill>
              </a:rPr>
              <a:t> (Hình 45). 	</a:t>
            </a:r>
            <a:endParaRPr lang="en-US" sz="3000" dirty="0"/>
          </a:p>
        </p:txBody>
      </p:sp>
      <p:pic>
        <p:nvPicPr>
          <p:cNvPr id="11" name="Picture 10">
            <a:extLst>
              <a:ext uri="{FF2B5EF4-FFF2-40B4-BE49-F238E27FC236}">
                <a16:creationId xmlns="" xmlns:a16="http://schemas.microsoft.com/office/drawing/2014/main" id="{166039F0-9B35-3436-83CF-2CFEEFC74091}"/>
              </a:ext>
            </a:extLst>
          </p:cNvPr>
          <p:cNvPicPr>
            <a:picLocks noChangeAspect="1"/>
          </p:cNvPicPr>
          <p:nvPr/>
        </p:nvPicPr>
        <p:blipFill>
          <a:blip r:embed="rId5"/>
          <a:stretch>
            <a:fillRect/>
          </a:stretch>
        </p:blipFill>
        <p:spPr>
          <a:xfrm>
            <a:off x="3138743" y="2200414"/>
            <a:ext cx="812544" cy="591888"/>
          </a:xfrm>
          <a:prstGeom prst="rect">
            <a:avLst/>
          </a:prstGeom>
        </p:spPr>
      </p:pic>
      <p:sp>
        <p:nvSpPr>
          <p:cNvPr id="12" name="Callout: Down Arrow 11">
            <a:extLst>
              <a:ext uri="{FF2B5EF4-FFF2-40B4-BE49-F238E27FC236}">
                <a16:creationId xmlns="" xmlns:a16="http://schemas.microsoft.com/office/drawing/2014/main" id="{33B0820F-C4B9-3741-0F7D-98EEDD8185FF}"/>
              </a:ext>
            </a:extLst>
          </p:cNvPr>
          <p:cNvSpPr/>
          <p:nvPr/>
        </p:nvSpPr>
        <p:spPr>
          <a:xfrm>
            <a:off x="5977054" y="1854764"/>
            <a:ext cx="5464097" cy="4278406"/>
          </a:xfrm>
          <a:prstGeom prst="downArrow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solidFill>
                  <a:srgbClr val="C00000"/>
                </a:solidFill>
              </a:rPr>
              <a:t>Bước 2: </a:t>
            </a:r>
            <a:r>
              <a:rPr lang="vi-VN" sz="3000" dirty="0">
                <a:solidFill>
                  <a:sysClr val="windowText" lastClr="000000"/>
                </a:solidFill>
              </a:rPr>
              <a:t>Nháy chuột chọn công cụ Line         trong nhóm công cụ vẽ hình, kéo thả chuột để vẽ hình dây bóng bay (Hình 46)</a:t>
            </a:r>
            <a:endParaRPr lang="en-US" sz="3000" dirty="0">
              <a:solidFill>
                <a:sysClr val="windowText" lastClr="000000"/>
              </a:solidFill>
            </a:endParaRPr>
          </a:p>
        </p:txBody>
      </p:sp>
      <p:sp>
        <p:nvSpPr>
          <p:cNvPr id="13" name="Callout: Down Arrow 12">
            <a:extLst>
              <a:ext uri="{FF2B5EF4-FFF2-40B4-BE49-F238E27FC236}">
                <a16:creationId xmlns="" xmlns:a16="http://schemas.microsoft.com/office/drawing/2014/main" id="{5034D946-5D85-BF2E-B4DA-1343E56C9AD4}"/>
              </a:ext>
            </a:extLst>
          </p:cNvPr>
          <p:cNvSpPr/>
          <p:nvPr/>
        </p:nvSpPr>
        <p:spPr>
          <a:xfrm>
            <a:off x="11907130" y="1827965"/>
            <a:ext cx="5464097" cy="4278406"/>
          </a:xfrm>
          <a:prstGeom prst="downArrowCallou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solidFill>
                  <a:srgbClr val="C00000"/>
                </a:solidFill>
              </a:rPr>
              <a:t>Bước 3: </a:t>
            </a:r>
            <a:r>
              <a:rPr lang="vi-VN" sz="3000" dirty="0">
                <a:solidFill>
                  <a:sysClr val="windowText" lastClr="000000"/>
                </a:solidFill>
              </a:rPr>
              <a:t>Nháy chuột chọn công cụ tô màu Fill           , nháy chuột vào bên trong hình quả bóng bay để tô màu cho quả bóng (Hình 47)</a:t>
            </a:r>
            <a:endParaRPr lang="en-US" sz="3000" dirty="0">
              <a:solidFill>
                <a:sysClr val="windowText" lastClr="000000"/>
              </a:solidFill>
            </a:endParaRPr>
          </a:p>
        </p:txBody>
      </p:sp>
      <p:pic>
        <p:nvPicPr>
          <p:cNvPr id="15" name="Picture 14">
            <a:extLst>
              <a:ext uri="{FF2B5EF4-FFF2-40B4-BE49-F238E27FC236}">
                <a16:creationId xmlns="" xmlns:a16="http://schemas.microsoft.com/office/drawing/2014/main" id="{256B7603-7C77-E260-4882-E8AE50A100CF}"/>
              </a:ext>
            </a:extLst>
          </p:cNvPr>
          <p:cNvPicPr>
            <a:picLocks noChangeAspect="1"/>
          </p:cNvPicPr>
          <p:nvPr/>
        </p:nvPicPr>
        <p:blipFill>
          <a:blip r:embed="rId6"/>
          <a:stretch>
            <a:fillRect/>
          </a:stretch>
        </p:blipFill>
        <p:spPr>
          <a:xfrm>
            <a:off x="6937025" y="2727413"/>
            <a:ext cx="725786" cy="553860"/>
          </a:xfrm>
          <a:prstGeom prst="rect">
            <a:avLst/>
          </a:prstGeom>
        </p:spPr>
      </p:pic>
      <p:pic>
        <p:nvPicPr>
          <p:cNvPr id="17" name="Picture 16">
            <a:extLst>
              <a:ext uri="{FF2B5EF4-FFF2-40B4-BE49-F238E27FC236}">
                <a16:creationId xmlns="" xmlns:a16="http://schemas.microsoft.com/office/drawing/2014/main" id="{F7DF69A0-C074-7079-E953-6902F8ED64C0}"/>
              </a:ext>
            </a:extLst>
          </p:cNvPr>
          <p:cNvPicPr>
            <a:picLocks noChangeAspect="1"/>
          </p:cNvPicPr>
          <p:nvPr/>
        </p:nvPicPr>
        <p:blipFill>
          <a:blip r:embed="rId7"/>
          <a:stretch>
            <a:fillRect/>
          </a:stretch>
        </p:blipFill>
        <p:spPr>
          <a:xfrm>
            <a:off x="7352177" y="6096932"/>
            <a:ext cx="2713850" cy="3719847"/>
          </a:xfrm>
          <a:prstGeom prst="rect">
            <a:avLst/>
          </a:prstGeom>
        </p:spPr>
      </p:pic>
      <p:pic>
        <p:nvPicPr>
          <p:cNvPr id="19" name="Picture 18">
            <a:extLst>
              <a:ext uri="{FF2B5EF4-FFF2-40B4-BE49-F238E27FC236}">
                <a16:creationId xmlns="" xmlns:a16="http://schemas.microsoft.com/office/drawing/2014/main" id="{D54A012D-4B61-40AD-1F5F-DE1B7A762147}"/>
              </a:ext>
            </a:extLst>
          </p:cNvPr>
          <p:cNvPicPr>
            <a:picLocks noChangeAspect="1"/>
          </p:cNvPicPr>
          <p:nvPr/>
        </p:nvPicPr>
        <p:blipFill>
          <a:blip r:embed="rId8"/>
          <a:stretch>
            <a:fillRect/>
          </a:stretch>
        </p:blipFill>
        <p:spPr>
          <a:xfrm>
            <a:off x="13766382" y="2719738"/>
            <a:ext cx="923918" cy="551946"/>
          </a:xfrm>
          <a:prstGeom prst="rect">
            <a:avLst/>
          </a:prstGeom>
        </p:spPr>
      </p:pic>
      <p:pic>
        <p:nvPicPr>
          <p:cNvPr id="21" name="Picture 20">
            <a:extLst>
              <a:ext uri="{FF2B5EF4-FFF2-40B4-BE49-F238E27FC236}">
                <a16:creationId xmlns="" xmlns:a16="http://schemas.microsoft.com/office/drawing/2014/main" id="{1AE68BD1-0755-C0FD-35DF-63952B053977}"/>
              </a:ext>
            </a:extLst>
          </p:cNvPr>
          <p:cNvPicPr>
            <a:picLocks noChangeAspect="1"/>
          </p:cNvPicPr>
          <p:nvPr/>
        </p:nvPicPr>
        <p:blipFill>
          <a:blip r:embed="rId9"/>
          <a:stretch>
            <a:fillRect/>
          </a:stretch>
        </p:blipFill>
        <p:spPr>
          <a:xfrm>
            <a:off x="13455752" y="6114534"/>
            <a:ext cx="2713849" cy="3595563"/>
          </a:xfrm>
          <a:prstGeom prst="rect">
            <a:avLst/>
          </a:prstGeom>
        </p:spPr>
      </p:pic>
      <p:sp>
        <p:nvSpPr>
          <p:cNvPr id="22" name="Ribbon: Tilted Up 21">
            <a:extLst>
              <a:ext uri="{FF2B5EF4-FFF2-40B4-BE49-F238E27FC236}">
                <a16:creationId xmlns="" xmlns:a16="http://schemas.microsoft.com/office/drawing/2014/main" id="{E1D7280D-7115-499E-EAAF-77A1CA5307CD}"/>
              </a:ext>
            </a:extLst>
          </p:cNvPr>
          <p:cNvSpPr/>
          <p:nvPr/>
        </p:nvSpPr>
        <p:spPr>
          <a:xfrm>
            <a:off x="1061599" y="2453157"/>
            <a:ext cx="15693221" cy="5503698"/>
          </a:xfrm>
          <a:prstGeom prst="ribbon2">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500" dirty="0">
                <a:ln w="0"/>
                <a:solidFill>
                  <a:srgbClr val="C00000"/>
                </a:solidFill>
                <a:effectLst>
                  <a:outerShdw blurRad="38100" dist="19050" dir="2700000" algn="tl" rotWithShape="0">
                    <a:schemeClr val="dk1">
                      <a:alpha val="40000"/>
                    </a:schemeClr>
                  </a:outerShdw>
                </a:effectLst>
              </a:rPr>
              <a:t>Bước 4: </a:t>
            </a:r>
            <a:r>
              <a:rPr lang="vi-VN" sz="3500" dirty="0">
                <a:ln w="0"/>
                <a:solidFill>
                  <a:schemeClr val="tx1"/>
                </a:solidFill>
                <a:effectLst>
                  <a:outerShdw blurRad="38100" dist="19050" dir="2700000" algn="tl" rotWithShape="0">
                    <a:schemeClr val="dk1">
                      <a:alpha val="40000"/>
                    </a:schemeClr>
                  </a:outerShdw>
                </a:effectLst>
              </a:rPr>
              <a:t>Lưu tệp với tên BongBay (thực hiện tương tự như các phần mềm đã học). </a:t>
            </a:r>
          </a:p>
          <a:p>
            <a:pPr algn="just"/>
            <a:r>
              <a:rPr lang="vi-VN" sz="3500" dirty="0">
                <a:ln w="0"/>
                <a:solidFill>
                  <a:srgbClr val="FF0000"/>
                </a:solidFill>
                <a:effectLst>
                  <a:outerShdw blurRad="38100" dist="19050" dir="2700000" algn="tl" rotWithShape="0">
                    <a:schemeClr val="dk1">
                      <a:alpha val="40000"/>
                    </a:schemeClr>
                  </a:outerShdw>
                </a:effectLst>
              </a:rPr>
              <a:t>Lưu ý: </a:t>
            </a:r>
            <a:r>
              <a:rPr lang="vi-VN" sz="3500" dirty="0">
                <a:ln w="0"/>
                <a:solidFill>
                  <a:schemeClr val="tx1"/>
                </a:solidFill>
                <a:effectLst>
                  <a:outerShdw blurRad="38100" dist="19050" dir="2700000" algn="tl" rotWithShape="0">
                    <a:schemeClr val="dk1">
                      <a:alpha val="40000"/>
                    </a:schemeClr>
                  </a:outerShdw>
                </a:effectLst>
              </a:rPr>
              <a:t>Khi em vẽ hình và tô màu cho quả bóng bay thì màu của quả bóng bay chính là màu hiện tại trong ô </a:t>
            </a:r>
            <a:r>
              <a:rPr lang="vi-VN" sz="3500" dirty="0">
                <a:ln w="0"/>
                <a:solidFill>
                  <a:srgbClr val="C00000"/>
                </a:solidFill>
                <a:effectLst>
                  <a:outerShdw blurRad="38100" dist="19050" dir="2700000" algn="tl" rotWithShape="0">
                    <a:schemeClr val="dk1">
                      <a:alpha val="40000"/>
                    </a:schemeClr>
                  </a:outerShdw>
                </a:effectLst>
              </a:rPr>
              <a:t>màu 1</a:t>
            </a:r>
            <a:r>
              <a:rPr lang="vi-VN" sz="3500" dirty="0">
                <a:ln w="0"/>
                <a:solidFill>
                  <a:schemeClr val="tx1"/>
                </a:solidFill>
                <a:effectLst>
                  <a:outerShdw blurRad="38100" dist="19050" dir="2700000" algn="tl" rotWithShape="0">
                    <a:schemeClr val="dk1">
                      <a:alpha val="40000"/>
                    </a:schemeClr>
                  </a:outerShdw>
                </a:effectLst>
              </a:rPr>
              <a:t>. Nếu muốn đổi màu khác, em cần chọn màu trước khi thực hiện vẽ và tô màu.</a:t>
            </a:r>
            <a:endParaRPr lang="en-US" sz="35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wipe(down)">
                                      <p:cBhvr>
                                        <p:cTn id="7" dur="72">
                                          <p:stCondLst>
                                            <p:cond delay="0"/>
                                          </p:stCondLst>
                                        </p:cTn>
                                        <p:tgtEl>
                                          <p:spTgt spid="310"/>
                                        </p:tgtEl>
                                      </p:cBhvr>
                                    </p:animEffect>
                                    <p:anim calcmode="lin" valueType="num">
                                      <p:cBhvr>
                                        <p:cTn id="8" dur="228" tmFilter="0,0; 0.14,0.36; 0.43,0.73; 0.71,0.91; 1.0,1.0">
                                          <p:stCondLst>
                                            <p:cond delay="0"/>
                                          </p:stCondLst>
                                        </p:cTn>
                                        <p:tgtEl>
                                          <p:spTgt spid="310"/>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310"/>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310"/>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310"/>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310"/>
                                        </p:tgtEl>
                                        <p:attrNameLst>
                                          <p:attrName>ppt_y</p:attrName>
                                        </p:attrNameLst>
                                      </p:cBhvr>
                                      <p:tavLst>
                                        <p:tav tm="0" fmla="#ppt_y-sin(pi*$)/81">
                                          <p:val>
                                            <p:fltVal val="0"/>
                                          </p:val>
                                        </p:tav>
                                        <p:tav tm="100000">
                                          <p:val>
                                            <p:fltVal val="1"/>
                                          </p:val>
                                        </p:tav>
                                      </p:tavLst>
                                    </p:anim>
                                    <p:animScale>
                                      <p:cBhvr>
                                        <p:cTn id="13" dur="3">
                                          <p:stCondLst>
                                            <p:cond delay="81"/>
                                          </p:stCondLst>
                                        </p:cTn>
                                        <p:tgtEl>
                                          <p:spTgt spid="310"/>
                                        </p:tgtEl>
                                      </p:cBhvr>
                                      <p:to x="100000" y="60000"/>
                                    </p:animScale>
                                    <p:animScale>
                                      <p:cBhvr>
                                        <p:cTn id="14" dur="21" decel="50000">
                                          <p:stCondLst>
                                            <p:cond delay="85"/>
                                          </p:stCondLst>
                                        </p:cTn>
                                        <p:tgtEl>
                                          <p:spTgt spid="310"/>
                                        </p:tgtEl>
                                      </p:cBhvr>
                                      <p:to x="100000" y="100000"/>
                                    </p:animScale>
                                    <p:animScale>
                                      <p:cBhvr>
                                        <p:cTn id="15" dur="3">
                                          <p:stCondLst>
                                            <p:cond delay="164"/>
                                          </p:stCondLst>
                                        </p:cTn>
                                        <p:tgtEl>
                                          <p:spTgt spid="310"/>
                                        </p:tgtEl>
                                      </p:cBhvr>
                                      <p:to x="100000" y="80000"/>
                                    </p:animScale>
                                    <p:animScale>
                                      <p:cBhvr>
                                        <p:cTn id="16" dur="21" decel="50000">
                                          <p:stCondLst>
                                            <p:cond delay="167"/>
                                          </p:stCondLst>
                                        </p:cTn>
                                        <p:tgtEl>
                                          <p:spTgt spid="310"/>
                                        </p:tgtEl>
                                      </p:cBhvr>
                                      <p:to x="100000" y="100000"/>
                                    </p:animScale>
                                    <p:animScale>
                                      <p:cBhvr>
                                        <p:cTn id="17" dur="3">
                                          <p:stCondLst>
                                            <p:cond delay="205"/>
                                          </p:stCondLst>
                                        </p:cTn>
                                        <p:tgtEl>
                                          <p:spTgt spid="310"/>
                                        </p:tgtEl>
                                      </p:cBhvr>
                                      <p:to x="100000" y="90000"/>
                                    </p:animScale>
                                    <p:animScale>
                                      <p:cBhvr>
                                        <p:cTn id="18" dur="21" decel="50000">
                                          <p:stCondLst>
                                            <p:cond delay="208"/>
                                          </p:stCondLst>
                                        </p:cTn>
                                        <p:tgtEl>
                                          <p:spTgt spid="310"/>
                                        </p:tgtEl>
                                      </p:cBhvr>
                                      <p:to x="100000" y="100000"/>
                                    </p:animScale>
                                    <p:animScale>
                                      <p:cBhvr>
                                        <p:cTn id="19" dur="3">
                                          <p:stCondLst>
                                            <p:cond delay="226"/>
                                          </p:stCondLst>
                                        </p:cTn>
                                        <p:tgtEl>
                                          <p:spTgt spid="310"/>
                                        </p:tgtEl>
                                      </p:cBhvr>
                                      <p:to x="100000" y="95000"/>
                                    </p:animScale>
                                    <p:animScale>
                                      <p:cBhvr>
                                        <p:cTn id="20" dur="21" decel="50000">
                                          <p:stCondLst>
                                            <p:cond delay="229"/>
                                          </p:stCondLst>
                                        </p:cTn>
                                        <p:tgtEl>
                                          <p:spTgt spid="310"/>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500"/>
                                        <p:tgtEl>
                                          <p:spTgt spid="8"/>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750"/>
                                        <p:tgtEl>
                                          <p:spTgt spid="11"/>
                                        </p:tgtEl>
                                      </p:cBhvr>
                                    </p:animEffect>
                                  </p:childTnLst>
                                </p:cTn>
                              </p:par>
                              <p:par>
                                <p:cTn id="32" presetID="6"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750"/>
                                        <p:tgtEl>
                                          <p:spTgt spid="7"/>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750"/>
                                        <p:tgtEl>
                                          <p:spTgt spid="12"/>
                                        </p:tgtEl>
                                      </p:cBhvr>
                                    </p:animEffect>
                                  </p:childTnLst>
                                </p:cTn>
                              </p:par>
                              <p:par>
                                <p:cTn id="38" presetID="6"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750"/>
                                        <p:tgtEl>
                                          <p:spTgt spid="15"/>
                                        </p:tgtEl>
                                      </p:cBhvr>
                                    </p:animEffect>
                                  </p:childTnLst>
                                </p:cTn>
                              </p:par>
                              <p:par>
                                <p:cTn id="41" presetID="6"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750"/>
                                        <p:tgtEl>
                                          <p:spTgt spid="1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750"/>
                                        <p:tgtEl>
                                          <p:spTgt spid="13"/>
                                        </p:tgtEl>
                                      </p:cBhvr>
                                    </p:animEffect>
                                  </p:childTnLst>
                                </p:cTn>
                              </p:par>
                              <p:par>
                                <p:cTn id="47" presetID="6" presetClass="entr" presetSubtype="16"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750"/>
                                        <p:tgtEl>
                                          <p:spTgt spid="19"/>
                                        </p:tgtEl>
                                      </p:cBhvr>
                                    </p:animEffect>
                                  </p:childTnLst>
                                </p:cTn>
                              </p:par>
                              <p:par>
                                <p:cTn id="50" presetID="6"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ircle(in)">
                                      <p:cBhvr>
                                        <p:cTn id="52" dur="75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6" presetClass="exit" presetSubtype="21" fill="hold" nodeType="withEffect">
                                  <p:stCondLst>
                                    <p:cond delay="0"/>
                                  </p:stCondLst>
                                  <p:childTnLst>
                                    <p:animEffect transition="out" filter="barn(inVertical)">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6" presetClass="exit" presetSubtype="21" fill="hold" nodeType="withEffect">
                                  <p:stCondLst>
                                    <p:cond delay="0"/>
                                  </p:stCondLst>
                                  <p:childTnLst>
                                    <p:animEffect transition="out" filter="barn(inVertic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6" presetClass="exit" presetSubtype="21" fill="hold" nodeType="withEffect">
                                  <p:stCondLst>
                                    <p:cond delay="0"/>
                                  </p:stCondLst>
                                  <p:childTnLst>
                                    <p:animEffect transition="out" filter="barn(inVertical)">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16" presetClass="exit" presetSubtype="21" fill="hold" grpId="1" nodeType="withEffect">
                                  <p:stCondLst>
                                    <p:cond delay="0"/>
                                  </p:stCondLst>
                                  <p:childTnLst>
                                    <p:animEffect transition="out" filter="barn(inVertical)">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6" presetClass="exit" presetSubtype="21" fill="hold" nodeType="withEffect">
                                  <p:stCondLst>
                                    <p:cond delay="0"/>
                                  </p:stCondLst>
                                  <p:childTnLst>
                                    <p:animEffect transition="out" filter="barn(inVertical)">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par>
                                <p:cTn id="79" presetID="16" presetClass="exit" presetSubtype="21" fill="hold" nodeType="withEffect">
                                  <p:stCondLst>
                                    <p:cond delay="0"/>
                                  </p:stCondLst>
                                  <p:childTnLst>
                                    <p:animEffect transition="out" filter="barn(inVertical)">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down)">
                                      <p:cBhvr>
                                        <p:cTn id="8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12" grpId="0" animBg="1"/>
      <p:bldP spid="12" grpId="1" animBg="1"/>
      <p:bldP spid="13" grpId="0" animBg="1"/>
      <p:bldP spid="13" grpId="1"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315"/>
        <p:cNvGrpSpPr/>
        <p:nvPr/>
      </p:nvGrpSpPr>
      <p:grpSpPr>
        <a:xfrm>
          <a:off x="0" y="0"/>
          <a:ext cx="0" cy="0"/>
          <a:chOff x="0" y="0"/>
          <a:chExt cx="0" cy="0"/>
        </a:xfrm>
      </p:grpSpPr>
      <p:pic>
        <p:nvPicPr>
          <p:cNvPr id="316" name="Google Shape;316;p21"/>
          <p:cNvPicPr preferRelativeResize="0"/>
          <p:nvPr/>
        </p:nvPicPr>
        <p:blipFill>
          <a:blip r:embed="rId3">
            <a:alphaModFix/>
            <a:duotone>
              <a:schemeClr val="accent4">
                <a:shade val="45000"/>
                <a:satMod val="135000"/>
              </a:schemeClr>
              <a:prstClr val="white"/>
            </a:duotone>
          </a:blip>
          <a:stretch>
            <a:fillRect/>
          </a:stretch>
        </p:blipFill>
        <p:spPr>
          <a:xfrm>
            <a:off x="110177" y="0"/>
            <a:ext cx="18288000" cy="10287000"/>
          </a:xfrm>
          <a:prstGeom prst="rect">
            <a:avLst/>
          </a:prstGeom>
          <a:noFill/>
          <a:ln>
            <a:noFill/>
          </a:ln>
        </p:spPr>
      </p:pic>
      <p:pic>
        <p:nvPicPr>
          <p:cNvPr id="332" name="Google Shape;332;p21"/>
          <p:cNvPicPr preferRelativeResize="0"/>
          <p:nvPr/>
        </p:nvPicPr>
        <p:blipFill rotWithShape="1">
          <a:blip r:embed="rId4">
            <a:alphaModFix/>
          </a:blip>
          <a:srcRect/>
          <a:stretch/>
        </p:blipFill>
        <p:spPr>
          <a:xfrm>
            <a:off x="609223" y="1954626"/>
            <a:ext cx="1799440" cy="2438953"/>
          </a:xfrm>
          <a:prstGeom prst="rect">
            <a:avLst/>
          </a:prstGeom>
          <a:noFill/>
          <a:ln>
            <a:noFill/>
          </a:ln>
        </p:spPr>
      </p:pic>
      <p:pic>
        <p:nvPicPr>
          <p:cNvPr id="334" name="Google Shape;334;p21"/>
          <p:cNvPicPr preferRelativeResize="0"/>
          <p:nvPr/>
        </p:nvPicPr>
        <p:blipFill rotWithShape="1">
          <a:blip r:embed="rId5">
            <a:alphaModFix/>
          </a:blip>
          <a:srcRect/>
          <a:stretch/>
        </p:blipFill>
        <p:spPr>
          <a:xfrm>
            <a:off x="16452593" y="0"/>
            <a:ext cx="1411661" cy="1089807"/>
          </a:xfrm>
          <a:prstGeom prst="rect">
            <a:avLst/>
          </a:prstGeom>
          <a:noFill/>
          <a:ln>
            <a:noFill/>
          </a:ln>
        </p:spPr>
      </p:pic>
      <p:sp>
        <p:nvSpPr>
          <p:cNvPr id="2" name="TextBox 1">
            <a:extLst>
              <a:ext uri="{FF2B5EF4-FFF2-40B4-BE49-F238E27FC236}">
                <a16:creationId xmlns="" xmlns:a16="http://schemas.microsoft.com/office/drawing/2014/main" id="{2B0BA480-FAD8-D68A-D6DC-E7BDD01E8EFD}"/>
              </a:ext>
            </a:extLst>
          </p:cNvPr>
          <p:cNvSpPr txBox="1"/>
          <p:nvPr/>
        </p:nvSpPr>
        <p:spPr>
          <a:xfrm>
            <a:off x="423746" y="185623"/>
            <a:ext cx="16028847" cy="1323439"/>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cs typeface="Times New Roman" panose="02020603050405020304" pitchFamily="18" charset="0"/>
              </a:rPr>
              <a:t>NHIỆM VỤ 3</a:t>
            </a:r>
            <a:r>
              <a:rPr lang="vi-VN"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Sử dụng công cụ chọn (Select), thay đổi kích thước (Resize), công cụ </a:t>
            </a:r>
            <a:r>
              <a:rPr lang="vi-VN" sz="4000" dirty="0" smtClean="0">
                <a:latin typeface="Times New Roman" panose="02020603050405020304" pitchFamily="18" charset="0"/>
                <a:cs typeface="Times New Roman" panose="02020603050405020304" pitchFamily="18" charset="0"/>
              </a:rPr>
              <a:t>quay </a:t>
            </a:r>
            <a:r>
              <a:rPr lang="vi-VN" sz="4000" dirty="0">
                <a:latin typeface="Times New Roman" panose="02020603050405020304" pitchFamily="18" charset="0"/>
                <a:cs typeface="Times New Roman" panose="02020603050405020304" pitchFamily="18" charset="0"/>
              </a:rPr>
              <a:t>(Rotate) để tạo chùm bóng bay nhiều màu.</a:t>
            </a:r>
            <a:endParaRPr lang="en-US" sz="4000" b="1" dirty="0">
              <a:latin typeface="Times New Roman" panose="02020603050405020304" pitchFamily="18" charset="0"/>
              <a:cs typeface="Times New Roman" panose="02020603050405020304" pitchFamily="18" charset="0"/>
            </a:endParaRPr>
          </a:p>
        </p:txBody>
      </p:sp>
      <p:sp>
        <p:nvSpPr>
          <p:cNvPr id="3" name="Scroll: Vertical 2">
            <a:extLst>
              <a:ext uri="{FF2B5EF4-FFF2-40B4-BE49-F238E27FC236}">
                <a16:creationId xmlns="" xmlns:a16="http://schemas.microsoft.com/office/drawing/2014/main" id="{8183FA26-F977-BF8B-C248-2408708C7B1F}"/>
              </a:ext>
            </a:extLst>
          </p:cNvPr>
          <p:cNvSpPr/>
          <p:nvPr/>
        </p:nvSpPr>
        <p:spPr>
          <a:xfrm>
            <a:off x="1645875" y="1853356"/>
            <a:ext cx="12456937" cy="6884372"/>
          </a:xfrm>
          <a:prstGeom prst="verticalScroll">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500" dirty="0">
                <a:solidFill>
                  <a:srgbClr val="C00000"/>
                </a:solidFill>
              </a:rPr>
              <a:t>Bước 1: </a:t>
            </a:r>
            <a:r>
              <a:rPr lang="vi-VN" sz="3500" dirty="0">
                <a:solidFill>
                  <a:sysClr val="windowText" lastClr="000000"/>
                </a:solidFill>
              </a:rPr>
              <a:t>Nháy chuột chọn công cụ chọn </a:t>
            </a:r>
            <a:r>
              <a:rPr lang="vi-VN" sz="3500" b="1" dirty="0">
                <a:solidFill>
                  <a:sysClr val="windowText" lastClr="000000"/>
                </a:solidFill>
              </a:rPr>
              <a:t>Select </a:t>
            </a:r>
            <a:r>
              <a:rPr lang="vi-VN" sz="3500" dirty="0">
                <a:solidFill>
                  <a:sysClr val="windowText" lastClr="000000"/>
                </a:solidFill>
              </a:rPr>
              <a:t>        , kéo thả chuột để tạo thành một hình chữ nhật như Hình 48. </a:t>
            </a:r>
          </a:p>
          <a:p>
            <a:pPr algn="just"/>
            <a:r>
              <a:rPr lang="vi-VN" sz="3500" dirty="0">
                <a:solidFill>
                  <a:srgbClr val="FF130D"/>
                </a:solidFill>
              </a:rPr>
              <a:t>Lưu ý: </a:t>
            </a:r>
            <a:r>
              <a:rPr lang="vi-VN" sz="3500" dirty="0">
                <a:solidFill>
                  <a:sysClr val="windowText" lastClr="000000"/>
                </a:solidFill>
              </a:rPr>
              <a:t>Nếu không muốn chọn cả phần nền màu trắng xung quanh quả bóng bay, em nháy chuột vào mũi tên bên dưới công cụ Select, chọn			 để chuyển thành 					=&gt; màu trắng thành trong suốt</a:t>
            </a:r>
            <a:endParaRPr lang="en-US" sz="3500" dirty="0">
              <a:solidFill>
                <a:sysClr val="windowText" lastClr="000000"/>
              </a:solidFill>
            </a:endParaRPr>
          </a:p>
        </p:txBody>
      </p:sp>
      <p:pic>
        <p:nvPicPr>
          <p:cNvPr id="336" name="Google Shape;336;p21"/>
          <p:cNvPicPr preferRelativeResize="0"/>
          <p:nvPr/>
        </p:nvPicPr>
        <p:blipFill rotWithShape="1">
          <a:blip r:embed="rId6">
            <a:alphaModFix/>
          </a:blip>
          <a:srcRect/>
          <a:stretch/>
        </p:blipFill>
        <p:spPr>
          <a:xfrm>
            <a:off x="-864424" y="7305610"/>
            <a:ext cx="3273087" cy="3098543"/>
          </a:xfrm>
          <a:prstGeom prst="rect">
            <a:avLst/>
          </a:prstGeom>
          <a:noFill/>
          <a:ln>
            <a:noFill/>
          </a:ln>
        </p:spPr>
      </p:pic>
      <p:pic>
        <p:nvPicPr>
          <p:cNvPr id="5" name="Picture 4">
            <a:extLst>
              <a:ext uri="{FF2B5EF4-FFF2-40B4-BE49-F238E27FC236}">
                <a16:creationId xmlns="" xmlns:a16="http://schemas.microsoft.com/office/drawing/2014/main" id="{8A33F5D3-1825-7CEF-219A-FAE3C10B9330}"/>
              </a:ext>
            </a:extLst>
          </p:cNvPr>
          <p:cNvPicPr>
            <a:picLocks noChangeAspect="1"/>
          </p:cNvPicPr>
          <p:nvPr/>
        </p:nvPicPr>
        <p:blipFill>
          <a:blip r:embed="rId7"/>
          <a:stretch>
            <a:fillRect/>
          </a:stretch>
        </p:blipFill>
        <p:spPr>
          <a:xfrm>
            <a:off x="11240431" y="3118272"/>
            <a:ext cx="805468" cy="1250592"/>
          </a:xfrm>
          <a:prstGeom prst="rect">
            <a:avLst/>
          </a:prstGeom>
        </p:spPr>
      </p:pic>
      <p:pic>
        <p:nvPicPr>
          <p:cNvPr id="7" name="Picture 6">
            <a:extLst>
              <a:ext uri="{FF2B5EF4-FFF2-40B4-BE49-F238E27FC236}">
                <a16:creationId xmlns="" xmlns:a16="http://schemas.microsoft.com/office/drawing/2014/main" id="{6A1D364B-7901-AE19-B387-AD2DFB3BFFD3}"/>
              </a:ext>
            </a:extLst>
          </p:cNvPr>
          <p:cNvPicPr>
            <a:picLocks noChangeAspect="1"/>
          </p:cNvPicPr>
          <p:nvPr/>
        </p:nvPicPr>
        <p:blipFill>
          <a:blip r:embed="rId8"/>
          <a:stretch>
            <a:fillRect/>
          </a:stretch>
        </p:blipFill>
        <p:spPr>
          <a:xfrm>
            <a:off x="6604686" y="6014057"/>
            <a:ext cx="2539313" cy="559791"/>
          </a:xfrm>
          <a:prstGeom prst="rect">
            <a:avLst/>
          </a:prstGeom>
        </p:spPr>
      </p:pic>
      <p:pic>
        <p:nvPicPr>
          <p:cNvPr id="9" name="Picture 8">
            <a:extLst>
              <a:ext uri="{FF2B5EF4-FFF2-40B4-BE49-F238E27FC236}">
                <a16:creationId xmlns="" xmlns:a16="http://schemas.microsoft.com/office/drawing/2014/main" id="{2F4F9DFB-6B33-DC3B-7CBB-03CAB5813A15}"/>
              </a:ext>
            </a:extLst>
          </p:cNvPr>
          <p:cNvPicPr>
            <a:picLocks noChangeAspect="1"/>
          </p:cNvPicPr>
          <p:nvPr/>
        </p:nvPicPr>
        <p:blipFill>
          <a:blip r:embed="rId9"/>
          <a:stretch>
            <a:fillRect/>
          </a:stretch>
        </p:blipFill>
        <p:spPr>
          <a:xfrm>
            <a:off x="2681064" y="6573848"/>
            <a:ext cx="3436322" cy="470534"/>
          </a:xfrm>
          <a:prstGeom prst="rect">
            <a:avLst/>
          </a:prstGeom>
        </p:spPr>
      </p:pic>
      <p:pic>
        <p:nvPicPr>
          <p:cNvPr id="11" name="Picture 10">
            <a:extLst>
              <a:ext uri="{FF2B5EF4-FFF2-40B4-BE49-F238E27FC236}">
                <a16:creationId xmlns="" xmlns:a16="http://schemas.microsoft.com/office/drawing/2014/main" id="{E7FF9D20-5800-A397-838A-2450972A9D4E}"/>
              </a:ext>
            </a:extLst>
          </p:cNvPr>
          <p:cNvPicPr>
            <a:picLocks noChangeAspect="1"/>
          </p:cNvPicPr>
          <p:nvPr/>
        </p:nvPicPr>
        <p:blipFill>
          <a:blip r:embed="rId10"/>
          <a:stretch>
            <a:fillRect/>
          </a:stretch>
        </p:blipFill>
        <p:spPr>
          <a:xfrm>
            <a:off x="14118505" y="1729594"/>
            <a:ext cx="3805085" cy="5845350"/>
          </a:xfrm>
          <a:prstGeom prst="rect">
            <a:avLst/>
          </a:prstGeom>
        </p:spPr>
      </p:pic>
      <p:pic>
        <p:nvPicPr>
          <p:cNvPr id="333" name="Google Shape;333;p21"/>
          <p:cNvPicPr preferRelativeResize="0"/>
          <p:nvPr/>
        </p:nvPicPr>
        <p:blipFill rotWithShape="1">
          <a:blip r:embed="rId11">
            <a:alphaModFix/>
          </a:blip>
          <a:srcRect l="33440" t="21235" r="39615" b="40693"/>
          <a:stretch/>
        </p:blipFill>
        <p:spPr>
          <a:xfrm rot="19900414">
            <a:off x="14988536" y="7787138"/>
            <a:ext cx="2856909" cy="19381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5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389"/>
        <p:cNvGrpSpPr/>
        <p:nvPr/>
      </p:nvGrpSpPr>
      <p:grpSpPr>
        <a:xfrm>
          <a:off x="0" y="0"/>
          <a:ext cx="0" cy="0"/>
          <a:chOff x="0" y="0"/>
          <a:chExt cx="0" cy="0"/>
        </a:xfrm>
      </p:grpSpPr>
      <p:pic>
        <p:nvPicPr>
          <p:cNvPr id="390" name="Google Shape;390;p23"/>
          <p:cNvPicPr preferRelativeResize="0"/>
          <p:nvPr/>
        </p:nvPicPr>
        <p:blipFill>
          <a:blip r:embed="rId3">
            <a:alphaModFix/>
            <a:duotone>
              <a:schemeClr val="accent5">
                <a:shade val="45000"/>
                <a:satMod val="135000"/>
              </a:schemeClr>
              <a:prstClr val="white"/>
            </a:duotone>
          </a:blip>
          <a:stretch>
            <a:fillRect/>
          </a:stretch>
        </p:blipFill>
        <p:spPr>
          <a:xfrm>
            <a:off x="0" y="-96532"/>
            <a:ext cx="18288000" cy="10287000"/>
          </a:xfrm>
          <a:prstGeom prst="rect">
            <a:avLst/>
          </a:prstGeom>
          <a:noFill/>
          <a:ln>
            <a:noFill/>
          </a:ln>
        </p:spPr>
      </p:pic>
      <p:pic>
        <p:nvPicPr>
          <p:cNvPr id="392" name="Google Shape;392;p23"/>
          <p:cNvPicPr preferRelativeResize="0"/>
          <p:nvPr/>
        </p:nvPicPr>
        <p:blipFill rotWithShape="1">
          <a:blip r:embed="rId4">
            <a:alphaModFix/>
          </a:blip>
          <a:srcRect/>
          <a:stretch/>
        </p:blipFill>
        <p:spPr>
          <a:xfrm rot="480968">
            <a:off x="16413359" y="2367309"/>
            <a:ext cx="1700347" cy="2205639"/>
          </a:xfrm>
          <a:prstGeom prst="rect">
            <a:avLst/>
          </a:prstGeom>
          <a:noFill/>
          <a:ln>
            <a:noFill/>
          </a:ln>
        </p:spPr>
      </p:pic>
      <p:pic>
        <p:nvPicPr>
          <p:cNvPr id="393" name="Google Shape;393;p23"/>
          <p:cNvPicPr preferRelativeResize="0"/>
          <p:nvPr/>
        </p:nvPicPr>
        <p:blipFill rotWithShape="1">
          <a:blip r:embed="rId5">
            <a:alphaModFix/>
          </a:blip>
          <a:srcRect/>
          <a:stretch/>
        </p:blipFill>
        <p:spPr>
          <a:xfrm rot="21308594" flipH="1">
            <a:off x="15686695" y="6785997"/>
            <a:ext cx="2560887" cy="3538915"/>
          </a:xfrm>
          <a:prstGeom prst="rect">
            <a:avLst/>
          </a:prstGeom>
          <a:noFill/>
          <a:ln>
            <a:noFill/>
          </a:ln>
        </p:spPr>
      </p:pic>
      <p:sp>
        <p:nvSpPr>
          <p:cNvPr id="2" name="Arrow: Pentagon 1">
            <a:extLst>
              <a:ext uri="{FF2B5EF4-FFF2-40B4-BE49-F238E27FC236}">
                <a16:creationId xmlns="" xmlns:a16="http://schemas.microsoft.com/office/drawing/2014/main" id="{B30C6B92-3B87-C602-FB76-B46DC1F541F5}"/>
              </a:ext>
            </a:extLst>
          </p:cNvPr>
          <p:cNvSpPr/>
          <p:nvPr/>
        </p:nvSpPr>
        <p:spPr>
          <a:xfrm>
            <a:off x="223024" y="160928"/>
            <a:ext cx="4549698" cy="3947531"/>
          </a:xfrm>
          <a:prstGeom prst="homePlate">
            <a:avLst>
              <a:gd name="adj" fmla="val 34181"/>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Bước 2: </a:t>
            </a:r>
          </a:p>
          <a:p>
            <a:pPr algn="just"/>
            <a:r>
              <a:rPr lang="vi-VN" sz="3000" dirty="0">
                <a:solidFill>
                  <a:sysClr val="windowText" lastClr="000000"/>
                </a:solidFill>
                <a:latin typeface="Times New Roman" panose="02020603050405020304" pitchFamily="18" charset="0"/>
                <a:cs typeface="Times New Roman" panose="02020603050405020304" pitchFamily="18" charset="0"/>
              </a:rPr>
              <a:t>Chọn </a:t>
            </a:r>
            <a:r>
              <a:rPr lang="vi-VN" sz="3000" b="1" dirty="0">
                <a:solidFill>
                  <a:sysClr val="windowText" lastClr="000000"/>
                </a:solidFill>
                <a:latin typeface="Times New Roman" panose="02020603050405020304" pitchFamily="18" charset="0"/>
                <a:cs typeface="Times New Roman" panose="02020603050405020304" pitchFamily="18" charset="0"/>
              </a:rPr>
              <a:t>Copy </a:t>
            </a:r>
          </a:p>
          <a:p>
            <a:pPr algn="just"/>
            <a:endParaRPr lang="vi-VN" sz="3000" b="1" dirty="0">
              <a:solidFill>
                <a:sysClr val="windowText" lastClr="000000"/>
              </a:solidFill>
              <a:latin typeface="Times New Roman" panose="02020603050405020304" pitchFamily="18" charset="0"/>
              <a:cs typeface="Times New Roman" panose="02020603050405020304" pitchFamily="18" charset="0"/>
            </a:endParaRPr>
          </a:p>
          <a:p>
            <a:pPr algn="just"/>
            <a:r>
              <a:rPr lang="vi-VN" sz="3000" b="1" dirty="0">
                <a:solidFill>
                  <a:sysClr val="windowText" lastClr="000000"/>
                </a:solidFill>
                <a:latin typeface="Times New Roman" panose="02020603050405020304" pitchFamily="18" charset="0"/>
                <a:cs typeface="Times New Roman" panose="02020603050405020304" pitchFamily="18" charset="0"/>
              </a:rPr>
              <a:t>=&gt; </a:t>
            </a:r>
            <a:r>
              <a:rPr lang="vi-VN" sz="3000" dirty="0">
                <a:solidFill>
                  <a:sysClr val="windowText" lastClr="000000"/>
                </a:solidFill>
                <a:latin typeface="Times New Roman" panose="02020603050405020304" pitchFamily="18" charset="0"/>
                <a:cs typeface="Times New Roman" panose="02020603050405020304" pitchFamily="18" charset="0"/>
              </a:rPr>
              <a:t>nhấn </a:t>
            </a:r>
            <a:r>
              <a:rPr lang="vi-VN" sz="3000" b="1" dirty="0">
                <a:solidFill>
                  <a:sysClr val="windowText" lastClr="000000"/>
                </a:solidFill>
                <a:latin typeface="Times New Roman" panose="02020603050405020304" pitchFamily="18" charset="0"/>
                <a:cs typeface="Times New Roman" panose="02020603050405020304" pitchFamily="18" charset="0"/>
              </a:rPr>
              <a:t>Paste </a:t>
            </a:r>
          </a:p>
          <a:p>
            <a:pPr algn="just"/>
            <a:endParaRPr lang="vi-VN" sz="3000" b="1" dirty="0">
              <a:solidFill>
                <a:sysClr val="windowText" lastClr="000000"/>
              </a:solidFill>
              <a:latin typeface="Times New Roman" panose="02020603050405020304" pitchFamily="18" charset="0"/>
              <a:cs typeface="Times New Roman" panose="02020603050405020304" pitchFamily="18" charset="0"/>
            </a:endParaRPr>
          </a:p>
          <a:p>
            <a:pPr algn="just"/>
            <a:r>
              <a:rPr lang="vi-VN" sz="3000" b="1" dirty="0">
                <a:solidFill>
                  <a:sysClr val="windowText" lastClr="000000"/>
                </a:solidFill>
                <a:latin typeface="Times New Roman" panose="02020603050405020304" pitchFamily="18" charset="0"/>
                <a:cs typeface="Times New Roman" panose="02020603050405020304" pitchFamily="18" charset="0"/>
              </a:rPr>
              <a:t>=&gt; </a:t>
            </a:r>
            <a:r>
              <a:rPr lang="vi-VN" sz="3000" dirty="0">
                <a:solidFill>
                  <a:sysClr val="windowText" lastClr="000000"/>
                </a:solidFill>
                <a:latin typeface="Times New Roman" panose="02020603050405020304" pitchFamily="18" charset="0"/>
                <a:cs typeface="Times New Roman" panose="02020603050405020304" pitchFamily="18" charset="0"/>
              </a:rPr>
              <a:t>tạo ra hình chữ nhật chứa quả bóng thứ 2</a:t>
            </a:r>
          </a:p>
          <a:p>
            <a:pPr algn="ctr"/>
            <a:r>
              <a:rPr lang="vi-VN" sz="3000" dirty="0">
                <a:solidFill>
                  <a:sysClr val="windowText" lastClr="000000"/>
                </a:solidFill>
                <a:latin typeface="Times New Roman" panose="02020603050405020304" pitchFamily="18" charset="0"/>
                <a:cs typeface="Times New Roman" panose="02020603050405020304" pitchFamily="18" charset="0"/>
              </a:rPr>
              <a:t>(Hình 49)</a:t>
            </a:r>
            <a:endParaRPr lang="en-US" sz="3000" dirty="0">
              <a:solidFill>
                <a:sysClr val="windowText" lastClr="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EAC82C26-1C0A-7379-4812-98C3351B7059}"/>
              </a:ext>
            </a:extLst>
          </p:cNvPr>
          <p:cNvPicPr>
            <a:picLocks noChangeAspect="1"/>
          </p:cNvPicPr>
          <p:nvPr/>
        </p:nvPicPr>
        <p:blipFill>
          <a:blip r:embed="rId6"/>
          <a:stretch>
            <a:fillRect/>
          </a:stretch>
        </p:blipFill>
        <p:spPr>
          <a:xfrm>
            <a:off x="2317502" y="770914"/>
            <a:ext cx="1364351" cy="589535"/>
          </a:xfrm>
          <a:prstGeom prst="rect">
            <a:avLst/>
          </a:prstGeom>
        </p:spPr>
      </p:pic>
      <p:pic>
        <p:nvPicPr>
          <p:cNvPr id="6" name="Picture 5">
            <a:extLst>
              <a:ext uri="{FF2B5EF4-FFF2-40B4-BE49-F238E27FC236}">
                <a16:creationId xmlns="" xmlns:a16="http://schemas.microsoft.com/office/drawing/2014/main" id="{DD78B46E-86FA-328B-F9B8-0E1169BC5B19}"/>
              </a:ext>
            </a:extLst>
          </p:cNvPr>
          <p:cNvPicPr>
            <a:picLocks noChangeAspect="1"/>
          </p:cNvPicPr>
          <p:nvPr/>
        </p:nvPicPr>
        <p:blipFill>
          <a:blip r:embed="rId7"/>
          <a:stretch>
            <a:fillRect/>
          </a:stretch>
        </p:blipFill>
        <p:spPr>
          <a:xfrm>
            <a:off x="2730421" y="1491915"/>
            <a:ext cx="951432" cy="1092819"/>
          </a:xfrm>
          <a:prstGeom prst="rect">
            <a:avLst/>
          </a:prstGeom>
        </p:spPr>
      </p:pic>
      <p:pic>
        <p:nvPicPr>
          <p:cNvPr id="8" name="Picture 7">
            <a:extLst>
              <a:ext uri="{FF2B5EF4-FFF2-40B4-BE49-F238E27FC236}">
                <a16:creationId xmlns="" xmlns:a16="http://schemas.microsoft.com/office/drawing/2014/main" id="{19D497FE-1DAF-81DE-8640-1F4356B1F082}"/>
              </a:ext>
            </a:extLst>
          </p:cNvPr>
          <p:cNvPicPr>
            <a:picLocks noChangeAspect="1"/>
          </p:cNvPicPr>
          <p:nvPr/>
        </p:nvPicPr>
        <p:blipFill>
          <a:blip r:embed="rId8"/>
          <a:stretch>
            <a:fillRect/>
          </a:stretch>
        </p:blipFill>
        <p:spPr>
          <a:xfrm>
            <a:off x="223024" y="4365919"/>
            <a:ext cx="4326674" cy="5408342"/>
          </a:xfrm>
          <a:prstGeom prst="rect">
            <a:avLst/>
          </a:prstGeom>
        </p:spPr>
      </p:pic>
      <p:sp>
        <p:nvSpPr>
          <p:cNvPr id="9" name="Arrow: Pentagon 8">
            <a:extLst>
              <a:ext uri="{FF2B5EF4-FFF2-40B4-BE49-F238E27FC236}">
                <a16:creationId xmlns="" xmlns:a16="http://schemas.microsoft.com/office/drawing/2014/main" id="{41F3B744-3457-517C-427B-3FC3ED1B6C91}"/>
              </a:ext>
            </a:extLst>
          </p:cNvPr>
          <p:cNvSpPr/>
          <p:nvPr/>
        </p:nvSpPr>
        <p:spPr>
          <a:xfrm>
            <a:off x="5185318" y="198901"/>
            <a:ext cx="5174166" cy="3947531"/>
          </a:xfrm>
          <a:prstGeom prst="homePlate">
            <a:avLst>
              <a:gd name="adj" fmla="val 2853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Bước 3:</a:t>
            </a:r>
          </a:p>
          <a:p>
            <a:pPr algn="just"/>
            <a:r>
              <a:rPr lang="en-US" sz="3000" dirty="0" err="1">
                <a:solidFill>
                  <a:sysClr val="windowText" lastClr="000000"/>
                </a:solidFill>
                <a:latin typeface="Times New Roman" panose="02020603050405020304" pitchFamily="18" charset="0"/>
                <a:cs typeface="Times New Roman" panose="02020603050405020304" pitchFamily="18" charset="0"/>
              </a:rPr>
              <a:t>Dùng</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chuột</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kéo</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thả</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các</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hình</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vuông</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nhỏ</a:t>
            </a:r>
            <a:r>
              <a:rPr lang="en-US" sz="3000" dirty="0">
                <a:solidFill>
                  <a:sysClr val="windowText" lastClr="000000"/>
                </a:solidFill>
                <a:latin typeface="Times New Roman" panose="02020603050405020304" pitchFamily="18" charset="0"/>
                <a:cs typeface="Times New Roman" panose="02020603050405020304" pitchFamily="18" charset="0"/>
              </a:rPr>
              <a:t> ở </a:t>
            </a:r>
            <a:r>
              <a:rPr lang="en-US" sz="3000" dirty="0" err="1">
                <a:solidFill>
                  <a:sysClr val="windowText" lastClr="000000"/>
                </a:solidFill>
                <a:latin typeface="Times New Roman" panose="02020603050405020304" pitchFamily="18" charset="0"/>
                <a:cs typeface="Times New Roman" panose="02020603050405020304" pitchFamily="18" charset="0"/>
              </a:rPr>
              <a:t>khung</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chữ</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nhật</a:t>
            </a:r>
            <a:r>
              <a:rPr lang="vi-VN" sz="3000" dirty="0">
                <a:solidFill>
                  <a:sysClr val="windowText" lastClr="000000"/>
                </a:solidFill>
                <a:latin typeface="Times New Roman" panose="02020603050405020304" pitchFamily="18" charset="0"/>
                <a:cs typeface="Times New Roman" panose="02020603050405020304" pitchFamily="18" charset="0"/>
              </a:rPr>
              <a:t> =&gt; để thay đổi kích thước ( bóng 2 bé hơn bóng 1)</a:t>
            </a:r>
          </a:p>
          <a:p>
            <a:pPr algn="ctr"/>
            <a:r>
              <a:rPr lang="en-US" sz="3000" dirty="0">
                <a:solidFill>
                  <a:sysClr val="windowText" lastClr="000000"/>
                </a:solidFill>
                <a:latin typeface="Times New Roman" panose="02020603050405020304" pitchFamily="18" charset="0"/>
                <a:cs typeface="Times New Roman" panose="02020603050405020304" pitchFamily="18" charset="0"/>
              </a:rPr>
              <a:t>(</a:t>
            </a:r>
            <a:r>
              <a:rPr lang="en-US" sz="3000" dirty="0" err="1">
                <a:solidFill>
                  <a:sysClr val="windowText" lastClr="000000"/>
                </a:solidFill>
                <a:latin typeface="Times New Roman" panose="02020603050405020304" pitchFamily="18" charset="0"/>
                <a:cs typeface="Times New Roman" panose="02020603050405020304" pitchFamily="18" charset="0"/>
              </a:rPr>
              <a:t>Hình</a:t>
            </a:r>
            <a:r>
              <a:rPr lang="en-US" sz="3000" dirty="0">
                <a:solidFill>
                  <a:sysClr val="windowText" lastClr="000000"/>
                </a:solidFill>
                <a:latin typeface="Times New Roman" panose="02020603050405020304" pitchFamily="18" charset="0"/>
                <a:cs typeface="Times New Roman" panose="02020603050405020304" pitchFamily="18" charset="0"/>
              </a:rPr>
              <a:t> 50)</a:t>
            </a:r>
            <a:endParaRPr lang="vi-VN" sz="3000" dirty="0">
              <a:solidFill>
                <a:sysClr val="windowText" lastClr="000000"/>
              </a:solidFill>
              <a:latin typeface="Times New Roman" panose="02020603050405020304" pitchFamily="18" charset="0"/>
              <a:cs typeface="Times New Roman" panose="02020603050405020304" pitchFamily="18" charset="0"/>
            </a:endParaRPr>
          </a:p>
          <a:p>
            <a:pPr algn="ctr"/>
            <a:endParaRPr lang="en-US" dirty="0"/>
          </a:p>
        </p:txBody>
      </p:sp>
      <p:pic>
        <p:nvPicPr>
          <p:cNvPr id="10" name="Picture 9">
            <a:extLst>
              <a:ext uri="{FF2B5EF4-FFF2-40B4-BE49-F238E27FC236}">
                <a16:creationId xmlns="" xmlns:a16="http://schemas.microsoft.com/office/drawing/2014/main" id="{F319B7E0-0F97-E1C7-D0E8-03A914591A62}"/>
              </a:ext>
            </a:extLst>
          </p:cNvPr>
          <p:cNvPicPr>
            <a:picLocks noChangeAspect="1"/>
          </p:cNvPicPr>
          <p:nvPr/>
        </p:nvPicPr>
        <p:blipFill>
          <a:blip r:embed="rId9"/>
          <a:stretch>
            <a:fillRect/>
          </a:stretch>
        </p:blipFill>
        <p:spPr>
          <a:xfrm>
            <a:off x="5156377" y="4423242"/>
            <a:ext cx="4750418" cy="5272025"/>
          </a:xfrm>
          <a:prstGeom prst="rect">
            <a:avLst/>
          </a:prstGeom>
        </p:spPr>
      </p:pic>
      <p:sp>
        <p:nvSpPr>
          <p:cNvPr id="11" name="Arrow: Pentagon 10">
            <a:extLst>
              <a:ext uri="{FF2B5EF4-FFF2-40B4-BE49-F238E27FC236}">
                <a16:creationId xmlns="" xmlns:a16="http://schemas.microsoft.com/office/drawing/2014/main" id="{DD725E7D-668E-F90F-3769-FBBD8A41CA06}"/>
              </a:ext>
            </a:extLst>
          </p:cNvPr>
          <p:cNvSpPr/>
          <p:nvPr/>
        </p:nvSpPr>
        <p:spPr>
          <a:xfrm>
            <a:off x="11137696" y="160928"/>
            <a:ext cx="5174166" cy="3909558"/>
          </a:xfrm>
          <a:prstGeom prst="homePlate">
            <a:avLst>
              <a:gd name="adj" fmla="val 34598"/>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Bước 4:</a:t>
            </a:r>
          </a:p>
          <a:p>
            <a:pPr algn="just"/>
            <a:r>
              <a:rPr lang="vi-VN" sz="3000" b="1" dirty="0">
                <a:solidFill>
                  <a:srgbClr val="C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Nháy</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chuột</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vào</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mũi</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tên</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bên</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cạnh</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b="1" dirty="0">
                <a:solidFill>
                  <a:sysClr val="windowText" lastClr="000000"/>
                </a:solidFill>
                <a:latin typeface="Times New Roman" panose="02020603050405020304" pitchFamily="18" charset="0"/>
                <a:cs typeface="Times New Roman" panose="02020603050405020304" pitchFamily="18" charset="0"/>
              </a:rPr>
              <a:t>Rotate</a:t>
            </a:r>
            <a:r>
              <a:rPr lang="vi-VN" sz="3000" dirty="0">
                <a:solidFill>
                  <a:sysClr val="windowText" lastClr="000000"/>
                </a:solidFill>
                <a:latin typeface="Times New Roman" panose="02020603050405020304" pitchFamily="18" charset="0"/>
                <a:cs typeface="Times New Roman" panose="02020603050405020304" pitchFamily="18" charset="0"/>
              </a:rPr>
              <a:t>                 </a:t>
            </a:r>
          </a:p>
          <a:p>
            <a:pPr algn="just"/>
            <a:r>
              <a:rPr lang="vi-VN" sz="3000" b="1" dirty="0">
                <a:solidFill>
                  <a:sysClr val="windowText" lastClr="000000"/>
                </a:solidFill>
                <a:latin typeface="Times New Roman" panose="02020603050405020304" pitchFamily="18" charset="0"/>
                <a:cs typeface="Times New Roman" panose="02020603050405020304" pitchFamily="18" charset="0"/>
              </a:rPr>
              <a:t>=&gt; </a:t>
            </a:r>
            <a:r>
              <a:rPr lang="en-US" sz="3000" dirty="0" err="1">
                <a:solidFill>
                  <a:sysClr val="windowText" lastClr="000000"/>
                </a:solidFill>
                <a:latin typeface="Times New Roman" panose="02020603050405020304" pitchFamily="18" charset="0"/>
                <a:cs typeface="Times New Roman" panose="02020603050405020304" pitchFamily="18" charset="0"/>
              </a:rPr>
              <a:t>chọn</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b="1" dirty="0">
                <a:solidFill>
                  <a:sysClr val="windowText" lastClr="000000"/>
                </a:solidFill>
                <a:latin typeface="Times New Roman" panose="02020603050405020304" pitchFamily="18" charset="0"/>
                <a:cs typeface="Times New Roman" panose="02020603050405020304" pitchFamily="18" charset="0"/>
              </a:rPr>
              <a:t>Flip horizontal</a:t>
            </a:r>
            <a:endParaRPr lang="vi-VN" sz="3000" b="1" dirty="0">
              <a:solidFill>
                <a:sysClr val="windowText" lastClr="000000"/>
              </a:solidFill>
              <a:latin typeface="Times New Roman" panose="02020603050405020304" pitchFamily="18" charset="0"/>
              <a:cs typeface="Times New Roman" panose="02020603050405020304" pitchFamily="18" charset="0"/>
            </a:endParaRPr>
          </a:p>
          <a:p>
            <a:pPr algn="just"/>
            <a:endParaRPr lang="vi-VN" sz="3000" b="1" dirty="0">
              <a:solidFill>
                <a:sysClr val="windowText" lastClr="000000"/>
              </a:solidFill>
              <a:latin typeface="Times New Roman" panose="02020603050405020304" pitchFamily="18" charset="0"/>
              <a:cs typeface="Times New Roman" panose="02020603050405020304" pitchFamily="18" charset="0"/>
            </a:endParaRPr>
          </a:p>
          <a:p>
            <a:pPr algn="ctr"/>
            <a:endParaRPr lang="vi-VN" sz="3000" dirty="0">
              <a:solidFill>
                <a:sysClr val="windowText" lastClr="000000"/>
              </a:solidFill>
              <a:latin typeface="Times New Roman" panose="02020603050405020304" pitchFamily="18" charset="0"/>
              <a:cs typeface="Times New Roman" panose="02020603050405020304" pitchFamily="18" charset="0"/>
            </a:endParaRPr>
          </a:p>
          <a:p>
            <a:pPr algn="ctr"/>
            <a:r>
              <a:rPr lang="vi-VN" sz="3000" dirty="0">
                <a:solidFill>
                  <a:sysClr val="windowText" lastClr="000000"/>
                </a:solidFill>
                <a:latin typeface="Times New Roman" panose="02020603050405020304" pitchFamily="18" charset="0"/>
                <a:cs typeface="Times New Roman" panose="02020603050405020304" pitchFamily="18" charset="0"/>
              </a:rPr>
              <a:t>(Hình 51)</a:t>
            </a:r>
          </a:p>
          <a:p>
            <a:pPr algn="ctr"/>
            <a:endParaRPr lang="en-US" sz="3000" dirty="0"/>
          </a:p>
        </p:txBody>
      </p:sp>
      <p:grpSp>
        <p:nvGrpSpPr>
          <p:cNvPr id="12" name="Group 11">
            <a:extLst>
              <a:ext uri="{FF2B5EF4-FFF2-40B4-BE49-F238E27FC236}">
                <a16:creationId xmlns="" xmlns:a16="http://schemas.microsoft.com/office/drawing/2014/main" id="{EAE10ABB-ED94-E231-235B-CBBDB6F4CC4E}"/>
              </a:ext>
            </a:extLst>
          </p:cNvPr>
          <p:cNvGrpSpPr/>
          <p:nvPr/>
        </p:nvGrpSpPr>
        <p:grpSpPr>
          <a:xfrm>
            <a:off x="13838602" y="1235282"/>
            <a:ext cx="1718977" cy="367216"/>
            <a:chOff x="-2793" y="-3390"/>
            <a:chExt cx="696213" cy="219823"/>
          </a:xfrm>
        </p:grpSpPr>
        <p:pic>
          <p:nvPicPr>
            <p:cNvPr id="13" name="Picture 12">
              <a:extLst>
                <a:ext uri="{FF2B5EF4-FFF2-40B4-BE49-F238E27FC236}">
                  <a16:creationId xmlns="" xmlns:a16="http://schemas.microsoft.com/office/drawing/2014/main" id="{AD66C02E-CE4C-4211-D8EF-C223C8DF8D36}"/>
                </a:ext>
              </a:extLst>
            </p:cNvPr>
            <p:cNvPicPr/>
            <p:nvPr/>
          </p:nvPicPr>
          <p:blipFill>
            <a:blip r:embed="rId10"/>
            <a:stretch>
              <a:fillRect/>
            </a:stretch>
          </p:blipFill>
          <p:spPr>
            <a:xfrm>
              <a:off x="-2793" y="-3390"/>
              <a:ext cx="694944" cy="219456"/>
            </a:xfrm>
            <a:prstGeom prst="rect">
              <a:avLst/>
            </a:prstGeom>
          </p:spPr>
        </p:pic>
        <p:sp>
          <p:nvSpPr>
            <p:cNvPr id="14" name="Shape 5185">
              <a:extLst>
                <a:ext uri="{FF2B5EF4-FFF2-40B4-BE49-F238E27FC236}">
                  <a16:creationId xmlns="" xmlns:a16="http://schemas.microsoft.com/office/drawing/2014/main" id="{1697BC5F-9711-1159-D060-D4C948836FE3}"/>
                </a:ext>
              </a:extLst>
            </p:cNvPr>
            <p:cNvSpPr/>
            <p:nvPr/>
          </p:nvSpPr>
          <p:spPr>
            <a:xfrm>
              <a:off x="0" y="12"/>
              <a:ext cx="693420" cy="216421"/>
            </a:xfrm>
            <a:custGeom>
              <a:avLst/>
              <a:gdLst/>
              <a:ahLst/>
              <a:cxnLst/>
              <a:rect l="0" t="0" r="0" b="0"/>
              <a:pathLst>
                <a:path w="693420" h="216421">
                  <a:moveTo>
                    <a:pt x="0" y="216421"/>
                  </a:moveTo>
                  <a:lnTo>
                    <a:pt x="693420" y="216421"/>
                  </a:lnTo>
                  <a:lnTo>
                    <a:pt x="693420" y="0"/>
                  </a:lnTo>
                  <a:lnTo>
                    <a:pt x="0" y="0"/>
                  </a:lnTo>
                  <a:close/>
                </a:path>
              </a:pathLst>
            </a:custGeom>
            <a:ln w="3175" cap="flat">
              <a:miter lim="100000"/>
            </a:ln>
          </p:spPr>
          <p:style>
            <a:lnRef idx="1">
              <a:srgbClr val="000000"/>
            </a:lnRef>
            <a:fillRef idx="0">
              <a:srgbClr val="000000">
                <a:alpha val="0"/>
              </a:srgbClr>
            </a:fillRef>
            <a:effectRef idx="0">
              <a:scrgbClr r="0" g="0" b="0"/>
            </a:effectRef>
            <a:fontRef idx="none"/>
          </p:style>
          <p:txBody>
            <a:bodyPr/>
            <a:lstStyle/>
            <a:p>
              <a:endParaRPr lang="en-US"/>
            </a:p>
          </p:txBody>
        </p:sp>
      </p:grpSp>
      <p:pic>
        <p:nvPicPr>
          <p:cNvPr id="16" name="Picture 15">
            <a:extLst>
              <a:ext uri="{FF2B5EF4-FFF2-40B4-BE49-F238E27FC236}">
                <a16:creationId xmlns="" xmlns:a16="http://schemas.microsoft.com/office/drawing/2014/main" id="{1D067DEA-7C3E-81CB-3B19-D9EDB38083AB}"/>
              </a:ext>
            </a:extLst>
          </p:cNvPr>
          <p:cNvPicPr>
            <a:picLocks noChangeAspect="1"/>
          </p:cNvPicPr>
          <p:nvPr/>
        </p:nvPicPr>
        <p:blipFill>
          <a:blip r:embed="rId11"/>
          <a:stretch>
            <a:fillRect/>
          </a:stretch>
        </p:blipFill>
        <p:spPr>
          <a:xfrm>
            <a:off x="11667766" y="2259527"/>
            <a:ext cx="3298291" cy="538830"/>
          </a:xfrm>
          <a:prstGeom prst="rect">
            <a:avLst/>
          </a:prstGeom>
        </p:spPr>
      </p:pic>
      <p:pic>
        <p:nvPicPr>
          <p:cNvPr id="18" name="Picture 17">
            <a:extLst>
              <a:ext uri="{FF2B5EF4-FFF2-40B4-BE49-F238E27FC236}">
                <a16:creationId xmlns="" xmlns:a16="http://schemas.microsoft.com/office/drawing/2014/main" id="{4E8C5C8F-1BED-AC5B-C384-6DAA4DD82D56}"/>
              </a:ext>
            </a:extLst>
          </p:cNvPr>
          <p:cNvPicPr>
            <a:picLocks noChangeAspect="1"/>
          </p:cNvPicPr>
          <p:nvPr/>
        </p:nvPicPr>
        <p:blipFill>
          <a:blip r:embed="rId12"/>
          <a:stretch>
            <a:fillRect/>
          </a:stretch>
        </p:blipFill>
        <p:spPr>
          <a:xfrm>
            <a:off x="11153573" y="4311388"/>
            <a:ext cx="4566787" cy="5383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6"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500"/>
                                        <p:tgtEl>
                                          <p:spTgt spid="12"/>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5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ircle(i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5C680"/>
        </a:solidFill>
        <a:effectLst/>
      </p:bgPr>
    </p:bg>
    <p:spTree>
      <p:nvGrpSpPr>
        <p:cNvPr id="1" name="Shape 510"/>
        <p:cNvGrpSpPr/>
        <p:nvPr/>
      </p:nvGrpSpPr>
      <p:grpSpPr>
        <a:xfrm>
          <a:off x="0" y="0"/>
          <a:ext cx="0" cy="0"/>
          <a:chOff x="0" y="0"/>
          <a:chExt cx="0" cy="0"/>
        </a:xfrm>
      </p:grpSpPr>
      <p:grpSp>
        <p:nvGrpSpPr>
          <p:cNvPr id="511" name="Google Shape;511;p28"/>
          <p:cNvGrpSpPr/>
          <p:nvPr/>
        </p:nvGrpSpPr>
        <p:grpSpPr>
          <a:xfrm>
            <a:off x="387343" y="265452"/>
            <a:ext cx="17544871" cy="9647599"/>
            <a:chOff x="0" y="-144661"/>
            <a:chExt cx="23393161" cy="12863465"/>
          </a:xfrm>
        </p:grpSpPr>
        <p:grpSp>
          <p:nvGrpSpPr>
            <p:cNvPr id="512" name="Google Shape;512;p28"/>
            <p:cNvGrpSpPr/>
            <p:nvPr/>
          </p:nvGrpSpPr>
          <p:grpSpPr>
            <a:xfrm>
              <a:off x="0" y="-144661"/>
              <a:ext cx="23393161" cy="12863465"/>
              <a:chOff x="0" y="-28575"/>
              <a:chExt cx="4620871" cy="2540931"/>
            </a:xfrm>
          </p:grpSpPr>
          <p:sp>
            <p:nvSpPr>
              <p:cNvPr id="513" name="Google Shape;513;p28"/>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514" name="Google Shape;514;p2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15" name="Google Shape;515;p28"/>
            <p:cNvGrpSpPr/>
            <p:nvPr/>
          </p:nvGrpSpPr>
          <p:grpSpPr>
            <a:xfrm>
              <a:off x="85349" y="-62491"/>
              <a:ext cx="23222464" cy="12699125"/>
              <a:chOff x="0" y="-28575"/>
              <a:chExt cx="4587153" cy="2508469"/>
            </a:xfrm>
          </p:grpSpPr>
          <p:sp>
            <p:nvSpPr>
              <p:cNvPr id="516" name="Google Shape;516;p28"/>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C86B"/>
              </a:solidFill>
              <a:ln>
                <a:noFill/>
              </a:ln>
            </p:spPr>
          </p:sp>
          <p:sp>
            <p:nvSpPr>
              <p:cNvPr id="517" name="Google Shape;517;p2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518" name="Google Shape;518;p28"/>
          <p:cNvPicPr preferRelativeResize="0"/>
          <p:nvPr/>
        </p:nvPicPr>
        <p:blipFill>
          <a:blip r:embed="rId3">
            <a:alphaModFix/>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9829" y="-1"/>
            <a:ext cx="18288000" cy="10287000"/>
          </a:xfrm>
          <a:prstGeom prst="rect">
            <a:avLst/>
          </a:prstGeom>
          <a:noFill/>
          <a:ln>
            <a:noFill/>
          </a:ln>
        </p:spPr>
      </p:pic>
      <p:pic>
        <p:nvPicPr>
          <p:cNvPr id="527" name="Google Shape;527;p28"/>
          <p:cNvPicPr preferRelativeResize="0"/>
          <p:nvPr/>
        </p:nvPicPr>
        <p:blipFill rotWithShape="1">
          <a:blip r:embed="rId5">
            <a:alphaModFix/>
          </a:blip>
          <a:srcRect l="25348" t="28508" r="30202" b="31558"/>
          <a:stretch/>
        </p:blipFill>
        <p:spPr>
          <a:xfrm rot="19274865">
            <a:off x="12320297" y="6341647"/>
            <a:ext cx="5263951" cy="3250022"/>
          </a:xfrm>
          <a:prstGeom prst="rect">
            <a:avLst/>
          </a:prstGeom>
          <a:noFill/>
          <a:ln>
            <a:noFill/>
          </a:ln>
        </p:spPr>
      </p:pic>
      <p:sp>
        <p:nvSpPr>
          <p:cNvPr id="528" name="Google Shape;528;p28"/>
          <p:cNvSpPr txBox="1"/>
          <p:nvPr/>
        </p:nvSpPr>
        <p:spPr>
          <a:xfrm rot="19335053">
            <a:off x="13667476" y="7023537"/>
            <a:ext cx="3023443" cy="1261114"/>
          </a:xfrm>
          <a:prstGeom prst="rect">
            <a:avLst/>
          </a:prstGeom>
          <a:noFill/>
          <a:ln>
            <a:noFill/>
          </a:ln>
        </p:spPr>
        <p:txBody>
          <a:bodyPr spcFirstLastPara="1" wrap="square" lIns="0" tIns="0" rIns="0" bIns="0" anchor="t" anchorCtr="0">
            <a:spAutoFit/>
          </a:bodyPr>
          <a:lstStyle/>
          <a:p>
            <a:pPr marL="0" marR="0" lvl="0" indent="0" algn="ctr" rtl="0">
              <a:lnSpc>
                <a:spcPct val="116990"/>
              </a:lnSpc>
              <a:spcBef>
                <a:spcPts val="0"/>
              </a:spcBef>
              <a:spcAft>
                <a:spcPts val="0"/>
              </a:spcAft>
              <a:buNone/>
            </a:pPr>
            <a:r>
              <a:rPr lang="en-US" sz="3502" b="1" i="0" u="none" strike="noStrike" cap="none" dirty="0">
                <a:solidFill>
                  <a:srgbClr val="000000"/>
                </a:solidFill>
                <a:latin typeface="Paytone One"/>
                <a:ea typeface="Paytone One"/>
                <a:cs typeface="Paytone One"/>
                <a:sym typeface="Paytone One"/>
              </a:rPr>
              <a:t>HAPPY DESIGNING</a:t>
            </a:r>
            <a:endParaRPr dirty="0"/>
          </a:p>
        </p:txBody>
      </p:sp>
      <p:sp>
        <p:nvSpPr>
          <p:cNvPr id="2" name="Arrow: Pentagon 1">
            <a:extLst>
              <a:ext uri="{FF2B5EF4-FFF2-40B4-BE49-F238E27FC236}">
                <a16:creationId xmlns="" xmlns:a16="http://schemas.microsoft.com/office/drawing/2014/main" id="{0E811D02-E165-1F7D-0D85-85718E45A1D8}"/>
              </a:ext>
            </a:extLst>
          </p:cNvPr>
          <p:cNvSpPr/>
          <p:nvPr/>
        </p:nvSpPr>
        <p:spPr>
          <a:xfrm>
            <a:off x="748427" y="780067"/>
            <a:ext cx="4594303" cy="3194596"/>
          </a:xfrm>
          <a:prstGeom prst="homePlate">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mj-lt"/>
                <a:cs typeface="Times New Roman" panose="02020603050405020304" pitchFamily="18" charset="0"/>
              </a:rPr>
              <a:t>Bước 5: </a:t>
            </a:r>
          </a:p>
          <a:p>
            <a:pPr algn="just"/>
            <a:r>
              <a:rPr lang="vi-VN"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Chọn</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công</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cụ</a:t>
            </a:r>
            <a:r>
              <a:rPr lang="vi-VN" sz="3000" dirty="0">
                <a:solidFill>
                  <a:sysClr val="windowText" lastClr="000000"/>
                </a:solidFill>
                <a:latin typeface="Times New Roman" panose="02020603050405020304" pitchFamily="18" charset="0"/>
                <a:cs typeface="Times New Roman" panose="02020603050405020304" pitchFamily="18" charset="0"/>
              </a:rPr>
              <a:t>         </a:t>
            </a:r>
          </a:p>
          <a:p>
            <a:pPr algn="just"/>
            <a:r>
              <a:rPr lang="vi-VN" sz="3000" b="1" dirty="0">
                <a:solidFill>
                  <a:sysClr val="windowText" lastClr="000000"/>
                </a:solidFill>
                <a:latin typeface="Times New Roman" panose="02020603050405020304" pitchFamily="18" charset="0"/>
                <a:cs typeface="Times New Roman" panose="02020603050405020304" pitchFamily="18" charset="0"/>
              </a:rPr>
              <a:t>=&gt; </a:t>
            </a:r>
            <a:r>
              <a:rPr lang="vi-VN" sz="3000" dirty="0">
                <a:solidFill>
                  <a:sysClr val="windowText" lastClr="000000"/>
                </a:solidFill>
                <a:latin typeface="Times New Roman" panose="02020603050405020304" pitchFamily="18" charset="0"/>
                <a:cs typeface="Times New Roman" panose="02020603050405020304" pitchFamily="18" charset="0"/>
              </a:rPr>
              <a:t>Chọn màu tím cho quả bóng 2</a:t>
            </a:r>
          </a:p>
          <a:p>
            <a:pPr algn="ctr"/>
            <a:r>
              <a:rPr lang="vi-VN" sz="3000" dirty="0">
                <a:solidFill>
                  <a:sysClr val="windowText" lastClr="000000"/>
                </a:solidFill>
                <a:latin typeface="Times New Roman" panose="02020603050405020304" pitchFamily="18" charset="0"/>
                <a:cs typeface="Times New Roman" panose="02020603050405020304" pitchFamily="18" charset="0"/>
              </a:rPr>
              <a:t>(Hình 52)</a:t>
            </a:r>
          </a:p>
          <a:p>
            <a:pPr algn="ctr"/>
            <a:endParaRPr lang="en-US" sz="3000" b="1" dirty="0">
              <a:latin typeface="+mj-lt"/>
              <a:cs typeface="Times New Roman" panose="02020603050405020304" pitchFamily="18" charset="0"/>
            </a:endParaRPr>
          </a:p>
        </p:txBody>
      </p:sp>
      <p:sp>
        <p:nvSpPr>
          <p:cNvPr id="3" name="Arrow: Pentagon 2">
            <a:extLst>
              <a:ext uri="{FF2B5EF4-FFF2-40B4-BE49-F238E27FC236}">
                <a16:creationId xmlns="" xmlns:a16="http://schemas.microsoft.com/office/drawing/2014/main" id="{FB702B87-70A4-DCD3-5E01-00154B6158AB}"/>
              </a:ext>
            </a:extLst>
          </p:cNvPr>
          <p:cNvSpPr/>
          <p:nvPr/>
        </p:nvSpPr>
        <p:spPr>
          <a:xfrm>
            <a:off x="6277838" y="592533"/>
            <a:ext cx="4594303" cy="3382130"/>
          </a:xfrm>
          <a:prstGeom prst="homePlate">
            <a:avLst>
              <a:gd name="adj" fmla="val 3813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mj-lt"/>
                <a:cs typeface="Times New Roman" panose="02020603050405020304" pitchFamily="18" charset="0"/>
              </a:rPr>
              <a:t>Bước 6:</a:t>
            </a:r>
          </a:p>
          <a:p>
            <a:pPr algn="just"/>
            <a:r>
              <a:rPr lang="vi-VN" sz="3000" dirty="0">
                <a:solidFill>
                  <a:sysClr val="windowText" lastClr="000000"/>
                </a:solidFill>
              </a:rPr>
              <a:t>Thực hiện tương tự các bước từ Bước 1 đến Bước 5</a:t>
            </a:r>
            <a:r>
              <a:rPr lang="vi-VN" sz="3000" dirty="0">
                <a:solidFill>
                  <a:sysClr val="windowText" lastClr="000000"/>
                </a:solidFill>
                <a:latin typeface="+mj-lt"/>
                <a:cs typeface="Times New Roman" panose="02020603050405020304" pitchFamily="18" charset="0"/>
              </a:rPr>
              <a:t> =&gt; tạo ra nhiều chùm bóng bay nhiều màu</a:t>
            </a:r>
          </a:p>
          <a:p>
            <a:pPr algn="ctr"/>
            <a:r>
              <a:rPr lang="vi-VN" sz="3000" dirty="0">
                <a:solidFill>
                  <a:sysClr val="windowText" lastClr="000000"/>
                </a:solidFill>
                <a:latin typeface="+mj-lt"/>
                <a:cs typeface="Times New Roman" panose="02020603050405020304" pitchFamily="18" charset="0"/>
              </a:rPr>
              <a:t>(Hình 53)</a:t>
            </a:r>
            <a:endParaRPr lang="en-US" sz="3000" dirty="0">
              <a:solidFill>
                <a:sysClr val="windowText" lastClr="000000"/>
              </a:solidFill>
              <a:latin typeface="+mj-lt"/>
            </a:endParaRPr>
          </a:p>
        </p:txBody>
      </p:sp>
      <p:sp>
        <p:nvSpPr>
          <p:cNvPr id="4" name="Arrow: Pentagon 3">
            <a:extLst>
              <a:ext uri="{FF2B5EF4-FFF2-40B4-BE49-F238E27FC236}">
                <a16:creationId xmlns="" xmlns:a16="http://schemas.microsoft.com/office/drawing/2014/main" id="{7F048E4B-0D96-3D34-58DA-D39C162B9842}"/>
              </a:ext>
            </a:extLst>
          </p:cNvPr>
          <p:cNvSpPr/>
          <p:nvPr/>
        </p:nvSpPr>
        <p:spPr>
          <a:xfrm>
            <a:off x="11870332" y="555688"/>
            <a:ext cx="4594303" cy="3194596"/>
          </a:xfrm>
          <a:prstGeom prst="homePlat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mj-lt"/>
                <a:cs typeface="Times New Roman" panose="02020603050405020304" pitchFamily="18" charset="0"/>
              </a:rPr>
              <a:t>Bước 7:</a:t>
            </a:r>
          </a:p>
          <a:p>
            <a:pPr algn="just"/>
            <a:r>
              <a:rPr lang="vi-VN" sz="3000" dirty="0">
                <a:solidFill>
                  <a:sysClr val="windowText" lastClr="000000"/>
                </a:solidFill>
                <a:latin typeface="+mj-lt"/>
              </a:rPr>
              <a:t>Lưu tệp với tên</a:t>
            </a:r>
          </a:p>
          <a:p>
            <a:pPr algn="just"/>
            <a:r>
              <a:rPr lang="vi-VN" sz="3000" dirty="0">
                <a:solidFill>
                  <a:sysClr val="windowText" lastClr="000000"/>
                </a:solidFill>
                <a:latin typeface="+mj-lt"/>
              </a:rPr>
              <a:t> </a:t>
            </a:r>
            <a:r>
              <a:rPr lang="vi-VN" sz="3000" b="1" dirty="0">
                <a:solidFill>
                  <a:sysClr val="windowText" lastClr="000000"/>
                </a:solidFill>
                <a:latin typeface="+mj-lt"/>
              </a:rPr>
              <a:t>ChumBongBay</a:t>
            </a:r>
            <a:endParaRPr lang="vi-VN" sz="3000" b="1" dirty="0">
              <a:solidFill>
                <a:sysClr val="windowText" lastClr="000000"/>
              </a:solidFill>
              <a:latin typeface="+mj-lt"/>
              <a:cs typeface="Times New Roman" panose="02020603050405020304" pitchFamily="18" charset="0"/>
            </a:endParaRPr>
          </a:p>
          <a:p>
            <a:pPr algn="ctr"/>
            <a:endParaRPr lang="en-US" sz="3000" dirty="0">
              <a:latin typeface="+mj-lt"/>
            </a:endParaRPr>
          </a:p>
        </p:txBody>
      </p:sp>
      <p:pic>
        <p:nvPicPr>
          <p:cNvPr id="6" name="Picture 5">
            <a:extLst>
              <a:ext uri="{FF2B5EF4-FFF2-40B4-BE49-F238E27FC236}">
                <a16:creationId xmlns="" xmlns:a16="http://schemas.microsoft.com/office/drawing/2014/main" id="{74527B45-8D65-6B87-8D0E-FE049E24EECC}"/>
              </a:ext>
            </a:extLst>
          </p:cNvPr>
          <p:cNvPicPr>
            <a:picLocks noChangeAspect="1"/>
          </p:cNvPicPr>
          <p:nvPr/>
        </p:nvPicPr>
        <p:blipFill>
          <a:blip r:embed="rId6"/>
          <a:stretch>
            <a:fillRect/>
          </a:stretch>
        </p:blipFill>
        <p:spPr>
          <a:xfrm>
            <a:off x="3387813" y="1260066"/>
            <a:ext cx="765403" cy="664312"/>
          </a:xfrm>
          <a:prstGeom prst="rect">
            <a:avLst/>
          </a:prstGeom>
        </p:spPr>
      </p:pic>
      <p:pic>
        <p:nvPicPr>
          <p:cNvPr id="8" name="Picture 7">
            <a:extLst>
              <a:ext uri="{FF2B5EF4-FFF2-40B4-BE49-F238E27FC236}">
                <a16:creationId xmlns="" xmlns:a16="http://schemas.microsoft.com/office/drawing/2014/main" id="{DB7F222A-E3C4-0D16-9FB3-018E3DCC1764}"/>
              </a:ext>
            </a:extLst>
          </p:cNvPr>
          <p:cNvPicPr>
            <a:picLocks noChangeAspect="1"/>
          </p:cNvPicPr>
          <p:nvPr/>
        </p:nvPicPr>
        <p:blipFill>
          <a:blip r:embed="rId7"/>
          <a:stretch>
            <a:fillRect/>
          </a:stretch>
        </p:blipFill>
        <p:spPr>
          <a:xfrm>
            <a:off x="789233" y="4083158"/>
            <a:ext cx="3850537" cy="5764037"/>
          </a:xfrm>
          <a:prstGeom prst="rect">
            <a:avLst/>
          </a:prstGeom>
        </p:spPr>
      </p:pic>
      <p:pic>
        <p:nvPicPr>
          <p:cNvPr id="10" name="Picture 9">
            <a:extLst>
              <a:ext uri="{FF2B5EF4-FFF2-40B4-BE49-F238E27FC236}">
                <a16:creationId xmlns="" xmlns:a16="http://schemas.microsoft.com/office/drawing/2014/main" id="{4D55DC3A-5A4C-0CCE-AA9A-28064FBF3FD0}"/>
              </a:ext>
            </a:extLst>
          </p:cNvPr>
          <p:cNvPicPr>
            <a:picLocks noChangeAspect="1"/>
          </p:cNvPicPr>
          <p:nvPr/>
        </p:nvPicPr>
        <p:blipFill>
          <a:blip r:embed="rId8"/>
          <a:stretch>
            <a:fillRect/>
          </a:stretch>
        </p:blipFill>
        <p:spPr>
          <a:xfrm>
            <a:off x="6277838" y="4083157"/>
            <a:ext cx="5765479" cy="5797421"/>
          </a:xfrm>
          <a:prstGeom prst="rect">
            <a:avLst/>
          </a:prstGeom>
        </p:spPr>
      </p:pic>
      <p:pic>
        <p:nvPicPr>
          <p:cNvPr id="524" name="Google Shape;524;p28"/>
          <p:cNvPicPr preferRelativeResize="0"/>
          <p:nvPr/>
        </p:nvPicPr>
        <p:blipFill rotWithShape="1">
          <a:blip r:embed="rId9">
            <a:alphaModFix/>
          </a:blip>
          <a:srcRect/>
          <a:stretch/>
        </p:blipFill>
        <p:spPr>
          <a:xfrm rot="3913276">
            <a:off x="15019924" y="2828590"/>
            <a:ext cx="2908998" cy="24055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5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hlinkClick r:id="" action="ppaction://noaction"/>
            <a:extLst>
              <a:ext uri="{FF2B5EF4-FFF2-40B4-BE49-F238E27FC236}">
                <a16:creationId xmlns="" xmlns:a16="http://schemas.microsoft.com/office/drawing/2014/main" id="{64DA45B6-31A4-BCB7-7934-90F80848DA70}"/>
              </a:ext>
            </a:extLst>
          </p:cNvPr>
          <p:cNvSpPr/>
          <p:nvPr/>
        </p:nvSpPr>
        <p:spPr>
          <a:xfrm>
            <a:off x="4893218" y="926383"/>
            <a:ext cx="8818536" cy="305052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1371600"/>
            <a:r>
              <a:rPr lang="vi-VN" sz="5400" b="1" dirty="0" smtClean="0">
                <a:solidFill>
                  <a:srgbClr val="FF0000"/>
                </a:solidFill>
              </a:rPr>
              <a:t>HỘP QUÀ BÍ MẬT</a:t>
            </a:r>
            <a:endParaRPr lang="en-US" sz="5400" b="1" dirty="0">
              <a:solidFill>
                <a:srgbClr val="FF0000"/>
              </a:solidFill>
            </a:endParaRPr>
          </a:p>
        </p:txBody>
      </p:sp>
      <p:pic>
        <p:nvPicPr>
          <p:cNvPr id="5" name="Picture 8" descr="C:\Users\ADMIN\Desktop\gift-clipart-pink-gift-14.png">
            <a:hlinkClick r:id="" action="ppaction://noaction"/>
            <a:extLst>
              <a:ext uri="{FF2B5EF4-FFF2-40B4-BE49-F238E27FC236}">
                <a16:creationId xmlns="" xmlns:a16="http://schemas.microsoft.com/office/drawing/2014/main" id="{B52C8A84-C699-096B-0485-9781BF83AE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0417" y="5049454"/>
            <a:ext cx="2433624" cy="30168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MIN\Desktop\present-1417611_640.png">
            <a:hlinkClick r:id="" action="ppaction://noaction"/>
            <a:extLst>
              <a:ext uri="{FF2B5EF4-FFF2-40B4-BE49-F238E27FC236}">
                <a16:creationId xmlns="" xmlns:a16="http://schemas.microsoft.com/office/drawing/2014/main" id="{335F3766-92A7-1008-B413-5699CF8630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7314" y="5538438"/>
            <a:ext cx="2694008" cy="28311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a:extLst>
              <a:ext uri="{FF2B5EF4-FFF2-40B4-BE49-F238E27FC236}">
                <a16:creationId xmlns="" xmlns:a16="http://schemas.microsoft.com/office/drawing/2014/main" id="{44B80ACA-305A-3560-0AC1-A39366B8F2AB}"/>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4148307" y="1455875"/>
            <a:ext cx="3042986" cy="2734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ình ảnh có liên quan">
            <a:extLst>
              <a:ext uri="{FF2B5EF4-FFF2-40B4-BE49-F238E27FC236}">
                <a16:creationId xmlns="" xmlns:a16="http://schemas.microsoft.com/office/drawing/2014/main" id="{F64E4546-4D4B-5CCB-8FA5-8DBC0AD1824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77798" flipH="1">
            <a:off x="555151" y="1401032"/>
            <a:ext cx="2830533" cy="3019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 hộp carton đựng quà - Nâng cao giá trị sản phẩm | Công ty in ấn Việt In">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12026" y="5069683"/>
            <a:ext cx="3211085" cy="3444435"/>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38">
            <a:extLst>
              <a:ext uri="{FF2B5EF4-FFF2-40B4-BE49-F238E27FC236}">
                <a16:creationId xmlns="" xmlns:a16="http://schemas.microsoft.com/office/drawing/2014/main" id="{8B6D16C4-C88D-37CB-CC6B-E87AB18B1143}"/>
              </a:ext>
            </a:extLst>
          </p:cNvPr>
          <p:cNvSpPr/>
          <p:nvPr/>
        </p:nvSpPr>
        <p:spPr>
          <a:xfrm>
            <a:off x="2247531" y="9071777"/>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1</a:t>
            </a:r>
          </a:p>
        </p:txBody>
      </p:sp>
      <p:sp>
        <p:nvSpPr>
          <p:cNvPr id="17" name="Rounded Rectangular Callout 38">
            <a:extLst>
              <a:ext uri="{FF2B5EF4-FFF2-40B4-BE49-F238E27FC236}">
                <a16:creationId xmlns="" xmlns:a16="http://schemas.microsoft.com/office/drawing/2014/main" id="{8B6D16C4-C88D-37CB-CC6B-E87AB18B1143}"/>
              </a:ext>
            </a:extLst>
          </p:cNvPr>
          <p:cNvSpPr/>
          <p:nvPr/>
        </p:nvSpPr>
        <p:spPr>
          <a:xfrm>
            <a:off x="8386535" y="9113235"/>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2</a:t>
            </a:r>
          </a:p>
        </p:txBody>
      </p:sp>
      <p:sp>
        <p:nvSpPr>
          <p:cNvPr id="18" name="Rounded Rectangular Callout 38">
            <a:extLst>
              <a:ext uri="{FF2B5EF4-FFF2-40B4-BE49-F238E27FC236}">
                <a16:creationId xmlns="" xmlns:a16="http://schemas.microsoft.com/office/drawing/2014/main" id="{8B6D16C4-C88D-37CB-CC6B-E87AB18B1143}"/>
              </a:ext>
            </a:extLst>
          </p:cNvPr>
          <p:cNvSpPr/>
          <p:nvPr/>
        </p:nvSpPr>
        <p:spPr>
          <a:xfrm>
            <a:off x="14089911" y="8987874"/>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3</a:t>
            </a:r>
          </a:p>
        </p:txBody>
      </p:sp>
      <p:sp>
        <p:nvSpPr>
          <p:cNvPr id="3" name="Right Arrow 2">
            <a:hlinkClick r:id="" action="ppaction://noaction"/>
          </p:cNvPr>
          <p:cNvSpPr/>
          <p:nvPr/>
        </p:nvSpPr>
        <p:spPr>
          <a:xfrm>
            <a:off x="17147332" y="9506685"/>
            <a:ext cx="842495" cy="53309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endParaRPr lang="en-US" sz="2700">
              <a:solidFill>
                <a:prstClr val="white"/>
              </a:solidFill>
            </a:endParaRPr>
          </a:p>
        </p:txBody>
      </p:sp>
    </p:spTree>
    <p:extLst>
      <p:ext uri="{BB962C8B-B14F-4D97-AF65-F5344CB8AC3E}">
        <p14:creationId xmlns:p14="http://schemas.microsoft.com/office/powerpoint/2010/main" val="25219084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down)">
                                      <p:cBhvr>
                                        <p:cTn id="13" dur="500"/>
                                        <p:tgtEl>
                                          <p:spTgt spid="17"/>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1028"/>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childTnLst>
        </p:cTn>
      </p:par>
    </p:tnLst>
    <p:bldLst>
      <p:bldP spid="13"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05372B82-D752-2430-84AC-52FC401B469B}"/>
              </a:ext>
            </a:extLst>
          </p:cNvPr>
          <p:cNvSpPr/>
          <p:nvPr/>
        </p:nvSpPr>
        <p:spPr>
          <a:xfrm>
            <a:off x="3305064" y="347731"/>
            <a:ext cx="14579980" cy="31033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11" name="Sun 10">
            <a:hlinkClick r:id="" action="ppaction://noaction"/>
            <a:extLst>
              <a:ext uri="{FF2B5EF4-FFF2-40B4-BE49-F238E27FC236}">
                <a16:creationId xmlns="" xmlns:a16="http://schemas.microsoft.com/office/drawing/2014/main" id="{36BE0463-8EB3-EB2C-6C30-22F6F65A367E}"/>
              </a:ext>
            </a:extLst>
          </p:cNvPr>
          <p:cNvSpPr/>
          <p:nvPr/>
        </p:nvSpPr>
        <p:spPr>
          <a:xfrm>
            <a:off x="536028" y="-118158"/>
            <a:ext cx="2207172" cy="1986456"/>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endParaRPr lang="en-US" sz="2700">
              <a:solidFill>
                <a:prstClr val="white"/>
              </a:solidFill>
            </a:endParaRPr>
          </a:p>
        </p:txBody>
      </p:sp>
      <p:grpSp>
        <p:nvGrpSpPr>
          <p:cNvPr id="13" name="Google Shape;948;p56">
            <a:extLst>
              <a:ext uri="{FF2B5EF4-FFF2-40B4-BE49-F238E27FC236}">
                <a16:creationId xmlns="" xmlns:a16="http://schemas.microsoft.com/office/drawing/2014/main" id="{A09AE4DE-4079-CF51-7063-5674203AB8FB}"/>
              </a:ext>
            </a:extLst>
          </p:cNvPr>
          <p:cNvGrpSpPr/>
          <p:nvPr/>
        </p:nvGrpSpPr>
        <p:grpSpPr>
          <a:xfrm rot="21330508">
            <a:off x="1468540" y="1170357"/>
            <a:ext cx="1784813" cy="798300"/>
            <a:chOff x="2750925" y="2801625"/>
            <a:chExt cx="1189875" cy="532200"/>
          </a:xfrm>
        </p:grpSpPr>
        <p:grpSp>
          <p:nvGrpSpPr>
            <p:cNvPr id="14" name="Google Shape;949;p56">
              <a:extLst>
                <a:ext uri="{FF2B5EF4-FFF2-40B4-BE49-F238E27FC236}">
                  <a16:creationId xmlns="" xmlns:a16="http://schemas.microsoft.com/office/drawing/2014/main" id="{B237C8F3-A7CB-63AD-FDA6-B757E7664D17}"/>
                </a:ext>
              </a:extLst>
            </p:cNvPr>
            <p:cNvGrpSpPr/>
            <p:nvPr/>
          </p:nvGrpSpPr>
          <p:grpSpPr>
            <a:xfrm>
              <a:off x="3222325" y="2801625"/>
              <a:ext cx="718475" cy="532200"/>
              <a:chOff x="3222325" y="2801625"/>
              <a:chExt cx="718475" cy="532200"/>
            </a:xfrm>
          </p:grpSpPr>
          <p:sp>
            <p:nvSpPr>
              <p:cNvPr id="17" name="Google Shape;950;p56">
                <a:extLst>
                  <a:ext uri="{FF2B5EF4-FFF2-40B4-BE49-F238E27FC236}">
                    <a16:creationId xmlns="" xmlns:a16="http://schemas.microsoft.com/office/drawing/2014/main" id="{594D4609-E7B1-9B88-DD5D-14179BFAF53B}"/>
                  </a:ext>
                </a:extLst>
              </p:cNvPr>
              <p:cNvSpPr/>
              <p:nvPr/>
            </p:nvSpPr>
            <p:spPr>
              <a:xfrm>
                <a:off x="3744150" y="3135025"/>
                <a:ext cx="196650" cy="198800"/>
              </a:xfrm>
              <a:custGeom>
                <a:avLst/>
                <a:gdLst/>
                <a:ahLst/>
                <a:cxnLst/>
                <a:rect l="l" t="t" r="r" b="b"/>
                <a:pathLst>
                  <a:path w="7866" h="7952" extrusionOk="0">
                    <a:moveTo>
                      <a:pt x="5097" y="794"/>
                    </a:moveTo>
                    <a:lnTo>
                      <a:pt x="5097" y="794"/>
                    </a:lnTo>
                    <a:cubicBezTo>
                      <a:pt x="4997" y="1361"/>
                      <a:pt x="4963" y="1962"/>
                      <a:pt x="5063" y="2529"/>
                    </a:cubicBezTo>
                    <a:cubicBezTo>
                      <a:pt x="4796" y="2529"/>
                      <a:pt x="4663" y="2962"/>
                      <a:pt x="4963" y="2996"/>
                    </a:cubicBezTo>
                    <a:cubicBezTo>
                      <a:pt x="5730" y="3163"/>
                      <a:pt x="6464" y="3363"/>
                      <a:pt x="7198" y="3663"/>
                    </a:cubicBezTo>
                    <a:cubicBezTo>
                      <a:pt x="6631" y="4163"/>
                      <a:pt x="5964" y="4497"/>
                      <a:pt x="5197" y="4664"/>
                    </a:cubicBezTo>
                    <a:cubicBezTo>
                      <a:pt x="5151" y="4618"/>
                      <a:pt x="5085" y="4596"/>
                      <a:pt x="5019" y="4596"/>
                    </a:cubicBezTo>
                    <a:cubicBezTo>
                      <a:pt x="4893" y="4596"/>
                      <a:pt x="4763" y="4677"/>
                      <a:pt x="4763" y="4830"/>
                    </a:cubicBezTo>
                    <a:cubicBezTo>
                      <a:pt x="4830" y="5631"/>
                      <a:pt x="4730" y="6398"/>
                      <a:pt x="4530" y="7132"/>
                    </a:cubicBezTo>
                    <a:cubicBezTo>
                      <a:pt x="4063" y="6532"/>
                      <a:pt x="3696" y="5898"/>
                      <a:pt x="3295" y="5231"/>
                    </a:cubicBezTo>
                    <a:cubicBezTo>
                      <a:pt x="3262" y="5164"/>
                      <a:pt x="3195" y="5164"/>
                      <a:pt x="3129" y="5164"/>
                    </a:cubicBezTo>
                    <a:cubicBezTo>
                      <a:pt x="3087" y="5081"/>
                      <a:pt x="2995" y="5024"/>
                      <a:pt x="2899" y="5024"/>
                    </a:cubicBezTo>
                    <a:cubicBezTo>
                      <a:pt x="2840" y="5024"/>
                      <a:pt x="2779" y="5046"/>
                      <a:pt x="2728" y="5097"/>
                    </a:cubicBezTo>
                    <a:cubicBezTo>
                      <a:pt x="2261" y="5464"/>
                      <a:pt x="1761" y="5764"/>
                      <a:pt x="1194" y="5965"/>
                    </a:cubicBezTo>
                    <a:cubicBezTo>
                      <a:pt x="1494" y="5431"/>
                      <a:pt x="1661" y="4864"/>
                      <a:pt x="1728" y="4230"/>
                    </a:cubicBezTo>
                    <a:cubicBezTo>
                      <a:pt x="1828" y="4197"/>
                      <a:pt x="1894" y="4130"/>
                      <a:pt x="1828" y="4030"/>
                    </a:cubicBezTo>
                    <a:cubicBezTo>
                      <a:pt x="1527" y="3296"/>
                      <a:pt x="1194" y="2562"/>
                      <a:pt x="827" y="1862"/>
                    </a:cubicBezTo>
                    <a:lnTo>
                      <a:pt x="827" y="1862"/>
                    </a:lnTo>
                    <a:cubicBezTo>
                      <a:pt x="1594" y="2028"/>
                      <a:pt x="2361" y="2262"/>
                      <a:pt x="3095" y="2562"/>
                    </a:cubicBezTo>
                    <a:cubicBezTo>
                      <a:pt x="3119" y="2568"/>
                      <a:pt x="3141" y="2571"/>
                      <a:pt x="3163" y="2571"/>
                    </a:cubicBezTo>
                    <a:cubicBezTo>
                      <a:pt x="3262" y="2571"/>
                      <a:pt x="3335" y="2511"/>
                      <a:pt x="3362" y="2429"/>
                    </a:cubicBezTo>
                    <a:cubicBezTo>
                      <a:pt x="3429" y="2429"/>
                      <a:pt x="3462" y="2429"/>
                      <a:pt x="3495" y="2395"/>
                    </a:cubicBezTo>
                    <a:cubicBezTo>
                      <a:pt x="3962" y="1795"/>
                      <a:pt x="4496" y="1261"/>
                      <a:pt x="5097" y="794"/>
                    </a:cubicBezTo>
                    <a:close/>
                    <a:moveTo>
                      <a:pt x="5425" y="0"/>
                    </a:moveTo>
                    <a:cubicBezTo>
                      <a:pt x="5393" y="0"/>
                      <a:pt x="5361" y="8"/>
                      <a:pt x="5330" y="27"/>
                    </a:cubicBezTo>
                    <a:cubicBezTo>
                      <a:pt x="4563" y="627"/>
                      <a:pt x="3862" y="1294"/>
                      <a:pt x="3295" y="2095"/>
                    </a:cubicBezTo>
                    <a:cubicBezTo>
                      <a:pt x="2361" y="1695"/>
                      <a:pt x="1394" y="1395"/>
                      <a:pt x="393" y="1228"/>
                    </a:cubicBezTo>
                    <a:cubicBezTo>
                      <a:pt x="378" y="1225"/>
                      <a:pt x="364" y="1224"/>
                      <a:pt x="349" y="1224"/>
                    </a:cubicBezTo>
                    <a:cubicBezTo>
                      <a:pt x="165" y="1224"/>
                      <a:pt x="0" y="1412"/>
                      <a:pt x="93" y="1628"/>
                    </a:cubicBezTo>
                    <a:cubicBezTo>
                      <a:pt x="527" y="2462"/>
                      <a:pt x="960" y="3329"/>
                      <a:pt x="1461" y="4130"/>
                    </a:cubicBezTo>
                    <a:cubicBezTo>
                      <a:pt x="1227" y="4930"/>
                      <a:pt x="894" y="5664"/>
                      <a:pt x="393" y="6331"/>
                    </a:cubicBezTo>
                    <a:cubicBezTo>
                      <a:pt x="269" y="6487"/>
                      <a:pt x="464" y="6702"/>
                      <a:pt x="654" y="6702"/>
                    </a:cubicBezTo>
                    <a:cubicBezTo>
                      <a:pt x="667" y="6702"/>
                      <a:pt x="680" y="6701"/>
                      <a:pt x="693" y="6698"/>
                    </a:cubicBezTo>
                    <a:cubicBezTo>
                      <a:pt x="1561" y="6465"/>
                      <a:pt x="2361" y="6031"/>
                      <a:pt x="3062" y="5464"/>
                    </a:cubicBezTo>
                    <a:cubicBezTo>
                      <a:pt x="3295" y="6365"/>
                      <a:pt x="3862" y="7165"/>
                      <a:pt x="4429" y="7866"/>
                    </a:cubicBezTo>
                    <a:cubicBezTo>
                      <a:pt x="4478" y="7926"/>
                      <a:pt x="4539" y="7952"/>
                      <a:pt x="4601" y="7952"/>
                    </a:cubicBezTo>
                    <a:cubicBezTo>
                      <a:pt x="4710" y="7952"/>
                      <a:pt x="4821" y="7872"/>
                      <a:pt x="4863" y="7766"/>
                    </a:cubicBezTo>
                    <a:cubicBezTo>
                      <a:pt x="5197" y="6865"/>
                      <a:pt x="5330" y="5898"/>
                      <a:pt x="5297" y="4964"/>
                    </a:cubicBezTo>
                    <a:cubicBezTo>
                      <a:pt x="6231" y="4864"/>
                      <a:pt x="7098" y="4430"/>
                      <a:pt x="7765" y="3763"/>
                    </a:cubicBezTo>
                    <a:cubicBezTo>
                      <a:pt x="7865" y="3663"/>
                      <a:pt x="7865" y="3463"/>
                      <a:pt x="7732" y="3396"/>
                    </a:cubicBezTo>
                    <a:cubicBezTo>
                      <a:pt x="7031" y="3029"/>
                      <a:pt x="6264" y="2762"/>
                      <a:pt x="5497" y="2595"/>
                    </a:cubicBezTo>
                    <a:cubicBezTo>
                      <a:pt x="5497" y="2562"/>
                      <a:pt x="5497" y="2562"/>
                      <a:pt x="5497" y="2529"/>
                    </a:cubicBezTo>
                    <a:cubicBezTo>
                      <a:pt x="5497" y="1761"/>
                      <a:pt x="5497" y="1061"/>
                      <a:pt x="5664" y="294"/>
                    </a:cubicBezTo>
                    <a:cubicBezTo>
                      <a:pt x="5691" y="158"/>
                      <a:pt x="5563" y="0"/>
                      <a:pt x="5425" y="0"/>
                    </a:cubicBezTo>
                    <a:close/>
                  </a:path>
                </a:pathLst>
              </a:custGeom>
              <a:solidFill>
                <a:srgbClr val="1D1D1B"/>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18" name="Google Shape;951;p56">
                <a:extLst>
                  <a:ext uri="{FF2B5EF4-FFF2-40B4-BE49-F238E27FC236}">
                    <a16:creationId xmlns="" xmlns:a16="http://schemas.microsoft.com/office/drawing/2014/main" id="{39529460-729C-5EF3-5811-EFE55D538088}"/>
                  </a:ext>
                </a:extLst>
              </p:cNvPr>
              <p:cNvSpPr/>
              <p:nvPr/>
            </p:nvSpPr>
            <p:spPr>
              <a:xfrm>
                <a:off x="3764800" y="3154875"/>
                <a:ext cx="159325" cy="158475"/>
              </a:xfrm>
              <a:custGeom>
                <a:avLst/>
                <a:gdLst/>
                <a:ahLst/>
                <a:cxnLst/>
                <a:rect l="l" t="t" r="r" b="b"/>
                <a:pathLst>
                  <a:path w="6373" h="6339" extrusionOk="0">
                    <a:moveTo>
                      <a:pt x="4271" y="0"/>
                    </a:moveTo>
                    <a:lnTo>
                      <a:pt x="4271" y="0"/>
                    </a:lnTo>
                    <a:cubicBezTo>
                      <a:pt x="3670" y="467"/>
                      <a:pt x="3136" y="1001"/>
                      <a:pt x="2669" y="1601"/>
                    </a:cubicBezTo>
                    <a:cubicBezTo>
                      <a:pt x="2636" y="1635"/>
                      <a:pt x="2603" y="1635"/>
                      <a:pt x="2536" y="1635"/>
                    </a:cubicBezTo>
                    <a:cubicBezTo>
                      <a:pt x="2509" y="1717"/>
                      <a:pt x="2436" y="1777"/>
                      <a:pt x="2337" y="1777"/>
                    </a:cubicBezTo>
                    <a:cubicBezTo>
                      <a:pt x="2315" y="1777"/>
                      <a:pt x="2293" y="1774"/>
                      <a:pt x="2269" y="1768"/>
                    </a:cubicBezTo>
                    <a:cubicBezTo>
                      <a:pt x="1535" y="1468"/>
                      <a:pt x="768" y="1234"/>
                      <a:pt x="1" y="1068"/>
                    </a:cubicBezTo>
                    <a:lnTo>
                      <a:pt x="1" y="1068"/>
                    </a:lnTo>
                    <a:cubicBezTo>
                      <a:pt x="368" y="1768"/>
                      <a:pt x="701" y="2502"/>
                      <a:pt x="1002" y="3236"/>
                    </a:cubicBezTo>
                    <a:cubicBezTo>
                      <a:pt x="1068" y="3336"/>
                      <a:pt x="1002" y="3403"/>
                      <a:pt x="902" y="3436"/>
                    </a:cubicBezTo>
                    <a:cubicBezTo>
                      <a:pt x="835" y="4070"/>
                      <a:pt x="668" y="4637"/>
                      <a:pt x="368" y="5171"/>
                    </a:cubicBezTo>
                    <a:cubicBezTo>
                      <a:pt x="935" y="4970"/>
                      <a:pt x="1435" y="4670"/>
                      <a:pt x="1902" y="4303"/>
                    </a:cubicBezTo>
                    <a:cubicBezTo>
                      <a:pt x="1953" y="4252"/>
                      <a:pt x="2014" y="4230"/>
                      <a:pt x="2073" y="4230"/>
                    </a:cubicBezTo>
                    <a:cubicBezTo>
                      <a:pt x="2169" y="4230"/>
                      <a:pt x="2261" y="4287"/>
                      <a:pt x="2303" y="4370"/>
                    </a:cubicBezTo>
                    <a:cubicBezTo>
                      <a:pt x="2369" y="4370"/>
                      <a:pt x="2436" y="4370"/>
                      <a:pt x="2469" y="4437"/>
                    </a:cubicBezTo>
                    <a:cubicBezTo>
                      <a:pt x="2870" y="5104"/>
                      <a:pt x="3237" y="5738"/>
                      <a:pt x="3704" y="6338"/>
                    </a:cubicBezTo>
                    <a:cubicBezTo>
                      <a:pt x="3904" y="5604"/>
                      <a:pt x="4004" y="4837"/>
                      <a:pt x="3937" y="4036"/>
                    </a:cubicBezTo>
                    <a:cubicBezTo>
                      <a:pt x="3937" y="3883"/>
                      <a:pt x="4067" y="3802"/>
                      <a:pt x="4193" y="3802"/>
                    </a:cubicBezTo>
                    <a:cubicBezTo>
                      <a:pt x="4259" y="3802"/>
                      <a:pt x="4325" y="3824"/>
                      <a:pt x="4371" y="3870"/>
                    </a:cubicBezTo>
                    <a:cubicBezTo>
                      <a:pt x="5138" y="3703"/>
                      <a:pt x="5805" y="3369"/>
                      <a:pt x="6372" y="2869"/>
                    </a:cubicBezTo>
                    <a:cubicBezTo>
                      <a:pt x="5638" y="2569"/>
                      <a:pt x="4904" y="2369"/>
                      <a:pt x="4137" y="2202"/>
                    </a:cubicBezTo>
                    <a:cubicBezTo>
                      <a:pt x="3837" y="2168"/>
                      <a:pt x="3970" y="1735"/>
                      <a:pt x="4237" y="1735"/>
                    </a:cubicBezTo>
                    <a:cubicBezTo>
                      <a:pt x="4137" y="1168"/>
                      <a:pt x="4171" y="567"/>
                      <a:pt x="4271" y="0"/>
                    </a:cubicBezTo>
                    <a:close/>
                  </a:path>
                </a:pathLst>
              </a:custGeom>
              <a:solidFill>
                <a:srgbClr val="F6C833"/>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19" name="Google Shape;952;p56">
                <a:extLst>
                  <a:ext uri="{FF2B5EF4-FFF2-40B4-BE49-F238E27FC236}">
                    <a16:creationId xmlns="" xmlns:a16="http://schemas.microsoft.com/office/drawing/2014/main" id="{3D131694-2C89-0B54-A849-311217D22577}"/>
                  </a:ext>
                </a:extLst>
              </p:cNvPr>
              <p:cNvSpPr/>
              <p:nvPr/>
            </p:nvSpPr>
            <p:spPr>
              <a:xfrm>
                <a:off x="3750850" y="3135025"/>
                <a:ext cx="189950" cy="198800"/>
              </a:xfrm>
              <a:custGeom>
                <a:avLst/>
                <a:gdLst/>
                <a:ahLst/>
                <a:cxnLst/>
                <a:rect l="l" t="t" r="r" b="b"/>
                <a:pathLst>
                  <a:path w="7598" h="7952" extrusionOk="0">
                    <a:moveTo>
                      <a:pt x="5157" y="0"/>
                    </a:moveTo>
                    <a:cubicBezTo>
                      <a:pt x="5125" y="0"/>
                      <a:pt x="5093" y="8"/>
                      <a:pt x="5062" y="27"/>
                    </a:cubicBezTo>
                    <a:cubicBezTo>
                      <a:pt x="4295" y="627"/>
                      <a:pt x="3594" y="1294"/>
                      <a:pt x="3027" y="2095"/>
                    </a:cubicBezTo>
                    <a:cubicBezTo>
                      <a:pt x="2760" y="1962"/>
                      <a:pt x="2460" y="1862"/>
                      <a:pt x="2193" y="1761"/>
                    </a:cubicBezTo>
                    <a:cubicBezTo>
                      <a:pt x="2093" y="1928"/>
                      <a:pt x="1993" y="2062"/>
                      <a:pt x="1860" y="2228"/>
                    </a:cubicBezTo>
                    <a:cubicBezTo>
                      <a:pt x="2193" y="2329"/>
                      <a:pt x="2527" y="2429"/>
                      <a:pt x="2827" y="2562"/>
                    </a:cubicBezTo>
                    <a:cubicBezTo>
                      <a:pt x="2851" y="2568"/>
                      <a:pt x="2873" y="2571"/>
                      <a:pt x="2895" y="2571"/>
                    </a:cubicBezTo>
                    <a:cubicBezTo>
                      <a:pt x="2994" y="2571"/>
                      <a:pt x="3067" y="2511"/>
                      <a:pt x="3094" y="2429"/>
                    </a:cubicBezTo>
                    <a:cubicBezTo>
                      <a:pt x="3161" y="2429"/>
                      <a:pt x="3194" y="2429"/>
                      <a:pt x="3227" y="2395"/>
                    </a:cubicBezTo>
                    <a:cubicBezTo>
                      <a:pt x="3694" y="1795"/>
                      <a:pt x="4228" y="1261"/>
                      <a:pt x="4829" y="794"/>
                    </a:cubicBezTo>
                    <a:lnTo>
                      <a:pt x="4829" y="794"/>
                    </a:lnTo>
                    <a:cubicBezTo>
                      <a:pt x="4729" y="1361"/>
                      <a:pt x="4695" y="1962"/>
                      <a:pt x="4795" y="2529"/>
                    </a:cubicBezTo>
                    <a:cubicBezTo>
                      <a:pt x="4495" y="2529"/>
                      <a:pt x="4395" y="2962"/>
                      <a:pt x="4695" y="2996"/>
                    </a:cubicBezTo>
                    <a:cubicBezTo>
                      <a:pt x="5462" y="3163"/>
                      <a:pt x="6196" y="3363"/>
                      <a:pt x="6930" y="3663"/>
                    </a:cubicBezTo>
                    <a:cubicBezTo>
                      <a:pt x="6363" y="4163"/>
                      <a:pt x="5696" y="4497"/>
                      <a:pt x="4929" y="4664"/>
                    </a:cubicBezTo>
                    <a:cubicBezTo>
                      <a:pt x="4883" y="4618"/>
                      <a:pt x="4817" y="4596"/>
                      <a:pt x="4751" y="4596"/>
                    </a:cubicBezTo>
                    <a:cubicBezTo>
                      <a:pt x="4625" y="4596"/>
                      <a:pt x="4495" y="4677"/>
                      <a:pt x="4495" y="4830"/>
                    </a:cubicBezTo>
                    <a:cubicBezTo>
                      <a:pt x="4562" y="5631"/>
                      <a:pt x="4462" y="6398"/>
                      <a:pt x="4262" y="7132"/>
                    </a:cubicBezTo>
                    <a:cubicBezTo>
                      <a:pt x="3795" y="6532"/>
                      <a:pt x="3428" y="5898"/>
                      <a:pt x="3027" y="5231"/>
                    </a:cubicBezTo>
                    <a:cubicBezTo>
                      <a:pt x="2994" y="5164"/>
                      <a:pt x="2927" y="5164"/>
                      <a:pt x="2861" y="5164"/>
                    </a:cubicBezTo>
                    <a:cubicBezTo>
                      <a:pt x="2819" y="5081"/>
                      <a:pt x="2727" y="5024"/>
                      <a:pt x="2631" y="5024"/>
                    </a:cubicBezTo>
                    <a:cubicBezTo>
                      <a:pt x="2572" y="5024"/>
                      <a:pt x="2511" y="5046"/>
                      <a:pt x="2460" y="5097"/>
                    </a:cubicBezTo>
                    <a:cubicBezTo>
                      <a:pt x="1993" y="5464"/>
                      <a:pt x="1493" y="5764"/>
                      <a:pt x="926" y="5965"/>
                    </a:cubicBezTo>
                    <a:cubicBezTo>
                      <a:pt x="1226" y="5431"/>
                      <a:pt x="1393" y="4864"/>
                      <a:pt x="1460" y="4230"/>
                    </a:cubicBezTo>
                    <a:cubicBezTo>
                      <a:pt x="1560" y="4197"/>
                      <a:pt x="1626" y="4130"/>
                      <a:pt x="1560" y="4030"/>
                    </a:cubicBezTo>
                    <a:cubicBezTo>
                      <a:pt x="1460" y="3730"/>
                      <a:pt x="1326" y="3463"/>
                      <a:pt x="1193" y="3163"/>
                    </a:cubicBezTo>
                    <a:cubicBezTo>
                      <a:pt x="1093" y="3329"/>
                      <a:pt x="1026" y="3496"/>
                      <a:pt x="926" y="3630"/>
                    </a:cubicBezTo>
                    <a:cubicBezTo>
                      <a:pt x="1026" y="3796"/>
                      <a:pt x="1093" y="3963"/>
                      <a:pt x="1193" y="4130"/>
                    </a:cubicBezTo>
                    <a:cubicBezTo>
                      <a:pt x="959" y="4930"/>
                      <a:pt x="626" y="5664"/>
                      <a:pt x="125" y="6331"/>
                    </a:cubicBezTo>
                    <a:cubicBezTo>
                      <a:pt x="1" y="6487"/>
                      <a:pt x="196" y="6702"/>
                      <a:pt x="386" y="6702"/>
                    </a:cubicBezTo>
                    <a:cubicBezTo>
                      <a:pt x="399" y="6702"/>
                      <a:pt x="412" y="6701"/>
                      <a:pt x="425" y="6698"/>
                    </a:cubicBezTo>
                    <a:cubicBezTo>
                      <a:pt x="1293" y="6465"/>
                      <a:pt x="2093" y="6031"/>
                      <a:pt x="2794" y="5464"/>
                    </a:cubicBezTo>
                    <a:cubicBezTo>
                      <a:pt x="3027" y="6365"/>
                      <a:pt x="3594" y="7165"/>
                      <a:pt x="4161" y="7866"/>
                    </a:cubicBezTo>
                    <a:cubicBezTo>
                      <a:pt x="4210" y="7926"/>
                      <a:pt x="4271" y="7952"/>
                      <a:pt x="4333" y="7952"/>
                    </a:cubicBezTo>
                    <a:cubicBezTo>
                      <a:pt x="4442" y="7952"/>
                      <a:pt x="4553" y="7872"/>
                      <a:pt x="4595" y="7766"/>
                    </a:cubicBezTo>
                    <a:cubicBezTo>
                      <a:pt x="4929" y="6865"/>
                      <a:pt x="5062" y="5931"/>
                      <a:pt x="5029" y="4964"/>
                    </a:cubicBezTo>
                    <a:cubicBezTo>
                      <a:pt x="5963" y="4864"/>
                      <a:pt x="6830" y="4430"/>
                      <a:pt x="7497" y="3763"/>
                    </a:cubicBezTo>
                    <a:cubicBezTo>
                      <a:pt x="7597" y="3663"/>
                      <a:pt x="7597" y="3463"/>
                      <a:pt x="7464" y="3396"/>
                    </a:cubicBezTo>
                    <a:cubicBezTo>
                      <a:pt x="6763" y="3029"/>
                      <a:pt x="5996" y="2762"/>
                      <a:pt x="5229" y="2595"/>
                    </a:cubicBezTo>
                    <a:cubicBezTo>
                      <a:pt x="5229" y="2595"/>
                      <a:pt x="5229" y="2562"/>
                      <a:pt x="5229" y="2529"/>
                    </a:cubicBezTo>
                    <a:cubicBezTo>
                      <a:pt x="5229" y="1761"/>
                      <a:pt x="5229" y="1061"/>
                      <a:pt x="5396" y="294"/>
                    </a:cubicBezTo>
                    <a:cubicBezTo>
                      <a:pt x="5423" y="158"/>
                      <a:pt x="5295" y="0"/>
                      <a:pt x="5157" y="0"/>
                    </a:cubicBezTo>
                    <a:close/>
                  </a:path>
                </a:pathLst>
              </a:custGeom>
              <a:solidFill>
                <a:srgbClr val="1D1D1B"/>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20" name="Google Shape;953;p56">
                <a:extLst>
                  <a:ext uri="{FF2B5EF4-FFF2-40B4-BE49-F238E27FC236}">
                    <a16:creationId xmlns="" xmlns:a16="http://schemas.microsoft.com/office/drawing/2014/main" id="{FE23248E-54AD-C9A6-9CB7-3E774ACB750F}"/>
                  </a:ext>
                </a:extLst>
              </p:cNvPr>
              <p:cNvSpPr/>
              <p:nvPr/>
            </p:nvSpPr>
            <p:spPr>
              <a:xfrm>
                <a:off x="3222325" y="2801625"/>
                <a:ext cx="280225" cy="277775"/>
              </a:xfrm>
              <a:custGeom>
                <a:avLst/>
                <a:gdLst/>
                <a:ahLst/>
                <a:cxnLst/>
                <a:rect l="l" t="t" r="r" b="b"/>
                <a:pathLst>
                  <a:path w="11209" h="11111" extrusionOk="0">
                    <a:moveTo>
                      <a:pt x="6739" y="861"/>
                    </a:moveTo>
                    <a:cubicBezTo>
                      <a:pt x="6805" y="1895"/>
                      <a:pt x="6872" y="2962"/>
                      <a:pt x="6972" y="3996"/>
                    </a:cubicBezTo>
                    <a:cubicBezTo>
                      <a:pt x="7005" y="4096"/>
                      <a:pt x="7039" y="4163"/>
                      <a:pt x="7106" y="4196"/>
                    </a:cubicBezTo>
                    <a:cubicBezTo>
                      <a:pt x="6905" y="4263"/>
                      <a:pt x="6839" y="4630"/>
                      <a:pt x="7072" y="4730"/>
                    </a:cubicBezTo>
                    <a:cubicBezTo>
                      <a:pt x="8040" y="5097"/>
                      <a:pt x="9040" y="5397"/>
                      <a:pt x="10008" y="5731"/>
                    </a:cubicBezTo>
                    <a:cubicBezTo>
                      <a:pt x="9240" y="5998"/>
                      <a:pt x="8473" y="6331"/>
                      <a:pt x="7706" y="6732"/>
                    </a:cubicBezTo>
                    <a:cubicBezTo>
                      <a:pt x="7673" y="6765"/>
                      <a:pt x="7639" y="6798"/>
                      <a:pt x="7606" y="6832"/>
                    </a:cubicBezTo>
                    <a:cubicBezTo>
                      <a:pt x="7539" y="6865"/>
                      <a:pt x="7472" y="6932"/>
                      <a:pt x="7439" y="7065"/>
                    </a:cubicBezTo>
                    <a:cubicBezTo>
                      <a:pt x="7272" y="8099"/>
                      <a:pt x="6972" y="9133"/>
                      <a:pt x="6605" y="10134"/>
                    </a:cubicBezTo>
                    <a:cubicBezTo>
                      <a:pt x="6105" y="9167"/>
                      <a:pt x="5571" y="8199"/>
                      <a:pt x="5004" y="7232"/>
                    </a:cubicBezTo>
                    <a:cubicBezTo>
                      <a:pt x="4971" y="7199"/>
                      <a:pt x="4937" y="7165"/>
                      <a:pt x="4871" y="7165"/>
                    </a:cubicBezTo>
                    <a:cubicBezTo>
                      <a:pt x="4823" y="7094"/>
                      <a:pt x="4726" y="7024"/>
                      <a:pt x="4614" y="7024"/>
                    </a:cubicBezTo>
                    <a:cubicBezTo>
                      <a:pt x="4568" y="7024"/>
                      <a:pt x="4519" y="7036"/>
                      <a:pt x="4470" y="7065"/>
                    </a:cubicBezTo>
                    <a:cubicBezTo>
                      <a:pt x="3336" y="7666"/>
                      <a:pt x="2169" y="8032"/>
                      <a:pt x="934" y="8199"/>
                    </a:cubicBezTo>
                    <a:cubicBezTo>
                      <a:pt x="1435" y="7332"/>
                      <a:pt x="1969" y="6498"/>
                      <a:pt x="2536" y="5664"/>
                    </a:cubicBezTo>
                    <a:cubicBezTo>
                      <a:pt x="2602" y="5564"/>
                      <a:pt x="2536" y="5464"/>
                      <a:pt x="2469" y="5397"/>
                    </a:cubicBezTo>
                    <a:cubicBezTo>
                      <a:pt x="2469" y="5397"/>
                      <a:pt x="2469" y="5364"/>
                      <a:pt x="2469" y="5331"/>
                    </a:cubicBezTo>
                    <a:cubicBezTo>
                      <a:pt x="2135" y="4296"/>
                      <a:pt x="1735" y="3262"/>
                      <a:pt x="1268" y="2295"/>
                    </a:cubicBezTo>
                    <a:lnTo>
                      <a:pt x="1268" y="2295"/>
                    </a:lnTo>
                    <a:cubicBezTo>
                      <a:pt x="2202" y="2629"/>
                      <a:pt x="3103" y="2996"/>
                      <a:pt x="4003" y="3329"/>
                    </a:cubicBezTo>
                    <a:cubicBezTo>
                      <a:pt x="4046" y="3357"/>
                      <a:pt x="4082" y="3368"/>
                      <a:pt x="4115" y="3368"/>
                    </a:cubicBezTo>
                    <a:cubicBezTo>
                      <a:pt x="4160" y="3368"/>
                      <a:pt x="4198" y="3348"/>
                      <a:pt x="4237" y="3329"/>
                    </a:cubicBezTo>
                    <a:cubicBezTo>
                      <a:pt x="4270" y="3362"/>
                      <a:pt x="4312" y="3379"/>
                      <a:pt x="4354" y="3379"/>
                    </a:cubicBezTo>
                    <a:cubicBezTo>
                      <a:pt x="4395" y="3379"/>
                      <a:pt x="4437" y="3362"/>
                      <a:pt x="4470" y="3329"/>
                    </a:cubicBezTo>
                    <a:cubicBezTo>
                      <a:pt x="5171" y="2462"/>
                      <a:pt x="5905" y="1628"/>
                      <a:pt x="6739" y="861"/>
                    </a:cubicBezTo>
                    <a:close/>
                    <a:moveTo>
                      <a:pt x="6963" y="1"/>
                    </a:moveTo>
                    <a:cubicBezTo>
                      <a:pt x="6884" y="1"/>
                      <a:pt x="6802" y="31"/>
                      <a:pt x="6739" y="93"/>
                    </a:cubicBezTo>
                    <a:cubicBezTo>
                      <a:pt x="5871" y="927"/>
                      <a:pt x="5037" y="1861"/>
                      <a:pt x="4404" y="2929"/>
                    </a:cubicBezTo>
                    <a:cubicBezTo>
                      <a:pt x="4370" y="2862"/>
                      <a:pt x="4337" y="2829"/>
                      <a:pt x="4237" y="2795"/>
                    </a:cubicBezTo>
                    <a:cubicBezTo>
                      <a:pt x="3103" y="2362"/>
                      <a:pt x="1969" y="1928"/>
                      <a:pt x="801" y="1494"/>
                    </a:cubicBezTo>
                    <a:cubicBezTo>
                      <a:pt x="765" y="1477"/>
                      <a:pt x="726" y="1468"/>
                      <a:pt x="687" y="1468"/>
                    </a:cubicBezTo>
                    <a:cubicBezTo>
                      <a:pt x="507" y="1468"/>
                      <a:pt x="325" y="1642"/>
                      <a:pt x="434" y="1861"/>
                    </a:cubicBezTo>
                    <a:cubicBezTo>
                      <a:pt x="1035" y="3029"/>
                      <a:pt x="1602" y="4263"/>
                      <a:pt x="2169" y="5464"/>
                    </a:cubicBezTo>
                    <a:cubicBezTo>
                      <a:pt x="2169" y="5497"/>
                      <a:pt x="2202" y="5531"/>
                      <a:pt x="2202" y="5531"/>
                    </a:cubicBezTo>
                    <a:cubicBezTo>
                      <a:pt x="1401" y="6431"/>
                      <a:pt x="701" y="7399"/>
                      <a:pt x="134" y="8466"/>
                    </a:cubicBezTo>
                    <a:cubicBezTo>
                      <a:pt x="0" y="8666"/>
                      <a:pt x="201" y="8866"/>
                      <a:pt x="401" y="8866"/>
                    </a:cubicBezTo>
                    <a:cubicBezTo>
                      <a:pt x="1969" y="8733"/>
                      <a:pt x="3436" y="8299"/>
                      <a:pt x="4804" y="7532"/>
                    </a:cubicBezTo>
                    <a:cubicBezTo>
                      <a:pt x="5304" y="8666"/>
                      <a:pt x="5838" y="9800"/>
                      <a:pt x="6405" y="10935"/>
                    </a:cubicBezTo>
                    <a:cubicBezTo>
                      <a:pt x="6459" y="11042"/>
                      <a:pt x="6579" y="11111"/>
                      <a:pt x="6695" y="11111"/>
                    </a:cubicBezTo>
                    <a:cubicBezTo>
                      <a:pt x="6795" y="11111"/>
                      <a:pt x="6892" y="11059"/>
                      <a:pt x="6939" y="10935"/>
                    </a:cubicBezTo>
                    <a:cubicBezTo>
                      <a:pt x="7439" y="9734"/>
                      <a:pt x="7806" y="8466"/>
                      <a:pt x="8040" y="7132"/>
                    </a:cubicBezTo>
                    <a:cubicBezTo>
                      <a:pt x="8040" y="7098"/>
                      <a:pt x="8040" y="7032"/>
                      <a:pt x="8006" y="6998"/>
                    </a:cubicBezTo>
                    <a:cubicBezTo>
                      <a:pt x="9007" y="6631"/>
                      <a:pt x="9974" y="6265"/>
                      <a:pt x="10975" y="5964"/>
                    </a:cubicBezTo>
                    <a:cubicBezTo>
                      <a:pt x="11175" y="5898"/>
                      <a:pt x="11208" y="5531"/>
                      <a:pt x="10975" y="5464"/>
                    </a:cubicBezTo>
                    <a:cubicBezTo>
                      <a:pt x="9774" y="5030"/>
                      <a:pt x="8573" y="4563"/>
                      <a:pt x="7339" y="4230"/>
                    </a:cubicBezTo>
                    <a:cubicBezTo>
                      <a:pt x="7472" y="4196"/>
                      <a:pt x="7606" y="4096"/>
                      <a:pt x="7573" y="3930"/>
                    </a:cubicBezTo>
                    <a:cubicBezTo>
                      <a:pt x="7506" y="2695"/>
                      <a:pt x="7372" y="1461"/>
                      <a:pt x="7239" y="227"/>
                    </a:cubicBezTo>
                    <a:cubicBezTo>
                      <a:pt x="7218" y="82"/>
                      <a:pt x="7094" y="1"/>
                      <a:pt x="6963" y="1"/>
                    </a:cubicBezTo>
                    <a:close/>
                  </a:path>
                </a:pathLst>
              </a:custGeom>
              <a:solidFill>
                <a:srgbClr val="1D1D1B"/>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21" name="Google Shape;954;p56">
                <a:extLst>
                  <a:ext uri="{FF2B5EF4-FFF2-40B4-BE49-F238E27FC236}">
                    <a16:creationId xmlns="" xmlns:a16="http://schemas.microsoft.com/office/drawing/2014/main" id="{020C1B2B-8897-D3AF-0883-EAA35D0014D1}"/>
                  </a:ext>
                </a:extLst>
              </p:cNvPr>
              <p:cNvSpPr/>
              <p:nvPr/>
            </p:nvSpPr>
            <p:spPr>
              <a:xfrm>
                <a:off x="3245675" y="2823125"/>
                <a:ext cx="226850" cy="231850"/>
              </a:xfrm>
              <a:custGeom>
                <a:avLst/>
                <a:gdLst/>
                <a:ahLst/>
                <a:cxnLst/>
                <a:rect l="l" t="t" r="r" b="b"/>
                <a:pathLst>
                  <a:path w="9074" h="9274" extrusionOk="0">
                    <a:moveTo>
                      <a:pt x="5805" y="1"/>
                    </a:moveTo>
                    <a:cubicBezTo>
                      <a:pt x="4971" y="768"/>
                      <a:pt x="4237" y="1602"/>
                      <a:pt x="3536" y="2469"/>
                    </a:cubicBezTo>
                    <a:cubicBezTo>
                      <a:pt x="3503" y="2502"/>
                      <a:pt x="3461" y="2519"/>
                      <a:pt x="3420" y="2519"/>
                    </a:cubicBezTo>
                    <a:cubicBezTo>
                      <a:pt x="3378" y="2519"/>
                      <a:pt x="3336" y="2502"/>
                      <a:pt x="3303" y="2469"/>
                    </a:cubicBezTo>
                    <a:cubicBezTo>
                      <a:pt x="3264" y="2488"/>
                      <a:pt x="3226" y="2508"/>
                      <a:pt x="3181" y="2508"/>
                    </a:cubicBezTo>
                    <a:cubicBezTo>
                      <a:pt x="3148" y="2508"/>
                      <a:pt x="3112" y="2497"/>
                      <a:pt x="3069" y="2469"/>
                    </a:cubicBezTo>
                    <a:cubicBezTo>
                      <a:pt x="2169" y="2136"/>
                      <a:pt x="1268" y="1769"/>
                      <a:pt x="334" y="1435"/>
                    </a:cubicBezTo>
                    <a:lnTo>
                      <a:pt x="334" y="1435"/>
                    </a:lnTo>
                    <a:cubicBezTo>
                      <a:pt x="801" y="2402"/>
                      <a:pt x="1201" y="3436"/>
                      <a:pt x="1535" y="4471"/>
                    </a:cubicBezTo>
                    <a:cubicBezTo>
                      <a:pt x="1535" y="4504"/>
                      <a:pt x="1535" y="4537"/>
                      <a:pt x="1535" y="4537"/>
                    </a:cubicBezTo>
                    <a:cubicBezTo>
                      <a:pt x="1602" y="4604"/>
                      <a:pt x="1668" y="4704"/>
                      <a:pt x="1602" y="4804"/>
                    </a:cubicBezTo>
                    <a:cubicBezTo>
                      <a:pt x="1035" y="5638"/>
                      <a:pt x="501" y="6472"/>
                      <a:pt x="0" y="7339"/>
                    </a:cubicBezTo>
                    <a:cubicBezTo>
                      <a:pt x="1235" y="7172"/>
                      <a:pt x="2402" y="6806"/>
                      <a:pt x="3536" y="6205"/>
                    </a:cubicBezTo>
                    <a:cubicBezTo>
                      <a:pt x="3585" y="6176"/>
                      <a:pt x="3634" y="6164"/>
                      <a:pt x="3680" y="6164"/>
                    </a:cubicBezTo>
                    <a:cubicBezTo>
                      <a:pt x="3792" y="6164"/>
                      <a:pt x="3889" y="6234"/>
                      <a:pt x="3937" y="6305"/>
                    </a:cubicBezTo>
                    <a:cubicBezTo>
                      <a:pt x="4003" y="6305"/>
                      <a:pt x="4037" y="6339"/>
                      <a:pt x="4070" y="6372"/>
                    </a:cubicBezTo>
                    <a:cubicBezTo>
                      <a:pt x="4637" y="7339"/>
                      <a:pt x="5171" y="8307"/>
                      <a:pt x="5671" y="9274"/>
                    </a:cubicBezTo>
                    <a:cubicBezTo>
                      <a:pt x="6038" y="8273"/>
                      <a:pt x="6338" y="7239"/>
                      <a:pt x="6505" y="6205"/>
                    </a:cubicBezTo>
                    <a:cubicBezTo>
                      <a:pt x="6538" y="6072"/>
                      <a:pt x="6605" y="6005"/>
                      <a:pt x="6672" y="5972"/>
                    </a:cubicBezTo>
                    <a:cubicBezTo>
                      <a:pt x="6705" y="5938"/>
                      <a:pt x="6739" y="5905"/>
                      <a:pt x="6772" y="5872"/>
                    </a:cubicBezTo>
                    <a:cubicBezTo>
                      <a:pt x="7539" y="5471"/>
                      <a:pt x="8306" y="5138"/>
                      <a:pt x="9074" y="4871"/>
                    </a:cubicBezTo>
                    <a:cubicBezTo>
                      <a:pt x="8106" y="4537"/>
                      <a:pt x="7106" y="4270"/>
                      <a:pt x="6138" y="3870"/>
                    </a:cubicBezTo>
                    <a:cubicBezTo>
                      <a:pt x="5905" y="3770"/>
                      <a:pt x="5971" y="3403"/>
                      <a:pt x="6172" y="3336"/>
                    </a:cubicBezTo>
                    <a:cubicBezTo>
                      <a:pt x="6105" y="3303"/>
                      <a:pt x="6071" y="3236"/>
                      <a:pt x="6038" y="3136"/>
                    </a:cubicBezTo>
                    <a:cubicBezTo>
                      <a:pt x="5938" y="2102"/>
                      <a:pt x="5871" y="1035"/>
                      <a:pt x="5805" y="1"/>
                    </a:cubicBezTo>
                    <a:close/>
                  </a:path>
                </a:pathLst>
              </a:custGeom>
              <a:solidFill>
                <a:srgbClr val="F6C833"/>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sp>
          <p:nvSpPr>
            <p:cNvPr id="15" name="Google Shape;955;p56">
              <a:extLst>
                <a:ext uri="{FF2B5EF4-FFF2-40B4-BE49-F238E27FC236}">
                  <a16:creationId xmlns="" xmlns:a16="http://schemas.microsoft.com/office/drawing/2014/main" id="{7DC5F625-7E61-F261-A7C3-7B224283017C}"/>
                </a:ext>
              </a:extLst>
            </p:cNvPr>
            <p:cNvSpPr/>
            <p:nvPr/>
          </p:nvSpPr>
          <p:spPr>
            <a:xfrm>
              <a:off x="2750925" y="2808250"/>
              <a:ext cx="230200" cy="404000"/>
            </a:xfrm>
            <a:custGeom>
              <a:avLst/>
              <a:gdLst/>
              <a:ahLst/>
              <a:cxnLst/>
              <a:rect l="l" t="t" r="r" b="b"/>
              <a:pathLst>
                <a:path w="9208" h="16160" extrusionOk="0">
                  <a:moveTo>
                    <a:pt x="6510" y="1"/>
                  </a:moveTo>
                  <a:cubicBezTo>
                    <a:pt x="6485" y="1"/>
                    <a:pt x="6460" y="10"/>
                    <a:pt x="6438" y="32"/>
                  </a:cubicBezTo>
                  <a:cubicBezTo>
                    <a:pt x="4170" y="2600"/>
                    <a:pt x="2135" y="5336"/>
                    <a:pt x="134" y="8138"/>
                  </a:cubicBezTo>
                  <a:cubicBezTo>
                    <a:pt x="1" y="8338"/>
                    <a:pt x="201" y="8571"/>
                    <a:pt x="401" y="8605"/>
                  </a:cubicBezTo>
                  <a:cubicBezTo>
                    <a:pt x="1426" y="8702"/>
                    <a:pt x="2416" y="8764"/>
                    <a:pt x="3423" y="8764"/>
                  </a:cubicBezTo>
                  <a:cubicBezTo>
                    <a:pt x="3791" y="8764"/>
                    <a:pt x="4162" y="8756"/>
                    <a:pt x="4537" y="8738"/>
                  </a:cubicBezTo>
                  <a:lnTo>
                    <a:pt x="4537" y="8738"/>
                  </a:lnTo>
                  <a:cubicBezTo>
                    <a:pt x="3136" y="11006"/>
                    <a:pt x="1869" y="13375"/>
                    <a:pt x="568" y="15710"/>
                  </a:cubicBezTo>
                  <a:cubicBezTo>
                    <a:pt x="443" y="15935"/>
                    <a:pt x="618" y="16160"/>
                    <a:pt x="812" y="16160"/>
                  </a:cubicBezTo>
                  <a:cubicBezTo>
                    <a:pt x="876" y="16160"/>
                    <a:pt x="943" y="16135"/>
                    <a:pt x="1001" y="16077"/>
                  </a:cubicBezTo>
                  <a:cubicBezTo>
                    <a:pt x="3970" y="13475"/>
                    <a:pt x="6672" y="10639"/>
                    <a:pt x="9107" y="7570"/>
                  </a:cubicBezTo>
                  <a:cubicBezTo>
                    <a:pt x="9207" y="7404"/>
                    <a:pt x="9174" y="7270"/>
                    <a:pt x="9074" y="7137"/>
                  </a:cubicBezTo>
                  <a:cubicBezTo>
                    <a:pt x="9140" y="7103"/>
                    <a:pt x="9140" y="7003"/>
                    <a:pt x="9040" y="6970"/>
                  </a:cubicBezTo>
                  <a:cubicBezTo>
                    <a:pt x="7539" y="6503"/>
                    <a:pt x="5771" y="6436"/>
                    <a:pt x="4170" y="6370"/>
                  </a:cubicBezTo>
                  <a:cubicBezTo>
                    <a:pt x="5605" y="4802"/>
                    <a:pt x="6539" y="2834"/>
                    <a:pt x="7006" y="799"/>
                  </a:cubicBezTo>
                  <a:cubicBezTo>
                    <a:pt x="7050" y="621"/>
                    <a:pt x="6917" y="502"/>
                    <a:pt x="6783" y="502"/>
                  </a:cubicBezTo>
                  <a:cubicBezTo>
                    <a:pt x="6716" y="502"/>
                    <a:pt x="6650" y="532"/>
                    <a:pt x="6605" y="599"/>
                  </a:cubicBezTo>
                  <a:cubicBezTo>
                    <a:pt x="6605" y="632"/>
                    <a:pt x="6605" y="632"/>
                    <a:pt x="6572" y="665"/>
                  </a:cubicBezTo>
                  <a:cubicBezTo>
                    <a:pt x="6038" y="2800"/>
                    <a:pt x="5071" y="4568"/>
                    <a:pt x="3803" y="6336"/>
                  </a:cubicBezTo>
                  <a:lnTo>
                    <a:pt x="3670" y="6336"/>
                  </a:lnTo>
                  <a:cubicBezTo>
                    <a:pt x="3660" y="6335"/>
                    <a:pt x="3650" y="6335"/>
                    <a:pt x="3640" y="6335"/>
                  </a:cubicBezTo>
                  <a:cubicBezTo>
                    <a:pt x="3337" y="6335"/>
                    <a:pt x="3346" y="6838"/>
                    <a:pt x="3670" y="6870"/>
                  </a:cubicBezTo>
                  <a:cubicBezTo>
                    <a:pt x="5001" y="7012"/>
                    <a:pt x="6477" y="7225"/>
                    <a:pt x="7872" y="7225"/>
                  </a:cubicBezTo>
                  <a:cubicBezTo>
                    <a:pt x="8120" y="7225"/>
                    <a:pt x="8365" y="7219"/>
                    <a:pt x="8607" y="7204"/>
                  </a:cubicBezTo>
                  <a:lnTo>
                    <a:pt x="8607" y="7204"/>
                  </a:lnTo>
                  <a:cubicBezTo>
                    <a:pt x="6572" y="9772"/>
                    <a:pt x="4370" y="12174"/>
                    <a:pt x="1969" y="14409"/>
                  </a:cubicBezTo>
                  <a:cubicBezTo>
                    <a:pt x="3069" y="12407"/>
                    <a:pt x="4170" y="10406"/>
                    <a:pt x="5071" y="8338"/>
                  </a:cubicBezTo>
                  <a:cubicBezTo>
                    <a:pt x="5116" y="8225"/>
                    <a:pt x="5039" y="8142"/>
                    <a:pt x="4953" y="8142"/>
                  </a:cubicBezTo>
                  <a:cubicBezTo>
                    <a:pt x="4912" y="8142"/>
                    <a:pt x="4870" y="8161"/>
                    <a:pt x="4837" y="8204"/>
                  </a:cubicBezTo>
                  <a:cubicBezTo>
                    <a:pt x="4804" y="8138"/>
                    <a:pt x="4704" y="8104"/>
                    <a:pt x="4604" y="8104"/>
                  </a:cubicBezTo>
                  <a:cubicBezTo>
                    <a:pt x="4167" y="8128"/>
                    <a:pt x="3734" y="8139"/>
                    <a:pt x="3303" y="8139"/>
                  </a:cubicBezTo>
                  <a:cubicBezTo>
                    <a:pt x="2519" y="8139"/>
                    <a:pt x="1743" y="8102"/>
                    <a:pt x="968" y="8037"/>
                  </a:cubicBezTo>
                  <a:cubicBezTo>
                    <a:pt x="2769" y="5469"/>
                    <a:pt x="4604" y="2967"/>
                    <a:pt x="6438" y="465"/>
                  </a:cubicBezTo>
                  <a:cubicBezTo>
                    <a:pt x="6505" y="365"/>
                    <a:pt x="6572" y="299"/>
                    <a:pt x="6639" y="198"/>
                  </a:cubicBezTo>
                  <a:cubicBezTo>
                    <a:pt x="6691" y="120"/>
                    <a:pt x="6600" y="1"/>
                    <a:pt x="6510" y="1"/>
                  </a:cubicBezTo>
                  <a:close/>
                </a:path>
              </a:pathLst>
            </a:custGeom>
            <a:solidFill>
              <a:srgbClr val="1D1D1B"/>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16" name="Google Shape;956;p56">
              <a:extLst>
                <a:ext uri="{FF2B5EF4-FFF2-40B4-BE49-F238E27FC236}">
                  <a16:creationId xmlns="" xmlns:a16="http://schemas.microsoft.com/office/drawing/2014/main" id="{CBB9442A-C054-F1C1-D6DC-9CA3A0760D7B}"/>
                </a:ext>
              </a:extLst>
            </p:cNvPr>
            <p:cNvSpPr/>
            <p:nvPr/>
          </p:nvSpPr>
          <p:spPr>
            <a:xfrm>
              <a:off x="2775100" y="2819875"/>
              <a:ext cx="191000" cy="348600"/>
            </a:xfrm>
            <a:custGeom>
              <a:avLst/>
              <a:gdLst/>
              <a:ahLst/>
              <a:cxnLst/>
              <a:rect l="l" t="t" r="r" b="b"/>
              <a:pathLst>
                <a:path w="7640" h="13944" extrusionOk="0">
                  <a:moveTo>
                    <a:pt x="5471" y="0"/>
                  </a:moveTo>
                  <a:cubicBezTo>
                    <a:pt x="3637" y="2502"/>
                    <a:pt x="1802" y="5004"/>
                    <a:pt x="1" y="7572"/>
                  </a:cubicBezTo>
                  <a:cubicBezTo>
                    <a:pt x="776" y="7637"/>
                    <a:pt x="1552" y="7674"/>
                    <a:pt x="2336" y="7674"/>
                  </a:cubicBezTo>
                  <a:cubicBezTo>
                    <a:pt x="2767" y="7674"/>
                    <a:pt x="3200" y="7663"/>
                    <a:pt x="3637" y="7639"/>
                  </a:cubicBezTo>
                  <a:cubicBezTo>
                    <a:pt x="3737" y="7639"/>
                    <a:pt x="3804" y="7673"/>
                    <a:pt x="3870" y="7739"/>
                  </a:cubicBezTo>
                  <a:cubicBezTo>
                    <a:pt x="3903" y="7696"/>
                    <a:pt x="3945" y="7677"/>
                    <a:pt x="3986" y="7677"/>
                  </a:cubicBezTo>
                  <a:cubicBezTo>
                    <a:pt x="4072" y="7677"/>
                    <a:pt x="4149" y="7760"/>
                    <a:pt x="4104" y="7873"/>
                  </a:cubicBezTo>
                  <a:cubicBezTo>
                    <a:pt x="3203" y="9941"/>
                    <a:pt x="2102" y="11942"/>
                    <a:pt x="1002" y="13944"/>
                  </a:cubicBezTo>
                  <a:cubicBezTo>
                    <a:pt x="3403" y="11709"/>
                    <a:pt x="5605" y="9307"/>
                    <a:pt x="7640" y="6739"/>
                  </a:cubicBezTo>
                  <a:lnTo>
                    <a:pt x="7640" y="6739"/>
                  </a:lnTo>
                  <a:cubicBezTo>
                    <a:pt x="7398" y="6754"/>
                    <a:pt x="7153" y="6760"/>
                    <a:pt x="6905" y="6760"/>
                  </a:cubicBezTo>
                  <a:cubicBezTo>
                    <a:pt x="5510" y="6760"/>
                    <a:pt x="4034" y="6547"/>
                    <a:pt x="2703" y="6405"/>
                  </a:cubicBezTo>
                  <a:cubicBezTo>
                    <a:pt x="2379" y="6373"/>
                    <a:pt x="2370" y="5870"/>
                    <a:pt x="2673" y="5870"/>
                  </a:cubicBezTo>
                  <a:cubicBezTo>
                    <a:pt x="2683" y="5870"/>
                    <a:pt x="2693" y="5870"/>
                    <a:pt x="2703" y="5871"/>
                  </a:cubicBezTo>
                  <a:lnTo>
                    <a:pt x="2836" y="5871"/>
                  </a:lnTo>
                  <a:cubicBezTo>
                    <a:pt x="4104" y="4103"/>
                    <a:pt x="5071" y="2335"/>
                    <a:pt x="5605" y="200"/>
                  </a:cubicBezTo>
                  <a:cubicBezTo>
                    <a:pt x="5638" y="167"/>
                    <a:pt x="5638" y="167"/>
                    <a:pt x="5638" y="134"/>
                  </a:cubicBezTo>
                  <a:lnTo>
                    <a:pt x="5471" y="0"/>
                  </a:lnTo>
                  <a:close/>
                </a:path>
              </a:pathLst>
            </a:custGeom>
            <a:solidFill>
              <a:srgbClr val="F6C833"/>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sp>
        <p:nvSpPr>
          <p:cNvPr id="25" name="Rounded Rectangular Callout 38">
            <a:extLst>
              <a:ext uri="{FF2B5EF4-FFF2-40B4-BE49-F238E27FC236}">
                <a16:creationId xmlns="" xmlns:a16="http://schemas.microsoft.com/office/drawing/2014/main" id="{8B6D16C4-C88D-37CB-CC6B-E87AB18B1143}"/>
              </a:ext>
            </a:extLst>
          </p:cNvPr>
          <p:cNvSpPr/>
          <p:nvPr/>
        </p:nvSpPr>
        <p:spPr>
          <a:xfrm>
            <a:off x="1073819" y="440161"/>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1</a:t>
            </a:r>
          </a:p>
        </p:txBody>
      </p:sp>
      <p:sp>
        <p:nvSpPr>
          <p:cNvPr id="26" name="Rectangle 25">
            <a:extLst>
              <a:ext uri="{FF2B5EF4-FFF2-40B4-BE49-F238E27FC236}">
                <a16:creationId xmlns="" xmlns:a16="http://schemas.microsoft.com/office/drawing/2014/main" id="{8A68B255-DAC0-453B-78B9-360D06BEE133}"/>
              </a:ext>
            </a:extLst>
          </p:cNvPr>
          <p:cNvSpPr/>
          <p:nvPr/>
        </p:nvSpPr>
        <p:spPr>
          <a:xfrm>
            <a:off x="3468811" y="831918"/>
            <a:ext cx="14261250" cy="1938992"/>
          </a:xfrm>
          <a:prstGeom prst="rect">
            <a:avLst/>
          </a:prstGeom>
        </p:spPr>
        <p:txBody>
          <a:bodyPr wrap="square">
            <a:spAutoFit/>
          </a:bodyPr>
          <a:lstStyle/>
          <a:p>
            <a:pPr algn="ctr" defTabSz="1369692">
              <a:defRPr/>
            </a:pPr>
            <a:r>
              <a:rPr lang="vi-VN" sz="6000" b="1" dirty="0" smtClean="0">
                <a:latin typeface="Times New Roman" pitchFamily="18" charset="0"/>
                <a:ea typeface="Arial-Rounded" panose="020B0604020202020204" pitchFamily="34" charset="0"/>
                <a:cs typeface="Times New Roman" pitchFamily="18" charset="0"/>
              </a:rPr>
              <a:t>Giao diện làm việc của phần mềm đồ họa </a:t>
            </a:r>
          </a:p>
          <a:p>
            <a:pPr algn="ctr" defTabSz="1369692">
              <a:defRPr/>
            </a:pPr>
            <a:r>
              <a:rPr lang="vi-VN" sz="6000" b="1" dirty="0" smtClean="0">
                <a:latin typeface="Times New Roman" pitchFamily="18" charset="0"/>
                <a:ea typeface="Arial-Rounded" panose="020B0604020202020204" pitchFamily="34" charset="0"/>
                <a:cs typeface="Times New Roman" pitchFamily="18" charset="0"/>
              </a:rPr>
              <a:t>gồm các thành phần:</a:t>
            </a:r>
            <a:endParaRPr lang="en-US" sz="6000" b="1" dirty="0">
              <a:latin typeface="Times New Roman" pitchFamily="18" charset="0"/>
              <a:ea typeface="Arial-Rounded" panose="020B0604020202020204" pitchFamily="34" charset="0"/>
              <a:cs typeface="Times New Roman" pitchFamily="18" charset="0"/>
            </a:endParaRPr>
          </a:p>
        </p:txBody>
      </p:sp>
      <p:sp>
        <p:nvSpPr>
          <p:cNvPr id="23" name="Rectangle 22"/>
          <p:cNvSpPr/>
          <p:nvPr/>
        </p:nvSpPr>
        <p:spPr>
          <a:xfrm>
            <a:off x="2997660" y="4740773"/>
            <a:ext cx="14835966" cy="3139321"/>
          </a:xfrm>
          <a:prstGeom prst="rect">
            <a:avLst/>
          </a:prstGeom>
          <a:solidFill>
            <a:schemeClr val="accent6">
              <a:lumMod val="20000"/>
              <a:lumOff val="80000"/>
            </a:schemeClr>
          </a:solidFill>
        </p:spPr>
        <p:txBody>
          <a:bodyPr wrap="square">
            <a:spAutoFit/>
          </a:bodyPr>
          <a:lstStyle/>
          <a:p>
            <a:pPr defTabSz="1371600"/>
            <a:r>
              <a:rPr lang="en-US" sz="4800" dirty="0">
                <a:solidFill>
                  <a:srgbClr val="0000CC"/>
                </a:solidFill>
                <a:latin typeface="Times New Roman" pitchFamily="18" charset="0"/>
              </a:rPr>
              <a:t>- </a:t>
            </a:r>
            <a:r>
              <a:rPr lang="vi-VN" sz="6600" dirty="0" smtClean="0">
                <a:solidFill>
                  <a:srgbClr val="0000CC"/>
                </a:solidFill>
                <a:latin typeface="Times New Roman" pitchFamily="18" charset="0"/>
              </a:rPr>
              <a:t>Giao diện làm việc của phần mềm đồ họa gồm</a:t>
            </a:r>
            <a:r>
              <a:rPr lang="en-US" sz="6600" dirty="0" smtClean="0">
                <a:solidFill>
                  <a:srgbClr val="0000CC"/>
                </a:solidFill>
                <a:latin typeface="Times New Roman" pitchFamily="18" charset="0"/>
              </a:rPr>
              <a:t>: </a:t>
            </a:r>
            <a:r>
              <a:rPr lang="vi-VN" sz="6600" b="1" dirty="0" smtClean="0">
                <a:solidFill>
                  <a:srgbClr val="0000CC"/>
                </a:solidFill>
                <a:latin typeface="Times New Roman" pitchFamily="18" charset="0"/>
              </a:rPr>
              <a:t>hộp màu, hộp công cụ, trang vẽ.</a:t>
            </a:r>
            <a:endParaRPr lang="en-US" sz="6600" b="1" dirty="0">
              <a:solidFill>
                <a:srgbClr val="0000CC"/>
              </a:solidFill>
              <a:latin typeface="Times New Roman" pitchFamily="18" charset="0"/>
            </a:endParaRPr>
          </a:p>
          <a:p>
            <a:pPr defTabSz="1371600"/>
            <a:r>
              <a:rPr lang="en-US" sz="6600" dirty="0">
                <a:solidFill>
                  <a:srgbClr val="0000CC"/>
                </a:solidFill>
                <a:latin typeface="Times New Roman" pitchFamily="18" charset="0"/>
                <a:cs typeface="Times New Roman" pitchFamily="18" charset="0"/>
              </a:rPr>
              <a:t>        </a:t>
            </a:r>
          </a:p>
        </p:txBody>
      </p:sp>
    </p:spTree>
    <p:extLst>
      <p:ext uri="{BB962C8B-B14F-4D97-AF65-F5344CB8AC3E}">
        <p14:creationId xmlns:p14="http://schemas.microsoft.com/office/powerpoint/2010/main" val="31725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down)">
                                      <p:cBhvr>
                                        <p:cTn id="8" dur="500"/>
                                        <p:tgtEl>
                                          <p:spTgt spid="2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4403F9BB-9337-8B48-730A-2067E41CC0FC}"/>
              </a:ext>
            </a:extLst>
          </p:cNvPr>
          <p:cNvSpPr/>
          <p:nvPr/>
        </p:nvSpPr>
        <p:spPr>
          <a:xfrm>
            <a:off x="3280991" y="202070"/>
            <a:ext cx="14557558" cy="234906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4" name="Sun 3">
            <a:hlinkClick r:id="" action="ppaction://noaction"/>
            <a:extLst>
              <a:ext uri="{FF2B5EF4-FFF2-40B4-BE49-F238E27FC236}">
                <a16:creationId xmlns="" xmlns:a16="http://schemas.microsoft.com/office/drawing/2014/main" id="{CEEDA7D0-9DDA-5756-BD18-15F14C73A2E1}"/>
              </a:ext>
            </a:extLst>
          </p:cNvPr>
          <p:cNvSpPr/>
          <p:nvPr/>
        </p:nvSpPr>
        <p:spPr>
          <a:xfrm>
            <a:off x="536028" y="-118158"/>
            <a:ext cx="2207172" cy="1986456"/>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endParaRPr lang="en-US" sz="2700">
              <a:solidFill>
                <a:prstClr val="white"/>
              </a:solidFill>
            </a:endParaRPr>
          </a:p>
        </p:txBody>
      </p:sp>
      <p:grpSp>
        <p:nvGrpSpPr>
          <p:cNvPr id="2" name="Google Shape;2492;p78">
            <a:extLst>
              <a:ext uri="{FF2B5EF4-FFF2-40B4-BE49-F238E27FC236}">
                <a16:creationId xmlns="" xmlns:a16="http://schemas.microsoft.com/office/drawing/2014/main" id="{01433DC3-CF42-E8D1-1AA1-0C523BAFC34D}"/>
              </a:ext>
            </a:extLst>
          </p:cNvPr>
          <p:cNvGrpSpPr/>
          <p:nvPr/>
        </p:nvGrpSpPr>
        <p:grpSpPr>
          <a:xfrm flipH="1">
            <a:off x="4312436" y="6415938"/>
            <a:ext cx="1994583" cy="1592573"/>
            <a:chOff x="1520150" y="3517375"/>
            <a:chExt cx="604200" cy="285625"/>
          </a:xfrm>
        </p:grpSpPr>
        <p:sp>
          <p:nvSpPr>
            <p:cNvPr id="7" name="Google Shape;2493;p78">
              <a:extLst>
                <a:ext uri="{FF2B5EF4-FFF2-40B4-BE49-F238E27FC236}">
                  <a16:creationId xmlns="" xmlns:a16="http://schemas.microsoft.com/office/drawing/2014/main" id="{B91071E4-431F-80C0-95DF-7BC0E95B6E01}"/>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1"/>
            </a:solidFill>
            <a:ln>
              <a:noFill/>
            </a:ln>
          </p:spPr>
          <p:txBody>
            <a:bodyPr spcFirstLastPara="1" wrap="square" lIns="137138" tIns="137138" rIns="137138" bIns="137138" anchor="ctr" anchorCtr="0">
              <a:noAutofit/>
            </a:bodyPr>
            <a:lstStyle/>
            <a:p>
              <a:pPr algn="ctr" defTabSz="1371600"/>
              <a:r>
                <a:rPr lang="en-US" sz="6000" b="1" dirty="0">
                  <a:solidFill>
                    <a:prstClr val="black"/>
                  </a:solidFill>
                </a:rPr>
                <a:t>C</a:t>
              </a:r>
              <a:endParaRPr sz="6000" b="1" dirty="0">
                <a:solidFill>
                  <a:prstClr val="black"/>
                </a:solidFill>
              </a:endParaRPr>
            </a:p>
          </p:txBody>
        </p:sp>
        <p:sp>
          <p:nvSpPr>
            <p:cNvPr id="8" name="Google Shape;2494;p78">
              <a:extLst>
                <a:ext uri="{FF2B5EF4-FFF2-40B4-BE49-F238E27FC236}">
                  <a16:creationId xmlns="" xmlns:a16="http://schemas.microsoft.com/office/drawing/2014/main" id="{C7559925-162E-4F53-9B66-1BF4C23CB24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9" name="Google Shape;2495;p78">
            <a:extLst>
              <a:ext uri="{FF2B5EF4-FFF2-40B4-BE49-F238E27FC236}">
                <a16:creationId xmlns="" xmlns:a16="http://schemas.microsoft.com/office/drawing/2014/main" id="{595CC680-DE61-5CAB-F2FB-55B2CA6B0F5E}"/>
              </a:ext>
            </a:extLst>
          </p:cNvPr>
          <p:cNvGrpSpPr/>
          <p:nvPr/>
        </p:nvGrpSpPr>
        <p:grpSpPr>
          <a:xfrm flipH="1">
            <a:off x="4218039" y="3315130"/>
            <a:ext cx="2238603" cy="1443247"/>
            <a:chOff x="1520150" y="3517375"/>
            <a:chExt cx="604200" cy="285625"/>
          </a:xfrm>
        </p:grpSpPr>
        <p:sp>
          <p:nvSpPr>
            <p:cNvPr id="10" name="Google Shape;2496;p78">
              <a:extLst>
                <a:ext uri="{FF2B5EF4-FFF2-40B4-BE49-F238E27FC236}">
                  <a16:creationId xmlns="" xmlns:a16="http://schemas.microsoft.com/office/drawing/2014/main" id="{F811ECC7-A65A-3A7B-4603-493BB66FD553}"/>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2"/>
            </a:solidFill>
            <a:ln>
              <a:noFill/>
            </a:ln>
          </p:spPr>
          <p:txBody>
            <a:bodyPr spcFirstLastPara="1" wrap="square" lIns="137138" tIns="137138" rIns="137138" bIns="137138" anchor="ctr" anchorCtr="0">
              <a:noAutofit/>
            </a:bodyPr>
            <a:lstStyle/>
            <a:p>
              <a:pPr algn="ctr" defTabSz="1371600"/>
              <a:r>
                <a:rPr lang="en-US" sz="5400" b="1" dirty="0">
                  <a:solidFill>
                    <a:prstClr val="black"/>
                  </a:solidFill>
                </a:rPr>
                <a:t>A</a:t>
              </a:r>
              <a:endParaRPr sz="5400" b="1" dirty="0">
                <a:solidFill>
                  <a:prstClr val="black"/>
                </a:solidFill>
              </a:endParaRPr>
            </a:p>
          </p:txBody>
        </p:sp>
        <p:sp>
          <p:nvSpPr>
            <p:cNvPr id="11" name="Google Shape;2497;p78">
              <a:extLst>
                <a:ext uri="{FF2B5EF4-FFF2-40B4-BE49-F238E27FC236}">
                  <a16:creationId xmlns="" xmlns:a16="http://schemas.microsoft.com/office/drawing/2014/main" id="{15A4D0CD-1F71-78B0-97D9-C1D51AAE1CED}"/>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12" name="Google Shape;2498;p78">
            <a:extLst>
              <a:ext uri="{FF2B5EF4-FFF2-40B4-BE49-F238E27FC236}">
                <a16:creationId xmlns="" xmlns:a16="http://schemas.microsoft.com/office/drawing/2014/main" id="{C457E6DF-3676-5AF8-AA1D-F7B5F5490D91}"/>
              </a:ext>
            </a:extLst>
          </p:cNvPr>
          <p:cNvGrpSpPr/>
          <p:nvPr/>
        </p:nvGrpSpPr>
        <p:grpSpPr>
          <a:xfrm flipH="1">
            <a:off x="4449611" y="8328613"/>
            <a:ext cx="1983782" cy="1460079"/>
            <a:chOff x="1520150" y="3517375"/>
            <a:chExt cx="604200" cy="285625"/>
          </a:xfrm>
        </p:grpSpPr>
        <p:sp>
          <p:nvSpPr>
            <p:cNvPr id="13" name="Google Shape;2499;p78">
              <a:extLst>
                <a:ext uri="{FF2B5EF4-FFF2-40B4-BE49-F238E27FC236}">
                  <a16:creationId xmlns="" xmlns:a16="http://schemas.microsoft.com/office/drawing/2014/main" id="{E01D32AD-0651-E46B-7AAB-B794EA74011C}"/>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rgbClr val="CCFF99"/>
            </a:solidFill>
            <a:ln>
              <a:noFill/>
            </a:ln>
          </p:spPr>
          <p:txBody>
            <a:bodyPr spcFirstLastPara="1" wrap="square" lIns="137138" tIns="137138" rIns="137138" bIns="137138" anchor="ctr" anchorCtr="0">
              <a:noAutofit/>
            </a:bodyPr>
            <a:lstStyle/>
            <a:p>
              <a:pPr algn="ctr" defTabSz="1371600"/>
              <a:endParaRPr sz="3600" b="1" dirty="0">
                <a:solidFill>
                  <a:prstClr val="black"/>
                </a:solidFill>
              </a:endParaRPr>
            </a:p>
          </p:txBody>
        </p:sp>
        <p:sp>
          <p:nvSpPr>
            <p:cNvPr id="14" name="Google Shape;2500;p78">
              <a:extLst>
                <a:ext uri="{FF2B5EF4-FFF2-40B4-BE49-F238E27FC236}">
                  <a16:creationId xmlns="" xmlns:a16="http://schemas.microsoft.com/office/drawing/2014/main" id="{FD272A58-81A3-6A28-DD59-482DF044E4A4}"/>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15" name="Google Shape;2501;p78">
            <a:extLst>
              <a:ext uri="{FF2B5EF4-FFF2-40B4-BE49-F238E27FC236}">
                <a16:creationId xmlns="" xmlns:a16="http://schemas.microsoft.com/office/drawing/2014/main" id="{A176B51D-6121-C409-7184-EECB1585E69A}"/>
              </a:ext>
            </a:extLst>
          </p:cNvPr>
          <p:cNvGrpSpPr/>
          <p:nvPr/>
        </p:nvGrpSpPr>
        <p:grpSpPr>
          <a:xfrm flipH="1">
            <a:off x="4237398" y="5061745"/>
            <a:ext cx="2250681" cy="1231473"/>
            <a:chOff x="1520150" y="3517375"/>
            <a:chExt cx="604200" cy="285625"/>
          </a:xfrm>
        </p:grpSpPr>
        <p:sp>
          <p:nvSpPr>
            <p:cNvPr id="16" name="Google Shape;2502;p78">
              <a:extLst>
                <a:ext uri="{FF2B5EF4-FFF2-40B4-BE49-F238E27FC236}">
                  <a16:creationId xmlns="" xmlns:a16="http://schemas.microsoft.com/office/drawing/2014/main" id="{75C34987-04E5-7D0F-CAD3-D45B3270E6E1}"/>
                </a:ext>
              </a:extLst>
            </p:cNvPr>
            <p:cNvSpPr/>
            <p:nvPr/>
          </p:nvSpPr>
          <p:spPr>
            <a:xfrm>
              <a:off x="1526425" y="3524699"/>
              <a:ext cx="529431" cy="23667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lt2"/>
            </a:solidFill>
            <a:ln>
              <a:noFill/>
            </a:ln>
          </p:spPr>
          <p:txBody>
            <a:bodyPr spcFirstLastPara="1" wrap="square" lIns="137138" tIns="137138" rIns="137138" bIns="137138" anchor="ctr" anchorCtr="0">
              <a:noAutofit/>
            </a:bodyPr>
            <a:lstStyle/>
            <a:p>
              <a:pPr algn="ctr" defTabSz="1371600"/>
              <a:r>
                <a:rPr lang="en-US" sz="5400" b="1" dirty="0">
                  <a:solidFill>
                    <a:prstClr val="black"/>
                  </a:solidFill>
                </a:rPr>
                <a:t>B</a:t>
              </a:r>
              <a:endParaRPr sz="5400" b="1" dirty="0">
                <a:solidFill>
                  <a:prstClr val="black"/>
                </a:solidFill>
              </a:endParaRPr>
            </a:p>
          </p:txBody>
        </p:sp>
        <p:sp>
          <p:nvSpPr>
            <p:cNvPr id="17" name="Google Shape;2503;p78">
              <a:extLst>
                <a:ext uri="{FF2B5EF4-FFF2-40B4-BE49-F238E27FC236}">
                  <a16:creationId xmlns="" xmlns:a16="http://schemas.microsoft.com/office/drawing/2014/main" id="{63E42E80-D8F9-B547-FEE5-4D9F8BC27BA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sp>
        <p:nvSpPr>
          <p:cNvPr id="19" name="Rectangle 18">
            <a:extLst>
              <a:ext uri="{FF2B5EF4-FFF2-40B4-BE49-F238E27FC236}">
                <a16:creationId xmlns="" xmlns:a16="http://schemas.microsoft.com/office/drawing/2014/main" id="{5F225D55-7C29-2117-E971-077149EFD89F}"/>
              </a:ext>
            </a:extLst>
          </p:cNvPr>
          <p:cNvSpPr/>
          <p:nvPr/>
        </p:nvSpPr>
        <p:spPr>
          <a:xfrm>
            <a:off x="3864077" y="765215"/>
            <a:ext cx="13974472" cy="1200329"/>
          </a:xfrm>
          <a:prstGeom prst="rect">
            <a:avLst/>
          </a:prstGeom>
        </p:spPr>
        <p:txBody>
          <a:bodyPr wrap="square">
            <a:spAutoFit/>
          </a:bodyPr>
          <a:lstStyle/>
          <a:p>
            <a:pPr algn="just" defTabSz="1371600">
              <a:lnSpc>
                <a:spcPct val="120000"/>
              </a:lnSpc>
            </a:pPr>
            <a:r>
              <a:rPr lang="vi-VN" sz="6000" b="1" dirty="0" smtClean="0">
                <a:solidFill>
                  <a:srgbClr val="0000CC"/>
                </a:solidFill>
                <a:latin typeface="Times New Roman" pitchFamily="18" charset="0"/>
                <a:cs typeface="Times New Roman" pitchFamily="18" charset="0"/>
              </a:rPr>
              <a:t>Đâu là biểu tượng của phần mềm đồ họa:</a:t>
            </a:r>
            <a:endParaRPr lang="en-US" sz="6000" b="1" dirty="0">
              <a:solidFill>
                <a:srgbClr val="0000CC"/>
              </a:solidFill>
              <a:latin typeface="Calibri Light"/>
            </a:endParaRPr>
          </a:p>
        </p:txBody>
      </p:sp>
      <p:sp>
        <p:nvSpPr>
          <p:cNvPr id="21" name="TextBox 20">
            <a:extLst>
              <a:ext uri="{FF2B5EF4-FFF2-40B4-BE49-F238E27FC236}">
                <a16:creationId xmlns="" xmlns:a16="http://schemas.microsoft.com/office/drawing/2014/main" id="{9513EE46-3ACB-CF2E-19E9-32293AF3A823}"/>
              </a:ext>
            </a:extLst>
          </p:cNvPr>
          <p:cNvSpPr txBox="1"/>
          <p:nvPr/>
        </p:nvSpPr>
        <p:spPr>
          <a:xfrm>
            <a:off x="6713403" y="3958356"/>
            <a:ext cx="4419030" cy="738664"/>
          </a:xfrm>
          <a:prstGeom prst="rect">
            <a:avLst/>
          </a:prstGeom>
          <a:noFill/>
        </p:spPr>
        <p:txBody>
          <a:bodyPr wrap="square" rtlCol="0">
            <a:spAutoFit/>
          </a:bodyPr>
          <a:lstStyle/>
          <a:p>
            <a:endParaRPr lang="en-US" sz="4200" dirty="0">
              <a:latin typeface="Times New Roman" pitchFamily="18" charset="0"/>
            </a:endParaRPr>
          </a:p>
        </p:txBody>
      </p:sp>
      <p:sp>
        <p:nvSpPr>
          <p:cNvPr id="23" name="TextBox 22">
            <a:extLst>
              <a:ext uri="{FF2B5EF4-FFF2-40B4-BE49-F238E27FC236}">
                <a16:creationId xmlns="" xmlns:a16="http://schemas.microsoft.com/office/drawing/2014/main" id="{0E238B37-9F91-C5F6-0410-67C1DE2E6177}"/>
              </a:ext>
            </a:extLst>
          </p:cNvPr>
          <p:cNvSpPr txBox="1"/>
          <p:nvPr/>
        </p:nvSpPr>
        <p:spPr>
          <a:xfrm>
            <a:off x="2702915" y="6046606"/>
            <a:ext cx="10291205" cy="738664"/>
          </a:xfrm>
          <a:prstGeom prst="rect">
            <a:avLst/>
          </a:prstGeom>
          <a:noFill/>
        </p:spPr>
        <p:txBody>
          <a:bodyPr wrap="square" rtlCol="0">
            <a:spAutoFit/>
          </a:bodyPr>
          <a:lstStyle/>
          <a:p>
            <a:pPr algn="r" defTabSz="1371600"/>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27" name="Rounded Rectangular Callout 38">
            <a:extLst>
              <a:ext uri="{FF2B5EF4-FFF2-40B4-BE49-F238E27FC236}">
                <a16:creationId xmlns="" xmlns:a16="http://schemas.microsoft.com/office/drawing/2014/main" id="{8B6D16C4-C88D-37CB-CC6B-E87AB18B1143}"/>
              </a:ext>
            </a:extLst>
          </p:cNvPr>
          <p:cNvSpPr/>
          <p:nvPr/>
        </p:nvSpPr>
        <p:spPr>
          <a:xfrm>
            <a:off x="1073819" y="440161"/>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2</a:t>
            </a:r>
          </a:p>
        </p:txBody>
      </p:sp>
      <p:pic>
        <p:nvPicPr>
          <p:cNvPr id="5" name="Picture 4"/>
          <p:cNvPicPr>
            <a:picLocks noChangeAspect="1"/>
          </p:cNvPicPr>
          <p:nvPr/>
        </p:nvPicPr>
        <p:blipFill>
          <a:blip r:embed="rId3"/>
          <a:stretch>
            <a:fillRect/>
          </a:stretch>
        </p:blipFill>
        <p:spPr>
          <a:xfrm>
            <a:off x="8412088" y="8420320"/>
            <a:ext cx="1721157" cy="1767675"/>
          </a:xfrm>
          <a:prstGeom prst="rect">
            <a:avLst/>
          </a:prstGeom>
        </p:spPr>
      </p:pic>
      <p:pic>
        <p:nvPicPr>
          <p:cNvPr id="6" name="Picture 5"/>
          <p:cNvPicPr>
            <a:picLocks noChangeAspect="1"/>
          </p:cNvPicPr>
          <p:nvPr/>
        </p:nvPicPr>
        <p:blipFill>
          <a:blip r:embed="rId4"/>
          <a:stretch>
            <a:fillRect/>
          </a:stretch>
        </p:blipFill>
        <p:spPr>
          <a:xfrm>
            <a:off x="8376768" y="6605282"/>
            <a:ext cx="1756477" cy="1611447"/>
          </a:xfrm>
          <a:prstGeom prst="rect">
            <a:avLst/>
          </a:prstGeom>
        </p:spPr>
      </p:pic>
      <p:pic>
        <p:nvPicPr>
          <p:cNvPr id="18" name="Picture 17"/>
          <p:cNvPicPr>
            <a:picLocks noChangeAspect="1"/>
          </p:cNvPicPr>
          <p:nvPr/>
        </p:nvPicPr>
        <p:blipFill>
          <a:blip r:embed="rId5"/>
          <a:stretch>
            <a:fillRect/>
          </a:stretch>
        </p:blipFill>
        <p:spPr>
          <a:xfrm>
            <a:off x="8412088" y="4966601"/>
            <a:ext cx="1793790" cy="1596049"/>
          </a:xfrm>
          <a:prstGeom prst="rect">
            <a:avLst/>
          </a:prstGeom>
        </p:spPr>
      </p:pic>
      <p:pic>
        <p:nvPicPr>
          <p:cNvPr id="20" name="Picture 19"/>
          <p:cNvPicPr>
            <a:picLocks noChangeAspect="1"/>
          </p:cNvPicPr>
          <p:nvPr/>
        </p:nvPicPr>
        <p:blipFill>
          <a:blip r:embed="rId6"/>
          <a:stretch>
            <a:fillRect/>
          </a:stretch>
        </p:blipFill>
        <p:spPr>
          <a:xfrm>
            <a:off x="8179886" y="3094378"/>
            <a:ext cx="1953359" cy="1728987"/>
          </a:xfrm>
          <a:prstGeom prst="rect">
            <a:avLst/>
          </a:prstGeom>
        </p:spPr>
      </p:pic>
      <p:sp>
        <p:nvSpPr>
          <p:cNvPr id="29" name="TextBox 28">
            <a:extLst>
              <a:ext uri="{FF2B5EF4-FFF2-40B4-BE49-F238E27FC236}">
                <a16:creationId xmlns="" xmlns:a16="http://schemas.microsoft.com/office/drawing/2014/main" id="{0E238B37-9F91-C5F6-0410-67C1DE2E6177}"/>
              </a:ext>
            </a:extLst>
          </p:cNvPr>
          <p:cNvSpPr txBox="1"/>
          <p:nvPr/>
        </p:nvSpPr>
        <p:spPr>
          <a:xfrm>
            <a:off x="4980108" y="8481981"/>
            <a:ext cx="1326911" cy="1107996"/>
          </a:xfrm>
          <a:prstGeom prst="rect">
            <a:avLst/>
          </a:prstGeom>
          <a:noFill/>
        </p:spPr>
        <p:txBody>
          <a:bodyPr wrap="square" rtlCol="0">
            <a:spAutoFit/>
          </a:bodyPr>
          <a:lstStyle/>
          <a:p>
            <a:pPr defTabSz="1371600"/>
            <a:r>
              <a:rPr lang="en-US" sz="6600" b="1" dirty="0" smtClean="0">
                <a:solidFill>
                  <a:prstClr val="black"/>
                </a:solidFill>
                <a:latin typeface="Times New Roman" panose="02020603050405020304" pitchFamily="18" charset="0"/>
                <a:cs typeface="Times New Roman" panose="02020603050405020304" pitchFamily="18" charset="0"/>
              </a:rPr>
              <a:t>D</a:t>
            </a:r>
            <a:endParaRPr lang="en-US" sz="6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851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p:tgtEl>
                                          <p:spTgt spid="27"/>
                                        </p:tgtEl>
                                        <p:attrNameLst>
                                          <p:attrName>ppt_y</p:attrName>
                                        </p:attrNameLst>
                                      </p:cBhvr>
                                      <p:tavLst>
                                        <p:tav tm="0">
                                          <p:val>
                                            <p:strVal val="#ppt_y-#ppt_h*1.125000"/>
                                          </p:val>
                                        </p:tav>
                                        <p:tav tm="100000">
                                          <p:val>
                                            <p:strVal val="#ppt_y"/>
                                          </p:val>
                                        </p:tav>
                                      </p:tavLst>
                                    </p:anim>
                                    <p:animEffect transition="in" filter="wipe(down)">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2"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ppt_x</p:attrName>
                                        </p:attrNameLst>
                                      </p:cBhvr>
                                      <p:tavLst>
                                        <p:tav tm="0">
                                          <p:val>
                                            <p:strVal val="#ppt_x+#ppt_w/2"/>
                                          </p:val>
                                        </p:tav>
                                        <p:tav tm="100000">
                                          <p:val>
                                            <p:strVal val="#ppt_x"/>
                                          </p:val>
                                        </p:tav>
                                      </p:tavLst>
                                    </p:anim>
                                    <p:anim calcmode="lin" valueType="num">
                                      <p:cBhvr>
                                        <p:cTn id="17" dur="500" fill="hold"/>
                                        <p:tgtEl>
                                          <p:spTgt spid="9"/>
                                        </p:tgtEl>
                                        <p:attrNameLst>
                                          <p:attrName>ppt_y</p:attrName>
                                        </p:attrNameLst>
                                      </p:cBhvr>
                                      <p:tavLst>
                                        <p:tav tm="0">
                                          <p:val>
                                            <p:strVal val="#ppt_y"/>
                                          </p:val>
                                        </p:tav>
                                        <p:tav tm="100000">
                                          <p:val>
                                            <p:strVal val="#ppt_y"/>
                                          </p:val>
                                        </p:tav>
                                      </p:tavLst>
                                    </p:anim>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strVal val="#ppt_h"/>
                                          </p:val>
                                        </p:tav>
                                        <p:tav tm="100000">
                                          <p:val>
                                            <p:strVal val="#ppt_h"/>
                                          </p:val>
                                        </p:tav>
                                      </p:tavLst>
                                    </p:anim>
                                  </p:childTnLst>
                                </p:cTn>
                              </p:par>
                              <p:par>
                                <p:cTn id="20" presetID="17" presetClass="entr" presetSubtype="2"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ppt_x</p:attrName>
                                        </p:attrNameLst>
                                      </p:cBhvr>
                                      <p:tavLst>
                                        <p:tav tm="0">
                                          <p:val>
                                            <p:strVal val="#ppt_x+#ppt_w/2"/>
                                          </p:val>
                                        </p:tav>
                                        <p:tav tm="100000">
                                          <p:val>
                                            <p:strVal val="#ppt_x"/>
                                          </p:val>
                                        </p:tav>
                                      </p:tavLst>
                                    </p:anim>
                                    <p:anim calcmode="lin" valueType="num">
                                      <p:cBhvr>
                                        <p:cTn id="23" dur="500" fill="hold"/>
                                        <p:tgtEl>
                                          <p:spTgt spid="2"/>
                                        </p:tgtEl>
                                        <p:attrNameLst>
                                          <p:attrName>ppt_y</p:attrName>
                                        </p:attrNameLst>
                                      </p:cBhvr>
                                      <p:tavLst>
                                        <p:tav tm="0">
                                          <p:val>
                                            <p:strVal val="#ppt_y"/>
                                          </p:val>
                                        </p:tav>
                                        <p:tav tm="100000">
                                          <p:val>
                                            <p:strVal val="#ppt_y"/>
                                          </p:val>
                                        </p:tav>
                                      </p:tavLst>
                                    </p:anim>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strVal val="#ppt_h"/>
                                          </p:val>
                                        </p:tav>
                                        <p:tav tm="100000">
                                          <p:val>
                                            <p:strVal val="#ppt_h"/>
                                          </p:val>
                                        </p:tav>
                                      </p:tavLst>
                                    </p:anim>
                                  </p:childTnLst>
                                </p:cTn>
                              </p:par>
                              <p:par>
                                <p:cTn id="26" presetID="17" presetClass="entr" presetSubtype="2"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ppt_x</p:attrName>
                                        </p:attrNameLst>
                                      </p:cBhvr>
                                      <p:tavLst>
                                        <p:tav tm="0">
                                          <p:val>
                                            <p:strVal val="#ppt_x+#ppt_w/2"/>
                                          </p:val>
                                        </p:tav>
                                        <p:tav tm="100000">
                                          <p:val>
                                            <p:strVal val="#ppt_x"/>
                                          </p:val>
                                        </p:tav>
                                      </p:tavLst>
                                    </p:anim>
                                    <p:anim calcmode="lin" valueType="num">
                                      <p:cBhvr>
                                        <p:cTn id="29" dur="500" fill="hold"/>
                                        <p:tgtEl>
                                          <p:spTgt spid="15"/>
                                        </p:tgtEl>
                                        <p:attrNameLst>
                                          <p:attrName>ppt_y</p:attrName>
                                        </p:attrNameLst>
                                      </p:cBhvr>
                                      <p:tavLst>
                                        <p:tav tm="0">
                                          <p:val>
                                            <p:strVal val="#ppt_y"/>
                                          </p:val>
                                        </p:tav>
                                        <p:tav tm="100000">
                                          <p:val>
                                            <p:strVal val="#ppt_y"/>
                                          </p:val>
                                        </p:tav>
                                      </p:tavLst>
                                    </p:anim>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strVal val="#ppt_h"/>
                                          </p:val>
                                        </p:tav>
                                        <p:tav tm="100000">
                                          <p:val>
                                            <p:strVal val="#ppt_h"/>
                                          </p:val>
                                        </p:tav>
                                      </p:tavLst>
                                    </p:anim>
                                  </p:childTnLst>
                                </p:cTn>
                              </p:par>
                              <p:par>
                                <p:cTn id="32" presetID="17" presetClass="entr" presetSubtype="2"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par>
                                <p:cTn id="38" presetID="42" presetClass="entr" presetSubtype="0" fill="hold" grpId="0" nodeType="withEffect" nodePh="1">
                                  <p:stCondLst>
                                    <p:cond delay="0"/>
                                  </p:stCondLst>
                                  <p:endCondLst>
                                    <p:cond evt="begin" delay="0">
                                      <p:tn val="38"/>
                                    </p:cond>
                                  </p:end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nodePh="1">
                                  <p:stCondLst>
                                    <p:cond delay="0"/>
                                  </p:stCondLst>
                                  <p:endCondLst>
                                    <p:cond evt="begin" delay="0">
                                      <p:tn val="43"/>
                                    </p:cond>
                                  </p:end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16" presetClass="entr" presetSubtype="2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par>
                                <p:cTn id="54" presetID="16" presetClass="entr" presetSubtype="21"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par>
                                <p:cTn id="57" presetID="16" presetClass="entr" presetSubtype="21"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par>
                                <p:cTn id="60" presetID="17" presetClass="entr" presetSubtype="2" fill="hold" grpId="0" nodeType="withEffect">
                                  <p:stCondLst>
                                    <p:cond delay="0"/>
                                  </p:stCondLst>
                                  <p:iterate type="lt">
                                    <p:tmPct val="0"/>
                                  </p:iterate>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ppt_x</p:attrName>
                                        </p:attrNameLst>
                                      </p:cBhvr>
                                      <p:tavLst>
                                        <p:tav tm="0">
                                          <p:val>
                                            <p:strVal val="#ppt_x+#ppt_w/2"/>
                                          </p:val>
                                        </p:tav>
                                        <p:tav tm="100000">
                                          <p:val>
                                            <p:strVal val="#ppt_x"/>
                                          </p:val>
                                        </p:tav>
                                      </p:tavLst>
                                    </p:anim>
                                    <p:anim calcmode="lin" valueType="num">
                                      <p:cBhvr>
                                        <p:cTn id="63" dur="500" fill="hold"/>
                                        <p:tgtEl>
                                          <p:spTgt spid="29"/>
                                        </p:tgtEl>
                                        <p:attrNameLst>
                                          <p:attrName>ppt_y</p:attrName>
                                        </p:attrNameLst>
                                      </p:cBhvr>
                                      <p:tavLst>
                                        <p:tav tm="0">
                                          <p:val>
                                            <p:strVal val="#ppt_y"/>
                                          </p:val>
                                        </p:tav>
                                        <p:tav tm="100000">
                                          <p:val>
                                            <p:strVal val="#ppt_y"/>
                                          </p:val>
                                        </p:tav>
                                      </p:tavLst>
                                    </p:anim>
                                    <p:anim calcmode="lin" valueType="num">
                                      <p:cBhvr>
                                        <p:cTn id="64" dur="500" fill="hold"/>
                                        <p:tgtEl>
                                          <p:spTgt spid="29"/>
                                        </p:tgtEl>
                                        <p:attrNameLst>
                                          <p:attrName>ppt_w</p:attrName>
                                        </p:attrNameLst>
                                      </p:cBhvr>
                                      <p:tavLst>
                                        <p:tav tm="0">
                                          <p:val>
                                            <p:fltVal val="0"/>
                                          </p:val>
                                        </p:tav>
                                        <p:tav tm="100000">
                                          <p:val>
                                            <p:strVal val="#ppt_w"/>
                                          </p:val>
                                        </p:tav>
                                      </p:tavLst>
                                    </p:anim>
                                    <p:anim calcmode="lin" valueType="num">
                                      <p:cBhvr>
                                        <p:cTn id="65"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34" presetClass="emph" presetSubtype="0" fill="hold" grpId="1" nodeType="clickEffect">
                                  <p:stCondLst>
                                    <p:cond delay="0"/>
                                  </p:stCondLst>
                                  <p:iterate type="lt">
                                    <p:tmPct val="10000"/>
                                  </p:iterate>
                                  <p:childTnLst>
                                    <p:animMotion origin="layout" path="M 0.0 0.0 L 0.0 -0.07213" pathEditMode="relative" ptsTypes="">
                                      <p:cBhvr>
                                        <p:cTn id="69" dur="250" accel="50000" decel="50000" autoRev="1" fill="hold">
                                          <p:stCondLst>
                                            <p:cond delay="0"/>
                                          </p:stCondLst>
                                        </p:cTn>
                                        <p:tgtEl>
                                          <p:spTgt spid="29"/>
                                        </p:tgtEl>
                                        <p:attrNameLst>
                                          <p:attrName>ppt_x</p:attrName>
                                          <p:attrName>ppt_y</p:attrName>
                                        </p:attrNameLst>
                                      </p:cBhvr>
                                    </p:animMotion>
                                    <p:animRot by="1500000">
                                      <p:cBhvr>
                                        <p:cTn id="70" dur="125" fill="hold">
                                          <p:stCondLst>
                                            <p:cond delay="0"/>
                                          </p:stCondLst>
                                        </p:cTn>
                                        <p:tgtEl>
                                          <p:spTgt spid="29"/>
                                        </p:tgtEl>
                                        <p:attrNameLst>
                                          <p:attrName>r</p:attrName>
                                        </p:attrNameLst>
                                      </p:cBhvr>
                                    </p:animRot>
                                    <p:animRot by="-1500000">
                                      <p:cBhvr>
                                        <p:cTn id="71" dur="125" fill="hold">
                                          <p:stCondLst>
                                            <p:cond delay="125"/>
                                          </p:stCondLst>
                                        </p:cTn>
                                        <p:tgtEl>
                                          <p:spTgt spid="29"/>
                                        </p:tgtEl>
                                        <p:attrNameLst>
                                          <p:attrName>r</p:attrName>
                                        </p:attrNameLst>
                                      </p:cBhvr>
                                    </p:animRot>
                                    <p:animRot by="-1500000">
                                      <p:cBhvr>
                                        <p:cTn id="72" dur="125" fill="hold">
                                          <p:stCondLst>
                                            <p:cond delay="250"/>
                                          </p:stCondLst>
                                        </p:cTn>
                                        <p:tgtEl>
                                          <p:spTgt spid="29"/>
                                        </p:tgtEl>
                                        <p:attrNameLst>
                                          <p:attrName>r</p:attrName>
                                        </p:attrNameLst>
                                      </p:cBhvr>
                                    </p:animRot>
                                    <p:animRot by="1500000">
                                      <p:cBhvr>
                                        <p:cTn id="73" dur="125" fill="hold">
                                          <p:stCondLst>
                                            <p:cond delay="375"/>
                                          </p:stCondLst>
                                        </p:cTn>
                                        <p:tgtEl>
                                          <p:spTgt spid="29"/>
                                        </p:tgtEl>
                                        <p:attrNameLst>
                                          <p:attrName>r</p:attrName>
                                        </p:attrNameLst>
                                      </p:cBhvr>
                                    </p:animRot>
                                  </p:childTnLst>
                                </p:cTn>
                              </p:par>
                              <p:par>
                                <p:cTn id="74" presetID="1" presetClass="emph" presetSubtype="2" fill="hold" nodeType="withEffect">
                                  <p:stCondLst>
                                    <p:cond delay="0"/>
                                  </p:stCondLst>
                                  <p:childTnLst>
                                    <p:animClr clrSpc="rgb" dir="cw">
                                      <p:cBhvr>
                                        <p:cTn id="75" dur="2000" fill="hold"/>
                                        <p:tgtEl>
                                          <p:spTgt spid="29"/>
                                        </p:tgtEl>
                                        <p:attrNameLst>
                                          <p:attrName>fillcolor</p:attrName>
                                        </p:attrNameLst>
                                      </p:cBhvr>
                                      <p:to>
                                        <a:schemeClr val="accent2"/>
                                      </p:to>
                                    </p:animClr>
                                    <p:set>
                                      <p:cBhvr>
                                        <p:cTn id="76" dur="2000" fill="hold"/>
                                        <p:tgtEl>
                                          <p:spTgt spid="29"/>
                                        </p:tgtEl>
                                        <p:attrNameLst>
                                          <p:attrName>fill.type</p:attrName>
                                        </p:attrNameLst>
                                      </p:cBhvr>
                                      <p:to>
                                        <p:strVal val="solid"/>
                                      </p:to>
                                    </p:set>
                                    <p:set>
                                      <p:cBhvr>
                                        <p:cTn id="77" dur="2000" fill="hold"/>
                                        <p:tgtEl>
                                          <p:spTgt spid="29"/>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7" grpId="0"/>
      <p:bldP spid="29" grpId="0"/>
      <p:bldP spid="2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ok">
            <a:hlinkClick r:id="" action="ppaction://media"/>
            <a:extLst>
              <a:ext uri="{FF2B5EF4-FFF2-40B4-BE49-F238E27FC236}">
                <a16:creationId xmlns="" xmlns:a16="http://schemas.microsoft.com/office/drawing/2014/main" id="{6AA4B85D-9B9D-CF1A-6293-A3A373BB99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1269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n 3">
            <a:hlinkClick r:id="" action="ppaction://noaction"/>
            <a:extLst>
              <a:ext uri="{FF2B5EF4-FFF2-40B4-BE49-F238E27FC236}">
                <a16:creationId xmlns="" xmlns:a16="http://schemas.microsoft.com/office/drawing/2014/main" id="{CEEDA7D0-9DDA-5756-BD18-15F14C73A2E1}"/>
              </a:ext>
            </a:extLst>
          </p:cNvPr>
          <p:cNvSpPr/>
          <p:nvPr/>
        </p:nvSpPr>
        <p:spPr>
          <a:xfrm>
            <a:off x="536028" y="-118158"/>
            <a:ext cx="2207172" cy="1986456"/>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endParaRPr lang="en-US" sz="2700">
              <a:solidFill>
                <a:prstClr val="white"/>
              </a:solidFill>
            </a:endParaRPr>
          </a:p>
        </p:txBody>
      </p:sp>
      <p:sp>
        <p:nvSpPr>
          <p:cNvPr id="27" name="Rounded Rectangular Callout 38">
            <a:extLst>
              <a:ext uri="{FF2B5EF4-FFF2-40B4-BE49-F238E27FC236}">
                <a16:creationId xmlns="" xmlns:a16="http://schemas.microsoft.com/office/drawing/2014/main" id="{8B6D16C4-C88D-37CB-CC6B-E87AB18B1143}"/>
              </a:ext>
            </a:extLst>
          </p:cNvPr>
          <p:cNvSpPr/>
          <p:nvPr/>
        </p:nvSpPr>
        <p:spPr>
          <a:xfrm>
            <a:off x="1073819" y="440161"/>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smtClean="0">
                <a:solidFill>
                  <a:srgbClr val="FF0000"/>
                </a:solidFill>
              </a:rPr>
              <a:t>3</a:t>
            </a:r>
            <a:endParaRPr lang="en-US" sz="5400" b="1" dirty="0">
              <a:solidFill>
                <a:srgbClr val="FF0000"/>
              </a:solidFill>
            </a:endParaRPr>
          </a:p>
        </p:txBody>
      </p:sp>
      <p:sp>
        <p:nvSpPr>
          <p:cNvPr id="5" name="Rectangle: Rounded Corners 2">
            <a:extLst>
              <a:ext uri="{FF2B5EF4-FFF2-40B4-BE49-F238E27FC236}">
                <a16:creationId xmlns="" xmlns:a16="http://schemas.microsoft.com/office/drawing/2014/main" id="{4403F9BB-9337-8B48-730A-2067E41CC0FC}"/>
              </a:ext>
            </a:extLst>
          </p:cNvPr>
          <p:cNvSpPr/>
          <p:nvPr/>
        </p:nvSpPr>
        <p:spPr>
          <a:xfrm>
            <a:off x="3526879" y="622616"/>
            <a:ext cx="12754304" cy="23090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4800" b="1" dirty="0">
              <a:solidFill>
                <a:prstClr val="black"/>
              </a:solidFill>
              <a:latin typeface="Times New Roman" panose="02020603050405020304" pitchFamily="18" charset="0"/>
              <a:cs typeface="Times New Roman" panose="02020603050405020304" pitchFamily="18" charset="0"/>
            </a:endParaRPr>
          </a:p>
        </p:txBody>
      </p:sp>
      <p:grpSp>
        <p:nvGrpSpPr>
          <p:cNvPr id="6" name="Google Shape;2492;p78">
            <a:extLst>
              <a:ext uri="{FF2B5EF4-FFF2-40B4-BE49-F238E27FC236}">
                <a16:creationId xmlns="" xmlns:a16="http://schemas.microsoft.com/office/drawing/2014/main" id="{01433DC3-CF42-E8D1-1AA1-0C523BAFC34D}"/>
              </a:ext>
            </a:extLst>
          </p:cNvPr>
          <p:cNvGrpSpPr/>
          <p:nvPr/>
        </p:nvGrpSpPr>
        <p:grpSpPr>
          <a:xfrm flipH="1">
            <a:off x="2632241" y="6434161"/>
            <a:ext cx="1789275" cy="1779010"/>
            <a:chOff x="1520150" y="3517375"/>
            <a:chExt cx="604200" cy="285625"/>
          </a:xfrm>
        </p:grpSpPr>
        <p:sp>
          <p:nvSpPr>
            <p:cNvPr id="7" name="Google Shape;2493;p78">
              <a:extLst>
                <a:ext uri="{FF2B5EF4-FFF2-40B4-BE49-F238E27FC236}">
                  <a16:creationId xmlns="" xmlns:a16="http://schemas.microsoft.com/office/drawing/2014/main" id="{B91071E4-431F-80C0-95DF-7BC0E95B6E01}"/>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1"/>
            </a:solidFill>
            <a:ln>
              <a:noFill/>
            </a:ln>
          </p:spPr>
          <p:txBody>
            <a:bodyPr spcFirstLastPara="1" wrap="square" lIns="137138" tIns="137138" rIns="137138" bIns="137138" anchor="ctr" anchorCtr="0">
              <a:noAutofit/>
            </a:bodyPr>
            <a:lstStyle/>
            <a:p>
              <a:pPr algn="ctr" defTabSz="1371600"/>
              <a:r>
                <a:rPr lang="en-US" sz="3600" b="1" dirty="0">
                  <a:solidFill>
                    <a:prstClr val="black"/>
                  </a:solidFill>
                </a:rPr>
                <a:t>C</a:t>
              </a:r>
              <a:endParaRPr sz="3600" b="1" dirty="0">
                <a:solidFill>
                  <a:prstClr val="black"/>
                </a:solidFill>
              </a:endParaRPr>
            </a:p>
          </p:txBody>
        </p:sp>
        <p:sp>
          <p:nvSpPr>
            <p:cNvPr id="8" name="Google Shape;2494;p78">
              <a:extLst>
                <a:ext uri="{FF2B5EF4-FFF2-40B4-BE49-F238E27FC236}">
                  <a16:creationId xmlns="" xmlns:a16="http://schemas.microsoft.com/office/drawing/2014/main" id="{C7559925-162E-4F53-9B66-1BF4C23CB24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9" name="Google Shape;2495;p78">
            <a:extLst>
              <a:ext uri="{FF2B5EF4-FFF2-40B4-BE49-F238E27FC236}">
                <a16:creationId xmlns="" xmlns:a16="http://schemas.microsoft.com/office/drawing/2014/main" id="{595CC680-DE61-5CAB-F2FB-55B2CA6B0F5E}"/>
              </a:ext>
            </a:extLst>
          </p:cNvPr>
          <p:cNvGrpSpPr/>
          <p:nvPr/>
        </p:nvGrpSpPr>
        <p:grpSpPr>
          <a:xfrm flipH="1">
            <a:off x="2743200" y="4483382"/>
            <a:ext cx="1651938" cy="1533959"/>
            <a:chOff x="1520150" y="3517375"/>
            <a:chExt cx="604200" cy="285625"/>
          </a:xfrm>
        </p:grpSpPr>
        <p:sp>
          <p:nvSpPr>
            <p:cNvPr id="10" name="Google Shape;2496;p78">
              <a:extLst>
                <a:ext uri="{FF2B5EF4-FFF2-40B4-BE49-F238E27FC236}">
                  <a16:creationId xmlns="" xmlns:a16="http://schemas.microsoft.com/office/drawing/2014/main" id="{F811ECC7-A65A-3A7B-4603-493BB66FD553}"/>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2"/>
            </a:solidFill>
            <a:ln>
              <a:noFill/>
            </a:ln>
          </p:spPr>
          <p:txBody>
            <a:bodyPr spcFirstLastPara="1" wrap="square" lIns="137138" tIns="137138" rIns="137138" bIns="137138" anchor="ctr" anchorCtr="0">
              <a:noAutofit/>
            </a:bodyPr>
            <a:lstStyle/>
            <a:p>
              <a:pPr algn="ctr" defTabSz="1371600"/>
              <a:r>
                <a:rPr lang="en-US" sz="4200" b="1" dirty="0">
                  <a:solidFill>
                    <a:prstClr val="black"/>
                  </a:solidFill>
                </a:rPr>
                <a:t>A</a:t>
              </a:r>
              <a:endParaRPr sz="4200" b="1" dirty="0">
                <a:solidFill>
                  <a:prstClr val="black"/>
                </a:solidFill>
              </a:endParaRPr>
            </a:p>
          </p:txBody>
        </p:sp>
        <p:sp>
          <p:nvSpPr>
            <p:cNvPr id="11" name="Google Shape;2497;p78">
              <a:extLst>
                <a:ext uri="{FF2B5EF4-FFF2-40B4-BE49-F238E27FC236}">
                  <a16:creationId xmlns="" xmlns:a16="http://schemas.microsoft.com/office/drawing/2014/main" id="{15A4D0CD-1F71-78B0-97D9-C1D51AAE1CED}"/>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12" name="Google Shape;2498;p78">
            <a:extLst>
              <a:ext uri="{FF2B5EF4-FFF2-40B4-BE49-F238E27FC236}">
                <a16:creationId xmlns="" xmlns:a16="http://schemas.microsoft.com/office/drawing/2014/main" id="{C457E6DF-3676-5AF8-AA1D-F7B5F5490D91}"/>
              </a:ext>
            </a:extLst>
          </p:cNvPr>
          <p:cNvGrpSpPr/>
          <p:nvPr/>
        </p:nvGrpSpPr>
        <p:grpSpPr>
          <a:xfrm flipH="1">
            <a:off x="8989939" y="6533937"/>
            <a:ext cx="2136758" cy="1679234"/>
            <a:chOff x="1520150" y="3517375"/>
            <a:chExt cx="604200" cy="285625"/>
          </a:xfrm>
          <a:solidFill>
            <a:srgbClr val="00B050"/>
          </a:solidFill>
        </p:grpSpPr>
        <p:sp>
          <p:nvSpPr>
            <p:cNvPr id="13" name="Google Shape;2499;p78">
              <a:extLst>
                <a:ext uri="{FF2B5EF4-FFF2-40B4-BE49-F238E27FC236}">
                  <a16:creationId xmlns="" xmlns:a16="http://schemas.microsoft.com/office/drawing/2014/main" id="{E01D32AD-0651-E46B-7AAB-B794EA74011C}"/>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rgbClr val="FFFF00"/>
            </a:solidFill>
            <a:ln>
              <a:noFill/>
            </a:ln>
          </p:spPr>
          <p:txBody>
            <a:bodyPr spcFirstLastPara="1" wrap="square" lIns="137138" tIns="137138" rIns="137138" bIns="137138" anchor="ctr" anchorCtr="0">
              <a:noAutofit/>
            </a:bodyPr>
            <a:lstStyle/>
            <a:p>
              <a:pPr algn="ctr" defTabSz="1371600"/>
              <a:r>
                <a:rPr lang="en-US" sz="3600" b="1" dirty="0">
                  <a:solidFill>
                    <a:prstClr val="black"/>
                  </a:solidFill>
                </a:rPr>
                <a:t>D</a:t>
              </a:r>
              <a:endParaRPr sz="3600" b="1" dirty="0">
                <a:solidFill>
                  <a:prstClr val="black"/>
                </a:solidFill>
              </a:endParaRPr>
            </a:p>
          </p:txBody>
        </p:sp>
        <p:sp>
          <p:nvSpPr>
            <p:cNvPr id="14" name="Google Shape;2500;p78">
              <a:extLst>
                <a:ext uri="{FF2B5EF4-FFF2-40B4-BE49-F238E27FC236}">
                  <a16:creationId xmlns="" xmlns:a16="http://schemas.microsoft.com/office/drawing/2014/main" id="{FD272A58-81A3-6A28-DD59-482DF044E4A4}"/>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grp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15" name="Google Shape;2501;p78">
            <a:extLst>
              <a:ext uri="{FF2B5EF4-FFF2-40B4-BE49-F238E27FC236}">
                <a16:creationId xmlns="" xmlns:a16="http://schemas.microsoft.com/office/drawing/2014/main" id="{A176B51D-6121-C409-7184-EECB1585E69A}"/>
              </a:ext>
            </a:extLst>
          </p:cNvPr>
          <p:cNvGrpSpPr/>
          <p:nvPr/>
        </p:nvGrpSpPr>
        <p:grpSpPr>
          <a:xfrm flipH="1">
            <a:off x="8989939" y="4528215"/>
            <a:ext cx="2193398" cy="1516045"/>
            <a:chOff x="1520150" y="3517375"/>
            <a:chExt cx="604200" cy="285625"/>
          </a:xfrm>
          <a:solidFill>
            <a:srgbClr val="FF33CC"/>
          </a:solidFill>
        </p:grpSpPr>
        <p:sp>
          <p:nvSpPr>
            <p:cNvPr id="16" name="Google Shape;2502;p78">
              <a:extLst>
                <a:ext uri="{FF2B5EF4-FFF2-40B4-BE49-F238E27FC236}">
                  <a16:creationId xmlns="" xmlns:a16="http://schemas.microsoft.com/office/drawing/2014/main" id="{75C34987-04E5-7D0F-CAD3-D45B3270E6E1}"/>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grpFill/>
            <a:ln>
              <a:noFill/>
            </a:ln>
          </p:spPr>
          <p:txBody>
            <a:bodyPr spcFirstLastPara="1" wrap="square" lIns="137138" tIns="137138" rIns="137138" bIns="137138" anchor="ctr" anchorCtr="0">
              <a:noAutofit/>
            </a:bodyPr>
            <a:lstStyle/>
            <a:p>
              <a:pPr algn="ctr" defTabSz="1371600"/>
              <a:r>
                <a:rPr lang="en-US" sz="3600" b="1" dirty="0">
                  <a:solidFill>
                    <a:prstClr val="black"/>
                  </a:solidFill>
                </a:rPr>
                <a:t>B</a:t>
              </a:r>
              <a:endParaRPr sz="3600" b="1" dirty="0">
                <a:solidFill>
                  <a:prstClr val="black"/>
                </a:solidFill>
              </a:endParaRPr>
            </a:p>
          </p:txBody>
        </p:sp>
        <p:sp>
          <p:nvSpPr>
            <p:cNvPr id="17" name="Google Shape;2503;p78">
              <a:extLst>
                <a:ext uri="{FF2B5EF4-FFF2-40B4-BE49-F238E27FC236}">
                  <a16:creationId xmlns="" xmlns:a16="http://schemas.microsoft.com/office/drawing/2014/main" id="{63E42E80-D8F9-B547-FEE5-4D9F8BC27BA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grp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sp>
        <p:nvSpPr>
          <p:cNvPr id="18" name="Rectangle 17">
            <a:extLst>
              <a:ext uri="{FF2B5EF4-FFF2-40B4-BE49-F238E27FC236}">
                <a16:creationId xmlns="" xmlns:a16="http://schemas.microsoft.com/office/drawing/2014/main" id="{5F225D55-7C29-2117-E971-077149EFD89F}"/>
              </a:ext>
            </a:extLst>
          </p:cNvPr>
          <p:cNvSpPr/>
          <p:nvPr/>
        </p:nvSpPr>
        <p:spPr>
          <a:xfrm>
            <a:off x="4249705" y="853013"/>
            <a:ext cx="11673866" cy="830997"/>
          </a:xfrm>
          <a:prstGeom prst="rect">
            <a:avLst/>
          </a:prstGeom>
        </p:spPr>
        <p:txBody>
          <a:bodyPr wrap="square">
            <a:spAutoFit/>
          </a:bodyPr>
          <a:lstStyle/>
          <a:p>
            <a:pPr lvl="0"/>
            <a:r>
              <a:rPr lang="vi-VN" sz="4800" b="1" dirty="0" smtClean="0">
                <a:solidFill>
                  <a:srgbClr val="0000CC"/>
                </a:solidFill>
                <a:latin typeface="Times New Roman" pitchFamily="18" charset="0"/>
              </a:rPr>
              <a:t>Công cụ         dùng để làm gì?</a:t>
            </a:r>
            <a:endParaRPr lang="en-US" sz="4800" b="1" dirty="0">
              <a:solidFill>
                <a:srgbClr val="0000CC"/>
              </a:solidFill>
              <a:latin typeface="Times New Roman" pitchFamily="18" charset="0"/>
            </a:endParaRPr>
          </a:p>
        </p:txBody>
      </p:sp>
      <p:sp>
        <p:nvSpPr>
          <p:cNvPr id="19" name="TextBox 18">
            <a:extLst>
              <a:ext uri="{FF2B5EF4-FFF2-40B4-BE49-F238E27FC236}">
                <a16:creationId xmlns="" xmlns:a16="http://schemas.microsoft.com/office/drawing/2014/main" id="{9513EE46-3ACB-CF2E-19E9-32293AF3A823}"/>
              </a:ext>
            </a:extLst>
          </p:cNvPr>
          <p:cNvSpPr txBox="1"/>
          <p:nvPr/>
        </p:nvSpPr>
        <p:spPr>
          <a:xfrm>
            <a:off x="3745227" y="4603502"/>
            <a:ext cx="2905739" cy="1107996"/>
          </a:xfrm>
          <a:prstGeom prst="rect">
            <a:avLst/>
          </a:prstGeom>
          <a:noFill/>
        </p:spPr>
        <p:txBody>
          <a:bodyPr wrap="square" rtlCol="0">
            <a:spAutoFit/>
          </a:bodyPr>
          <a:lstStyle/>
          <a:p>
            <a:pPr algn="r" defTabSz="1371600"/>
            <a:r>
              <a:rPr lang="vi-VN" sz="6600" b="1" dirty="0" smtClean="0">
                <a:solidFill>
                  <a:prstClr val="black"/>
                </a:solidFill>
                <a:latin typeface="Times New Roman" panose="02020603050405020304" pitchFamily="18" charset="0"/>
                <a:cs typeface="Times New Roman" panose="02020603050405020304" pitchFamily="18" charset="0"/>
              </a:rPr>
              <a:t>Tẩy</a:t>
            </a:r>
            <a:endParaRPr lang="en-US" sz="6600" b="1"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CE9B605C-590A-2915-4E63-31A23228E5EF}"/>
              </a:ext>
            </a:extLst>
          </p:cNvPr>
          <p:cNvSpPr txBox="1"/>
          <p:nvPr/>
        </p:nvSpPr>
        <p:spPr>
          <a:xfrm>
            <a:off x="12099423" y="4742001"/>
            <a:ext cx="4181760" cy="1015663"/>
          </a:xfrm>
          <a:prstGeom prst="rect">
            <a:avLst/>
          </a:prstGeom>
          <a:noFill/>
        </p:spPr>
        <p:txBody>
          <a:bodyPr wrap="square" rtlCol="0">
            <a:spAutoFit/>
          </a:bodyPr>
          <a:lstStyle/>
          <a:p>
            <a:pPr defTabSz="1371600"/>
            <a:r>
              <a:rPr lang="vi-VN" sz="6000" b="1" dirty="0" smtClean="0">
                <a:solidFill>
                  <a:prstClr val="black"/>
                </a:solidFill>
                <a:latin typeface="Times New Roman" panose="02020603050405020304" pitchFamily="18" charset="0"/>
                <a:cs typeface="Times New Roman" panose="02020603050405020304" pitchFamily="18" charset="0"/>
              </a:rPr>
              <a:t>Viết chữ</a:t>
            </a:r>
            <a:endParaRPr lang="en-US" sz="6000" b="1"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0E238B37-9F91-C5F6-0410-67C1DE2E6177}"/>
              </a:ext>
            </a:extLst>
          </p:cNvPr>
          <p:cNvSpPr txBox="1"/>
          <p:nvPr/>
        </p:nvSpPr>
        <p:spPr>
          <a:xfrm>
            <a:off x="4642091" y="6931880"/>
            <a:ext cx="3015942" cy="1107996"/>
          </a:xfrm>
          <a:prstGeom prst="rect">
            <a:avLst/>
          </a:prstGeom>
          <a:noFill/>
        </p:spPr>
        <p:txBody>
          <a:bodyPr wrap="square" rtlCol="0">
            <a:spAutoFit/>
          </a:bodyPr>
          <a:lstStyle/>
          <a:p>
            <a:pPr defTabSz="1371600"/>
            <a:r>
              <a:rPr lang="vi-VN" sz="6600" b="1" dirty="0" smtClean="0">
                <a:solidFill>
                  <a:prstClr val="black"/>
                </a:solidFill>
                <a:latin typeface="Times New Roman" panose="02020603050405020304" pitchFamily="18" charset="0"/>
                <a:cs typeface="Times New Roman" panose="02020603050405020304" pitchFamily="18" charset="0"/>
              </a:rPr>
              <a:t>Tô màu</a:t>
            </a:r>
            <a:endParaRPr lang="en-US" sz="6600" b="1"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A3271E9D-3C81-ABBB-C032-24571708D5BD}"/>
              </a:ext>
            </a:extLst>
          </p:cNvPr>
          <p:cNvSpPr txBox="1"/>
          <p:nvPr/>
        </p:nvSpPr>
        <p:spPr>
          <a:xfrm>
            <a:off x="12099423" y="6911889"/>
            <a:ext cx="5829397" cy="1015663"/>
          </a:xfrm>
          <a:prstGeom prst="rect">
            <a:avLst/>
          </a:prstGeom>
          <a:noFill/>
        </p:spPr>
        <p:txBody>
          <a:bodyPr wrap="square" rtlCol="0">
            <a:spAutoFit/>
          </a:bodyPr>
          <a:lstStyle/>
          <a:p>
            <a:pPr defTabSz="1371600"/>
            <a:r>
              <a:rPr lang="en-US" sz="6000" b="1" dirty="0" smtClean="0">
                <a:solidFill>
                  <a:prstClr val="black"/>
                </a:solidFill>
                <a:latin typeface="Times New Roman" pitchFamily="18" charset="0"/>
                <a:cs typeface="Times New Roman" pitchFamily="18" charset="0"/>
              </a:rPr>
              <a:t>Sao </a:t>
            </a:r>
            <a:r>
              <a:rPr lang="vi-VN" sz="6000" b="1" dirty="0" smtClean="0">
                <a:solidFill>
                  <a:prstClr val="black"/>
                </a:solidFill>
                <a:latin typeface="Times New Roman" pitchFamily="18" charset="0"/>
                <a:cs typeface="Times New Roman" pitchFamily="18" charset="0"/>
              </a:rPr>
              <a:t>chép màu</a:t>
            </a:r>
            <a:endParaRPr lang="en-US" sz="6000" b="1"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6650966" y="722164"/>
            <a:ext cx="1007067" cy="987700"/>
          </a:xfrm>
          <a:prstGeom prst="rect">
            <a:avLst/>
          </a:prstGeom>
        </p:spPr>
      </p:pic>
    </p:spTree>
    <p:extLst>
      <p:ext uri="{BB962C8B-B14F-4D97-AF65-F5344CB8AC3E}">
        <p14:creationId xmlns:p14="http://schemas.microsoft.com/office/powerpoint/2010/main" val="215564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down)">
                                      <p:cBhvr>
                                        <p:cTn id="8" dur="500"/>
                                        <p:tgtEl>
                                          <p:spTgt spid="27"/>
                                        </p:tgtEl>
                                      </p:cBhvr>
                                    </p:animEffect>
                                  </p:childTnLst>
                                </p:cTn>
                              </p:par>
                              <p:par>
                                <p:cTn id="9" presetID="16" presetClass="entr" presetSubtype="21"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ppt_w/2"/>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childTnLst>
                                </p:cTn>
                              </p:par>
                              <p:par>
                                <p:cTn id="23" presetID="17" presetClass="entr" presetSubtype="2"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par>
                                <p:cTn id="29" presetID="17" presetClass="entr" presetSubtype="2"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ppt_x</p:attrName>
                                        </p:attrNameLst>
                                      </p:cBhvr>
                                      <p:tavLst>
                                        <p:tav tm="0">
                                          <p:val>
                                            <p:strVal val="#ppt_x+#ppt_w/2"/>
                                          </p:val>
                                        </p:tav>
                                        <p:tav tm="100000">
                                          <p:val>
                                            <p:strVal val="#ppt_x"/>
                                          </p:val>
                                        </p:tav>
                                      </p:tavLst>
                                    </p:anim>
                                    <p:anim calcmode="lin" valueType="num">
                                      <p:cBhvr>
                                        <p:cTn id="32" dur="500" fill="hold"/>
                                        <p:tgtEl>
                                          <p:spTgt spid="19"/>
                                        </p:tgtEl>
                                        <p:attrNameLst>
                                          <p:attrName>ppt_y</p:attrName>
                                        </p:attrNameLst>
                                      </p:cBhvr>
                                      <p:tavLst>
                                        <p:tav tm="0">
                                          <p:val>
                                            <p:strVal val="#ppt_y"/>
                                          </p:val>
                                        </p:tav>
                                        <p:tav tm="100000">
                                          <p:val>
                                            <p:strVal val="#ppt_y"/>
                                          </p:val>
                                        </p:tav>
                                      </p:tavLst>
                                    </p:anim>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strVal val="#ppt_h"/>
                                          </p:val>
                                        </p:tav>
                                        <p:tav tm="100000">
                                          <p:val>
                                            <p:strVal val="#ppt_h"/>
                                          </p:val>
                                        </p:tav>
                                      </p:tavLst>
                                    </p:anim>
                                  </p:childTnLst>
                                </p:cTn>
                              </p:par>
                              <p:par>
                                <p:cTn id="35" presetID="17" presetClass="entr" presetSubtype="2" fill="hold" grpId="0" nodeType="withEffect">
                                  <p:stCondLst>
                                    <p:cond delay="0"/>
                                  </p:stCondLst>
                                  <p:iterate type="lt">
                                    <p:tmPct val="0"/>
                                  </p:iterate>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ppt_x</p:attrName>
                                        </p:attrNameLst>
                                      </p:cBhvr>
                                      <p:tavLst>
                                        <p:tav tm="0">
                                          <p:val>
                                            <p:strVal val="#ppt_x+#ppt_w/2"/>
                                          </p:val>
                                        </p:tav>
                                        <p:tav tm="100000">
                                          <p:val>
                                            <p:strVal val="#ppt_x"/>
                                          </p:val>
                                        </p:tav>
                                      </p:tavLst>
                                    </p:anim>
                                    <p:anim calcmode="lin" valueType="num">
                                      <p:cBhvr>
                                        <p:cTn id="38" dur="500" fill="hold"/>
                                        <p:tgtEl>
                                          <p:spTgt spid="21"/>
                                        </p:tgtEl>
                                        <p:attrNameLst>
                                          <p:attrName>ppt_y</p:attrName>
                                        </p:attrNameLst>
                                      </p:cBhvr>
                                      <p:tavLst>
                                        <p:tav tm="0">
                                          <p:val>
                                            <p:strVal val="#ppt_y"/>
                                          </p:val>
                                        </p:tav>
                                        <p:tav tm="100000">
                                          <p:val>
                                            <p:strVal val="#ppt_y"/>
                                          </p:val>
                                        </p:tav>
                                      </p:tavLst>
                                    </p:anim>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strVal val="#ppt_h"/>
                                          </p:val>
                                        </p:tav>
                                        <p:tav tm="100000">
                                          <p:val>
                                            <p:strVal val="#ppt_h"/>
                                          </p:val>
                                        </p:tav>
                                      </p:tavLst>
                                    </p:anim>
                                  </p:childTnLst>
                                </p:cTn>
                              </p:par>
                              <p:par>
                                <p:cTn id="41" presetID="17" presetClass="entr" presetSubtype="2"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ppt_x</p:attrName>
                                        </p:attrNameLst>
                                      </p:cBhvr>
                                      <p:tavLst>
                                        <p:tav tm="0">
                                          <p:val>
                                            <p:strVal val="#ppt_x+#ppt_w/2"/>
                                          </p:val>
                                        </p:tav>
                                        <p:tav tm="100000">
                                          <p:val>
                                            <p:strVal val="#ppt_x"/>
                                          </p:val>
                                        </p:tav>
                                      </p:tavLst>
                                    </p:anim>
                                    <p:anim calcmode="lin" valueType="num">
                                      <p:cBhvr>
                                        <p:cTn id="44" dur="500" fill="hold"/>
                                        <p:tgtEl>
                                          <p:spTgt spid="20"/>
                                        </p:tgtEl>
                                        <p:attrNameLst>
                                          <p:attrName>ppt_y</p:attrName>
                                        </p:attrNameLst>
                                      </p:cBhvr>
                                      <p:tavLst>
                                        <p:tav tm="0">
                                          <p:val>
                                            <p:strVal val="#ppt_y"/>
                                          </p:val>
                                        </p:tav>
                                        <p:tav tm="100000">
                                          <p:val>
                                            <p:strVal val="#ppt_y"/>
                                          </p:val>
                                        </p:tav>
                                      </p:tavLst>
                                    </p:anim>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strVal val="#ppt_h"/>
                                          </p:val>
                                        </p:tav>
                                        <p:tav tm="100000">
                                          <p:val>
                                            <p:strVal val="#ppt_h"/>
                                          </p:val>
                                        </p:tav>
                                      </p:tavLst>
                                    </p:anim>
                                  </p:childTnLst>
                                </p:cTn>
                              </p:par>
                              <p:par>
                                <p:cTn id="47" presetID="17" presetClass="entr" presetSubtype="2"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ppt_w/2"/>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strVal val="#ppt_h"/>
                                          </p:val>
                                        </p:tav>
                                        <p:tav tm="100000">
                                          <p:val>
                                            <p:strVal val="#ppt_h"/>
                                          </p:val>
                                        </p:tav>
                                      </p:tavLst>
                                    </p:anim>
                                  </p:childTnLst>
                                </p:cTn>
                              </p:par>
                              <p:par>
                                <p:cTn id="53" presetID="17" presetClass="entr" presetSubtype="2"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ppt_x</p:attrName>
                                        </p:attrNameLst>
                                      </p:cBhvr>
                                      <p:tavLst>
                                        <p:tav tm="0">
                                          <p:val>
                                            <p:strVal val="#ppt_x+#ppt_w/2"/>
                                          </p:val>
                                        </p:tav>
                                        <p:tav tm="100000">
                                          <p:val>
                                            <p:strVal val="#ppt_x"/>
                                          </p:val>
                                        </p:tav>
                                      </p:tavLst>
                                    </p:anim>
                                    <p:anim calcmode="lin" valueType="num">
                                      <p:cBhvr>
                                        <p:cTn id="56" dur="500" fill="hold"/>
                                        <p:tgtEl>
                                          <p:spTgt spid="22"/>
                                        </p:tgtEl>
                                        <p:attrNameLst>
                                          <p:attrName>ppt_y</p:attrName>
                                        </p:attrNameLst>
                                      </p:cBhvr>
                                      <p:tavLst>
                                        <p:tav tm="0">
                                          <p:val>
                                            <p:strVal val="#ppt_y"/>
                                          </p:val>
                                        </p:tav>
                                        <p:tav tm="100000">
                                          <p:val>
                                            <p:strVal val="#ppt_y"/>
                                          </p:val>
                                        </p:tav>
                                      </p:tavLst>
                                    </p:anim>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strVal val="#ppt_h"/>
                                          </p:val>
                                        </p:tav>
                                        <p:tav tm="100000">
                                          <p:val>
                                            <p:strVal val="#ppt_h"/>
                                          </p:val>
                                        </p:tav>
                                      </p:tavLst>
                                    </p:anim>
                                  </p:childTnLst>
                                </p:cTn>
                              </p:par>
                              <p:par>
                                <p:cTn id="59" presetID="17" presetClass="entr" presetSubtype="2"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ppt_x</p:attrName>
                                        </p:attrNameLst>
                                      </p:cBhvr>
                                      <p:tavLst>
                                        <p:tav tm="0">
                                          <p:val>
                                            <p:strVal val="#ppt_x+#ppt_w/2"/>
                                          </p:val>
                                        </p:tav>
                                        <p:tav tm="100000">
                                          <p:val>
                                            <p:strVal val="#ppt_x"/>
                                          </p:val>
                                        </p:tav>
                                      </p:tavLst>
                                    </p:anim>
                                    <p:anim calcmode="lin" valueType="num">
                                      <p:cBhvr>
                                        <p:cTn id="62" dur="500" fill="hold"/>
                                        <p:tgtEl>
                                          <p:spTgt spid="12"/>
                                        </p:tgtEl>
                                        <p:attrNameLst>
                                          <p:attrName>ppt_y</p:attrName>
                                        </p:attrNameLst>
                                      </p:cBhvr>
                                      <p:tavLst>
                                        <p:tav tm="0">
                                          <p:val>
                                            <p:strVal val="#ppt_y"/>
                                          </p:val>
                                        </p:tav>
                                        <p:tav tm="100000">
                                          <p:val>
                                            <p:strVal val="#ppt_y"/>
                                          </p:val>
                                        </p:tav>
                                      </p:tavLst>
                                    </p:anim>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34" presetClass="emph" presetSubtype="0" fill="hold" grpId="1" nodeType="clickEffect">
                                  <p:stCondLst>
                                    <p:cond delay="0"/>
                                  </p:stCondLst>
                                  <p:iterate type="lt">
                                    <p:tmPct val="10000"/>
                                  </p:iterate>
                                  <p:childTnLst>
                                    <p:animMotion origin="layout" path="M 0.0 0.0 L 0.0 -0.07213" pathEditMode="relative" ptsTypes="">
                                      <p:cBhvr>
                                        <p:cTn id="68" dur="250" accel="50000" decel="50000" autoRev="1" fill="hold">
                                          <p:stCondLst>
                                            <p:cond delay="0"/>
                                          </p:stCondLst>
                                        </p:cTn>
                                        <p:tgtEl>
                                          <p:spTgt spid="21"/>
                                        </p:tgtEl>
                                        <p:attrNameLst>
                                          <p:attrName>ppt_x</p:attrName>
                                          <p:attrName>ppt_y</p:attrName>
                                        </p:attrNameLst>
                                      </p:cBhvr>
                                    </p:animMotion>
                                    <p:animRot by="1500000">
                                      <p:cBhvr>
                                        <p:cTn id="69" dur="125" fill="hold">
                                          <p:stCondLst>
                                            <p:cond delay="0"/>
                                          </p:stCondLst>
                                        </p:cTn>
                                        <p:tgtEl>
                                          <p:spTgt spid="21"/>
                                        </p:tgtEl>
                                        <p:attrNameLst>
                                          <p:attrName>r</p:attrName>
                                        </p:attrNameLst>
                                      </p:cBhvr>
                                    </p:animRot>
                                    <p:animRot by="-1500000">
                                      <p:cBhvr>
                                        <p:cTn id="70" dur="125" fill="hold">
                                          <p:stCondLst>
                                            <p:cond delay="125"/>
                                          </p:stCondLst>
                                        </p:cTn>
                                        <p:tgtEl>
                                          <p:spTgt spid="21"/>
                                        </p:tgtEl>
                                        <p:attrNameLst>
                                          <p:attrName>r</p:attrName>
                                        </p:attrNameLst>
                                      </p:cBhvr>
                                    </p:animRot>
                                    <p:animRot by="-1500000">
                                      <p:cBhvr>
                                        <p:cTn id="71" dur="125" fill="hold">
                                          <p:stCondLst>
                                            <p:cond delay="250"/>
                                          </p:stCondLst>
                                        </p:cTn>
                                        <p:tgtEl>
                                          <p:spTgt spid="21"/>
                                        </p:tgtEl>
                                        <p:attrNameLst>
                                          <p:attrName>r</p:attrName>
                                        </p:attrNameLst>
                                      </p:cBhvr>
                                    </p:animRot>
                                    <p:animRot by="1500000">
                                      <p:cBhvr>
                                        <p:cTn id="72" dur="125" fill="hold">
                                          <p:stCondLst>
                                            <p:cond delay="375"/>
                                          </p:stCondLst>
                                        </p:cTn>
                                        <p:tgtEl>
                                          <p:spTgt spid="21"/>
                                        </p:tgtEl>
                                        <p:attrNameLst>
                                          <p:attrName>r</p:attrName>
                                        </p:attrNameLst>
                                      </p:cBhvr>
                                    </p:animRot>
                                  </p:childTnLst>
                                </p:cTn>
                              </p:par>
                              <p:par>
                                <p:cTn id="73" presetID="1" presetClass="emph" presetSubtype="2" fill="hold" nodeType="withEffect">
                                  <p:stCondLst>
                                    <p:cond delay="0"/>
                                  </p:stCondLst>
                                  <p:childTnLst>
                                    <p:animClr clrSpc="rgb" dir="cw">
                                      <p:cBhvr>
                                        <p:cTn id="74" dur="2000" fill="hold"/>
                                        <p:tgtEl>
                                          <p:spTgt spid="21"/>
                                        </p:tgtEl>
                                        <p:attrNameLst>
                                          <p:attrName>fillcolor</p:attrName>
                                        </p:attrNameLst>
                                      </p:cBhvr>
                                      <p:to>
                                        <a:schemeClr val="accent2"/>
                                      </p:to>
                                    </p:animClr>
                                    <p:set>
                                      <p:cBhvr>
                                        <p:cTn id="75" dur="2000" fill="hold"/>
                                        <p:tgtEl>
                                          <p:spTgt spid="21"/>
                                        </p:tgtEl>
                                        <p:attrNameLst>
                                          <p:attrName>fill.type</p:attrName>
                                        </p:attrNameLst>
                                      </p:cBhvr>
                                      <p:to>
                                        <p:strVal val="solid"/>
                                      </p:to>
                                    </p:set>
                                    <p:set>
                                      <p:cBhvr>
                                        <p:cTn id="76" dur="2000" fill="hold"/>
                                        <p:tgtEl>
                                          <p:spTgt spid="2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P spid="19" grpId="0"/>
      <p:bldP spid="20" grpId="0"/>
      <p:bldP spid="21" grpId="0"/>
      <p:bldP spid="21" grpId="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0584" y="4749851"/>
            <a:ext cx="1000050" cy="785752"/>
          </a:xfrm>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3" name="Picture 4" descr="hinh-nen-powerpoint-don-gian-16">
            <a:extLst>
              <a:ext uri="{FF2B5EF4-FFF2-40B4-BE49-F238E27FC236}">
                <a16:creationId xmlns="" xmlns:a16="http://schemas.microsoft.com/office/drawing/2014/main" id="{031E6486-52B6-8386-6D46-F70081969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254367" cy="988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5">
            <a:extLst>
              <a:ext uri="{FF2B5EF4-FFF2-40B4-BE49-F238E27FC236}">
                <a16:creationId xmlns="" xmlns:a16="http://schemas.microsoft.com/office/drawing/2014/main" id="{8F25BFBF-DDAD-3953-72BC-9B6994BDD94F}"/>
              </a:ext>
            </a:extLst>
          </p:cNvPr>
          <p:cNvSpPr>
            <a:spLocks noChangeArrowheads="1" noChangeShapeType="1" noTextEdit="1"/>
          </p:cNvSpPr>
          <p:nvPr/>
        </p:nvSpPr>
        <p:spPr bwMode="auto">
          <a:xfrm>
            <a:off x="2182506" y="7015722"/>
            <a:ext cx="12596155" cy="244673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ái</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tạm</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biệt</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t>
            </a:r>
          </a:p>
        </p:txBody>
      </p:sp>
      <p:sp>
        <p:nvSpPr>
          <p:cNvPr id="5" name="WordArt 6">
            <a:extLst>
              <a:ext uri="{FF2B5EF4-FFF2-40B4-BE49-F238E27FC236}">
                <a16:creationId xmlns="" xmlns:a16="http://schemas.microsoft.com/office/drawing/2014/main" id="{00D687D1-4866-9F4D-F5AD-C68EC9D44851}"/>
              </a:ext>
            </a:extLst>
          </p:cNvPr>
          <p:cNvSpPr>
            <a:spLocks noChangeArrowheads="1" noChangeShapeType="1" noTextEdit="1"/>
          </p:cNvSpPr>
          <p:nvPr/>
        </p:nvSpPr>
        <p:spPr bwMode="auto">
          <a:xfrm>
            <a:off x="3793623" y="888756"/>
            <a:ext cx="12735661" cy="19557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sức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khỏe</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6" name="Picture 8" descr="614680djq0l440oz">
            <a:extLst>
              <a:ext uri="{FF2B5EF4-FFF2-40B4-BE49-F238E27FC236}">
                <a16:creationId xmlns="" xmlns:a16="http://schemas.microsoft.com/office/drawing/2014/main" id="{0B1FD757-8DE3-FA0A-D123-89260773F5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93902" y="4059128"/>
            <a:ext cx="5284225" cy="295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8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103"/>
        <p:cNvGrpSpPr/>
        <p:nvPr/>
      </p:nvGrpSpPr>
      <p:grpSpPr>
        <a:xfrm>
          <a:off x="0" y="0"/>
          <a:ext cx="0" cy="0"/>
          <a:chOff x="0" y="0"/>
          <a:chExt cx="0" cy="0"/>
        </a:xfrm>
      </p:grpSpPr>
      <p:grpSp>
        <p:nvGrpSpPr>
          <p:cNvPr id="104" name="Google Shape;104;p14"/>
          <p:cNvGrpSpPr/>
          <p:nvPr/>
        </p:nvGrpSpPr>
        <p:grpSpPr>
          <a:xfrm>
            <a:off x="371565" y="265452"/>
            <a:ext cx="17544871" cy="9647599"/>
            <a:chOff x="0" y="-28575"/>
            <a:chExt cx="4620871" cy="2540931"/>
          </a:xfrm>
        </p:grpSpPr>
        <p:sp>
          <p:nvSpPr>
            <p:cNvPr id="105" name="Google Shape;105;p1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06" name="Google Shape;106;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7" name="Google Shape;107;p14"/>
          <p:cNvGrpSpPr/>
          <p:nvPr/>
        </p:nvGrpSpPr>
        <p:grpSpPr>
          <a:xfrm>
            <a:off x="435576" y="327080"/>
            <a:ext cx="17416848" cy="9524344"/>
            <a:chOff x="0" y="-28575"/>
            <a:chExt cx="4587153" cy="2508469"/>
          </a:xfrm>
        </p:grpSpPr>
        <p:sp>
          <p:nvSpPr>
            <p:cNvPr id="108" name="Google Shape;108;p1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109" name="Google Shape;109;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0" name="Google Shape;110;p14"/>
          <p:cNvPicPr preferRelativeResize="0"/>
          <p:nvPr/>
        </p:nvPicPr>
        <p:blipFill>
          <a:blip r:embed="rId3">
            <a:alphaModFix/>
          </a:blip>
          <a:stretch>
            <a:fillRect/>
          </a:stretch>
        </p:blipFill>
        <p:spPr>
          <a:xfrm>
            <a:off x="0" y="-1"/>
            <a:ext cx="18288000" cy="10287000"/>
          </a:xfrm>
          <a:prstGeom prst="rect">
            <a:avLst/>
          </a:prstGeom>
          <a:noFill/>
          <a:ln>
            <a:noFill/>
          </a:ln>
        </p:spPr>
      </p:pic>
      <p:grpSp>
        <p:nvGrpSpPr>
          <p:cNvPr id="111" name="Google Shape;111;p14"/>
          <p:cNvGrpSpPr/>
          <p:nvPr/>
        </p:nvGrpSpPr>
        <p:grpSpPr>
          <a:xfrm>
            <a:off x="785509" y="1248064"/>
            <a:ext cx="17030279" cy="8603360"/>
            <a:chOff x="0" y="0"/>
            <a:chExt cx="22707039" cy="11471146"/>
          </a:xfrm>
        </p:grpSpPr>
        <p:grpSp>
          <p:nvGrpSpPr>
            <p:cNvPr id="112" name="Google Shape;112;p14"/>
            <p:cNvGrpSpPr/>
            <p:nvPr/>
          </p:nvGrpSpPr>
          <p:grpSpPr>
            <a:xfrm>
              <a:off x="7850155" y="0"/>
              <a:ext cx="7006719" cy="7038126"/>
              <a:chOff x="1813" y="0"/>
              <a:chExt cx="809173" cy="812800"/>
            </a:xfrm>
          </p:grpSpPr>
          <p:sp>
            <p:nvSpPr>
              <p:cNvPr id="113" name="Google Shape;113;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5" name="Google Shape;115;p14"/>
            <p:cNvGrpSpPr/>
            <p:nvPr/>
          </p:nvGrpSpPr>
          <p:grpSpPr>
            <a:xfrm>
              <a:off x="0" y="3103273"/>
              <a:ext cx="22707039" cy="8367873"/>
              <a:chOff x="0" y="-38100"/>
              <a:chExt cx="4485341" cy="1652913"/>
            </a:xfrm>
          </p:grpSpPr>
          <p:sp>
            <p:nvSpPr>
              <p:cNvPr id="116" name="Google Shape;116;p14"/>
              <p:cNvSpPr/>
              <p:nvPr/>
            </p:nvSpPr>
            <p:spPr>
              <a:xfrm>
                <a:off x="0" y="0"/>
                <a:ext cx="4485341" cy="1614813"/>
              </a:xfrm>
              <a:custGeom>
                <a:avLst/>
                <a:gdLst/>
                <a:ahLst/>
                <a:cxnLst/>
                <a:rect l="l" t="t" r="r" b="b"/>
                <a:pathLst>
                  <a:path w="4485341" h="1614813" extrusionOk="0">
                    <a:moveTo>
                      <a:pt x="23184" y="0"/>
                    </a:moveTo>
                    <a:lnTo>
                      <a:pt x="4462156" y="0"/>
                    </a:lnTo>
                    <a:cubicBezTo>
                      <a:pt x="4468306" y="0"/>
                      <a:pt x="4474202" y="2443"/>
                      <a:pt x="4478550" y="6791"/>
                    </a:cubicBezTo>
                    <a:cubicBezTo>
                      <a:pt x="4482898" y="11139"/>
                      <a:pt x="4485341" y="17036"/>
                      <a:pt x="4485341" y="23184"/>
                    </a:cubicBezTo>
                    <a:lnTo>
                      <a:pt x="4485341" y="1591629"/>
                    </a:lnTo>
                    <a:cubicBezTo>
                      <a:pt x="4485341" y="1604433"/>
                      <a:pt x="4474961" y="1614813"/>
                      <a:pt x="4462156" y="1614813"/>
                    </a:cubicBezTo>
                    <a:lnTo>
                      <a:pt x="23184" y="1614813"/>
                    </a:lnTo>
                    <a:cubicBezTo>
                      <a:pt x="17036" y="1614813"/>
                      <a:pt x="11139" y="1612371"/>
                      <a:pt x="6791" y="1608023"/>
                    </a:cubicBezTo>
                    <a:cubicBezTo>
                      <a:pt x="2443" y="1603675"/>
                      <a:pt x="0" y="1597778"/>
                      <a:pt x="0" y="1591629"/>
                    </a:cubicBezTo>
                    <a:lnTo>
                      <a:pt x="0" y="23184"/>
                    </a:lnTo>
                    <a:cubicBezTo>
                      <a:pt x="0" y="17036"/>
                      <a:pt x="2443" y="11139"/>
                      <a:pt x="6791" y="6791"/>
                    </a:cubicBezTo>
                    <a:cubicBezTo>
                      <a:pt x="11139" y="2443"/>
                      <a:pt x="17036" y="0"/>
                      <a:pt x="23184" y="0"/>
                    </a:cubicBezTo>
                    <a:close/>
                  </a:path>
                </a:pathLst>
              </a:custGeom>
              <a:solidFill>
                <a:srgbClr val="ABE7F5"/>
              </a:solidFill>
              <a:ln w="666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9" name="Google Shape;119;p14"/>
            <p:cNvSpPr/>
            <p:nvPr/>
          </p:nvSpPr>
          <p:spPr>
            <a:xfrm>
              <a:off x="7925984" y="91529"/>
              <a:ext cx="6855068" cy="6855068"/>
            </a:xfrm>
            <a:custGeom>
              <a:avLst/>
              <a:gdLst/>
              <a:ahLst/>
              <a:cxnLst/>
              <a:rect l="l" t="t" r="r" b="b"/>
              <a:pathLst>
                <a:path w="812800" h="812800" extrusionOk="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lnTo>
                    <a:pt x="406400" y="0"/>
                  </a:lnTo>
                  <a:close/>
                </a:path>
              </a:pathLst>
            </a:custGeom>
            <a:solidFill>
              <a:srgbClr val="ABE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Google Shape;122;p14">
            <a:extLst>
              <a:ext uri="{FF2B5EF4-FFF2-40B4-BE49-F238E27FC236}">
                <a16:creationId xmlns="" xmlns:a16="http://schemas.microsoft.com/office/drawing/2014/main" id="{21E6CBF5-BE61-CA79-C626-F5C723F19144}"/>
              </a:ext>
            </a:extLst>
          </p:cNvPr>
          <p:cNvPicPr/>
          <p:nvPr/>
        </p:nvPicPr>
        <p:blipFill rotWithShape="1">
          <a:blip r:embed="rId4">
            <a:alphaModFix/>
          </a:blip>
          <a:srcRect/>
          <a:stretch/>
        </p:blipFill>
        <p:spPr>
          <a:xfrm>
            <a:off x="5105401" y="333761"/>
            <a:ext cx="8390496" cy="3590268"/>
          </a:xfrm>
          <a:prstGeom prst="rect">
            <a:avLst/>
          </a:prstGeom>
          <a:noFill/>
          <a:ln>
            <a:noFill/>
          </a:ln>
        </p:spPr>
      </p:pic>
      <p:sp>
        <p:nvSpPr>
          <p:cNvPr id="6" name="Text Box 1">
            <a:extLst>
              <a:ext uri="{FF2B5EF4-FFF2-40B4-BE49-F238E27FC236}">
                <a16:creationId xmlns="" xmlns:a16="http://schemas.microsoft.com/office/drawing/2014/main" id="{240AB70D-985D-05A2-9A07-27DF81127750}"/>
              </a:ext>
            </a:extLst>
          </p:cNvPr>
          <p:cNvSpPr txBox="1"/>
          <p:nvPr/>
        </p:nvSpPr>
        <p:spPr>
          <a:xfrm>
            <a:off x="5637962" y="1070773"/>
            <a:ext cx="3149199" cy="244983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vi-VN" sz="13000" b="1" kern="100"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DengXian" panose="02010600030101010101" pitchFamily="2" charset="-122"/>
                <a:cs typeface="Times New Roman" panose="02020603050405020304" pitchFamily="18" charset="0"/>
              </a:rPr>
              <a:t>BÀI</a:t>
            </a:r>
            <a:endParaRPr lang="en-US" sz="13000" kern="100" dirty="0">
              <a:effectLst/>
              <a:latin typeface="Times New Roman" panose="02020603050405020304" pitchFamily="18" charset="0"/>
              <a:ea typeface="DengXian" panose="02010600030101010101" pitchFamily="2" charset="-122"/>
              <a:cs typeface="Times New Roman" panose="02020603050405020304" pitchFamily="18" charset="0"/>
            </a:endParaRPr>
          </a:p>
          <a:p>
            <a:pPr>
              <a:lnSpc>
                <a:spcPct val="107000"/>
              </a:lnSpc>
              <a:spcAft>
                <a:spcPts val="800"/>
              </a:spcAft>
            </a:pPr>
            <a:r>
              <a:rPr lang="vi-VN" sz="7000" kern="1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7000" kern="1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pic>
        <p:nvPicPr>
          <p:cNvPr id="121" name="Google Shape;121;p14"/>
          <p:cNvPicPr preferRelativeResize="0"/>
          <p:nvPr/>
        </p:nvPicPr>
        <p:blipFill rotWithShape="1">
          <a:blip r:embed="rId5">
            <a:alphaModFix/>
          </a:blip>
          <a:srcRect/>
          <a:stretch/>
        </p:blipFill>
        <p:spPr>
          <a:xfrm flipH="1">
            <a:off x="13309143" y="5406425"/>
            <a:ext cx="4509480" cy="4444999"/>
          </a:xfrm>
          <a:prstGeom prst="rect">
            <a:avLst/>
          </a:prstGeom>
          <a:noFill/>
          <a:ln>
            <a:noFill/>
          </a:ln>
        </p:spPr>
      </p:pic>
      <p:sp>
        <p:nvSpPr>
          <p:cNvPr id="7" name="Text Box 2">
            <a:extLst>
              <a:ext uri="{FF2B5EF4-FFF2-40B4-BE49-F238E27FC236}">
                <a16:creationId xmlns="" xmlns:a16="http://schemas.microsoft.com/office/drawing/2014/main" id="{0644D39C-4CAC-6A37-7C4A-5E801079660F}"/>
              </a:ext>
            </a:extLst>
          </p:cNvPr>
          <p:cNvSpPr txBox="1"/>
          <p:nvPr/>
        </p:nvSpPr>
        <p:spPr>
          <a:xfrm>
            <a:off x="9970957" y="1057626"/>
            <a:ext cx="2842299" cy="257475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14000" b="1" kern="100"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DengXian" panose="02010600030101010101" pitchFamily="2" charset="-122"/>
                <a:cs typeface="Times New Roman" panose="02020603050405020304" pitchFamily="18" charset="0"/>
              </a:rPr>
              <a:t>8A</a:t>
            </a:r>
            <a:endParaRPr lang="en-US" sz="14000" kern="100" dirty="0">
              <a:effectLst/>
              <a:latin typeface="Times New Roman" panose="02020603050405020304" pitchFamily="18" charset="0"/>
              <a:ea typeface="DengXian" panose="02010600030101010101" pitchFamily="2" charset="-122"/>
              <a:cs typeface="Times New Roman" panose="02020603050405020304" pitchFamily="18" charset="0"/>
            </a:endParaRPr>
          </a:p>
          <a:p>
            <a:pPr algn="ctr">
              <a:lnSpc>
                <a:spcPct val="107000"/>
              </a:lnSpc>
              <a:spcAft>
                <a:spcPts val="800"/>
              </a:spcAft>
            </a:pPr>
            <a:r>
              <a:rPr lang="en-US" sz="8000" kern="1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200" kern="1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11" name="Rectangle 10">
            <a:extLst>
              <a:ext uri="{FF2B5EF4-FFF2-40B4-BE49-F238E27FC236}">
                <a16:creationId xmlns="" xmlns:a16="http://schemas.microsoft.com/office/drawing/2014/main" id="{252AC95B-FA13-398E-E23B-7E35B65B275C}"/>
              </a:ext>
            </a:extLst>
          </p:cNvPr>
          <p:cNvSpPr/>
          <p:nvPr/>
        </p:nvSpPr>
        <p:spPr>
          <a:xfrm>
            <a:off x="1978626" y="4447691"/>
            <a:ext cx="14235247" cy="2554545"/>
          </a:xfrm>
          <a:prstGeom prst="rect">
            <a:avLst/>
          </a:prstGeom>
          <a:noFill/>
        </p:spPr>
        <p:txBody>
          <a:bodyPr wrap="square" lIns="91440" tIns="45720" rIns="91440" bIns="45720">
            <a:spAutoFit/>
          </a:bodyPr>
          <a:lstStyle/>
          <a:p>
            <a:pPr algn="ctr"/>
            <a:r>
              <a:rPr lang="vi-VN" sz="8000" b="1" i="0" u="none" strike="noStrike" cap="none" spc="0" dirty="0">
                <a:ln w="0"/>
                <a:solidFill>
                  <a:schemeClr val="tx2">
                    <a:lumMod val="50000"/>
                  </a:schemeClr>
                </a:solidFill>
                <a:effectLst>
                  <a:reflection blurRad="6350" stA="53000" endA="300" endPos="35500" dir="5400000" sy="-90000" algn="bl" rotWithShape="0"/>
                </a:effectLst>
                <a:latin typeface="+mj-lt"/>
                <a:ea typeface="Calibri"/>
                <a:cs typeface="Calibri"/>
                <a:sym typeface="Calibri"/>
              </a:rPr>
              <a:t>LÀM QUEN VỚI </a:t>
            </a:r>
            <a:endParaRPr lang="vi-VN" sz="8000" b="1" i="0" u="none" strike="noStrike" cap="none" spc="0" dirty="0" smtClean="0">
              <a:ln w="0"/>
              <a:solidFill>
                <a:schemeClr val="tx2">
                  <a:lumMod val="50000"/>
                </a:schemeClr>
              </a:solidFill>
              <a:effectLst>
                <a:reflection blurRad="6350" stA="53000" endA="300" endPos="35500" dir="5400000" sy="-90000" algn="bl" rotWithShape="0"/>
              </a:effectLst>
              <a:latin typeface="+mj-lt"/>
              <a:ea typeface="Calibri"/>
              <a:cs typeface="Calibri"/>
              <a:sym typeface="Calibri"/>
            </a:endParaRPr>
          </a:p>
          <a:p>
            <a:pPr algn="ctr"/>
            <a:r>
              <a:rPr lang="vi-VN" sz="8000" b="1" i="0" u="none" strike="noStrike" cap="none" spc="0" dirty="0" smtClean="0">
                <a:ln w="0"/>
                <a:solidFill>
                  <a:schemeClr val="tx2">
                    <a:lumMod val="50000"/>
                  </a:schemeClr>
                </a:solidFill>
                <a:effectLst>
                  <a:reflection blurRad="6350" stA="53000" endA="300" endPos="35500" dir="5400000" sy="-90000" algn="bl" rotWithShape="0"/>
                </a:effectLst>
                <a:latin typeface="+mj-lt"/>
                <a:ea typeface="Calibri"/>
                <a:cs typeface="Calibri"/>
                <a:sym typeface="Calibri"/>
              </a:rPr>
              <a:t>PHẦN </a:t>
            </a:r>
            <a:r>
              <a:rPr lang="vi-VN" sz="8000" b="1" i="0" u="none" strike="noStrike" cap="none" spc="0" dirty="0">
                <a:ln w="0"/>
                <a:solidFill>
                  <a:schemeClr val="tx2">
                    <a:lumMod val="50000"/>
                  </a:schemeClr>
                </a:solidFill>
                <a:effectLst>
                  <a:reflection blurRad="6350" stA="53000" endA="300" endPos="35500" dir="5400000" sy="-90000" algn="bl" rotWithShape="0"/>
                </a:effectLst>
                <a:latin typeface="+mj-lt"/>
                <a:ea typeface="Calibri"/>
                <a:cs typeface="Calibri"/>
                <a:sym typeface="Calibri"/>
              </a:rPr>
              <a:t>MỀM ĐỒ HỌA </a:t>
            </a:r>
            <a:endParaRPr lang="en-US" sz="8000" b="1" cap="none" spc="0" dirty="0">
              <a:ln w="0"/>
              <a:solidFill>
                <a:schemeClr val="tx2">
                  <a:lumMod val="50000"/>
                </a:schemeClr>
              </a:solidFill>
              <a:effectLst>
                <a:reflection blurRad="6350" stA="53000" endA="300" endPos="35500" dir="5400000" sy="-90000" algn="bl" rotWithShape="0"/>
              </a:effectLst>
              <a:latin typeface="+mj-lt"/>
            </a:endParaRP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04" name="Google Shape;104;p14"/>
          <p:cNvGrpSpPr/>
          <p:nvPr/>
        </p:nvGrpSpPr>
        <p:grpSpPr>
          <a:xfrm>
            <a:off x="371566" y="265452"/>
            <a:ext cx="17544872" cy="9647600"/>
            <a:chOff x="0" y="-28575"/>
            <a:chExt cx="4620871" cy="2540931"/>
          </a:xfrm>
        </p:grpSpPr>
        <p:sp>
          <p:nvSpPr>
            <p:cNvPr id="105" name="Google Shape;105;p1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06" name="Google Shape;106;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grpSp>
        <p:nvGrpSpPr>
          <p:cNvPr id="107" name="Google Shape;107;p14"/>
          <p:cNvGrpSpPr/>
          <p:nvPr/>
        </p:nvGrpSpPr>
        <p:grpSpPr>
          <a:xfrm>
            <a:off x="435576" y="327080"/>
            <a:ext cx="17416848" cy="9524344"/>
            <a:chOff x="0" y="-28575"/>
            <a:chExt cx="4587153" cy="2508469"/>
          </a:xfrm>
        </p:grpSpPr>
        <p:sp>
          <p:nvSpPr>
            <p:cNvPr id="108" name="Google Shape;108;p1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109" name="Google Shape;109;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pic>
        <p:nvPicPr>
          <p:cNvPr id="110" name="Google Shape;110;p1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4" name="Google Shape;93;p13"/>
          <p:cNvSpPr txBox="1"/>
          <p:nvPr/>
        </p:nvSpPr>
        <p:spPr>
          <a:xfrm>
            <a:off x="126597" y="895749"/>
            <a:ext cx="18034806" cy="1098762"/>
          </a:xfrm>
          <a:prstGeom prst="rect">
            <a:avLst/>
          </a:prstGeom>
          <a:noFill/>
          <a:ln>
            <a:noFill/>
          </a:ln>
        </p:spPr>
        <p:txBody>
          <a:bodyPr spcFirstLastPara="1" wrap="square" lIns="0" tIns="0" rIns="0" bIns="0" anchor="t" anchorCtr="0">
            <a:spAutoFit/>
          </a:bodyPr>
          <a:lstStyle/>
          <a:p>
            <a:pPr algn="ctr">
              <a:lnSpc>
                <a:spcPct val="119003"/>
              </a:lnSpc>
            </a:pPr>
            <a:r>
              <a:rPr lang="vi-VN" sz="6000" b="1" dirty="0" smtClean="0">
                <a:solidFill>
                  <a:srgbClr val="FF0000"/>
                </a:solidFill>
                <a:latin typeface="+mn-lt"/>
              </a:rPr>
              <a:t>BÀI 8A: LÀM QUEN VỚI PHẦN MỀM ĐỒ HỌA</a:t>
            </a:r>
            <a:endParaRPr lang="vi-VN" sz="6000" b="1" dirty="0">
              <a:solidFill>
                <a:srgbClr val="FF0000"/>
              </a:solidFill>
              <a:latin typeface="+mn-lt"/>
            </a:endParaRPr>
          </a:p>
        </p:txBody>
      </p:sp>
      <p:sp>
        <p:nvSpPr>
          <p:cNvPr id="15" name="TextBox 14"/>
          <p:cNvSpPr txBox="1">
            <a:spLocks noChangeArrowheads="1"/>
          </p:cNvSpPr>
          <p:nvPr/>
        </p:nvSpPr>
        <p:spPr bwMode="auto">
          <a:xfrm>
            <a:off x="64013" y="4179939"/>
            <a:ext cx="495945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60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60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a:p>
            <a:pPr algn="ctr" eaLnBrk="1" hangingPunct="1">
              <a:spcBef>
                <a:spcPct val="0"/>
              </a:spcBef>
              <a:buFontTx/>
              <a:buNone/>
            </a:pPr>
            <a:endParaRPr lang="en-US" altLang="en-US" sz="66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16" name="Group 15"/>
          <p:cNvGrpSpPr/>
          <p:nvPr/>
        </p:nvGrpSpPr>
        <p:grpSpPr>
          <a:xfrm>
            <a:off x="1160261" y="5257075"/>
            <a:ext cx="16352824" cy="1487054"/>
            <a:chOff x="2552402" y="1999860"/>
            <a:chExt cx="8545722" cy="1437660"/>
          </a:xfrm>
        </p:grpSpPr>
        <p:sp>
          <p:nvSpPr>
            <p:cNvPr id="17" name="Oval 16"/>
            <p:cNvSpPr/>
            <p:nvPr/>
          </p:nvSpPr>
          <p:spPr>
            <a:xfrm>
              <a:off x="2552402" y="2392198"/>
              <a:ext cx="602424" cy="610447"/>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100" dirty="0"/>
            </a:p>
          </p:txBody>
        </p:sp>
        <p:sp>
          <p:nvSpPr>
            <p:cNvPr id="18" name="Chevron 17"/>
            <p:cNvSpPr/>
            <p:nvPr/>
          </p:nvSpPr>
          <p:spPr>
            <a:xfrm>
              <a:off x="3153358"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tx1"/>
                </a:solidFill>
              </a:endParaRPr>
            </a:p>
          </p:txBody>
        </p:sp>
        <p:sp>
          <p:nvSpPr>
            <p:cNvPr id="19" name="AutoShape 47"/>
            <p:cNvSpPr>
              <a:spLocks noChangeArrowheads="1"/>
            </p:cNvSpPr>
            <p:nvPr/>
          </p:nvSpPr>
          <p:spPr bwMode="gray">
            <a:xfrm>
              <a:off x="3443296" y="1999860"/>
              <a:ext cx="7654828" cy="1437660"/>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vi-VN" sz="3600" b="1" smtClean="0">
                  <a:latin typeface="Times New Roman" panose="02020603050405020304" pitchFamily="18" charset="0"/>
                  <a:cs typeface="Times New Roman" panose="02020603050405020304" pitchFamily="18" charset="0"/>
                </a:rPr>
                <a:t>Biết được phần mềm đồ họa và các công cụ chính của phần mềm đồ họa</a:t>
              </a:r>
              <a:endParaRPr lang="en-US" sz="6000" b="1"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036738" y="7288400"/>
            <a:ext cx="15408184" cy="1561131"/>
            <a:chOff x="3024086" y="2309513"/>
            <a:chExt cx="8218010" cy="1011087"/>
          </a:xfrm>
        </p:grpSpPr>
        <p:sp>
          <p:nvSpPr>
            <p:cNvPr id="21" name="Oval 20"/>
            <p:cNvSpPr/>
            <p:nvPr/>
          </p:nvSpPr>
          <p:spPr>
            <a:xfrm>
              <a:off x="3024086" y="2542762"/>
              <a:ext cx="628174" cy="475020"/>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100" dirty="0"/>
            </a:p>
          </p:txBody>
        </p:sp>
        <p:sp>
          <p:nvSpPr>
            <p:cNvPr id="22" name="Chevron 21"/>
            <p:cNvSpPr/>
            <p:nvPr/>
          </p:nvSpPr>
          <p:spPr>
            <a:xfrm>
              <a:off x="3652241" y="2542762"/>
              <a:ext cx="339581"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tx1"/>
                </a:solidFill>
              </a:endParaRPr>
            </a:p>
          </p:txBody>
        </p:sp>
        <p:sp>
          <p:nvSpPr>
            <p:cNvPr id="23" name="AutoShape 47"/>
            <p:cNvSpPr>
              <a:spLocks noChangeArrowheads="1"/>
            </p:cNvSpPr>
            <p:nvPr/>
          </p:nvSpPr>
          <p:spPr bwMode="gray">
            <a:xfrm>
              <a:off x="4108122" y="2309513"/>
              <a:ext cx="7133974" cy="1011087"/>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vi-VN" sz="3600" b="1" dirty="0" smtClean="0">
                  <a:solidFill>
                    <a:schemeClr val="tx1"/>
                  </a:solidFill>
                  <a:latin typeface="Times New Roman" panose="02020603050405020304" pitchFamily="18" charset="0"/>
                  <a:cs typeface="Times New Roman" panose="02020603050405020304" pitchFamily="18" charset="0"/>
                </a:rPr>
                <a:t>Sử dụng được một số công cụ cơ bản của phần mềm đồ họa để </a:t>
              </a:r>
            </a:p>
            <a:p>
              <a:pPr eaLnBrk="1" hangingPunct="1">
                <a:defRPr/>
              </a:pPr>
              <a:r>
                <a:rPr lang="vi-VN" sz="3600" b="1" dirty="0" smtClean="0">
                  <a:solidFill>
                    <a:schemeClr val="tx1"/>
                  </a:solidFill>
                  <a:latin typeface="Times New Roman" panose="02020603050405020304" pitchFamily="18" charset="0"/>
                  <a:cs typeface="Times New Roman" panose="02020603050405020304" pitchFamily="18" charset="0"/>
                </a:rPr>
                <a:t>tạo sản phẩm đơn giản.</a:t>
              </a:r>
              <a:endParaRPr lang="en-US" sz="3600" b="1" dirty="0">
                <a:solidFill>
                  <a:schemeClr val="tx1"/>
                </a:solidFill>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1589330" y="2816027"/>
            <a:ext cx="8951952"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Sau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xong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sẽ</a:t>
            </a:r>
            <a:r>
              <a:rPr lang="en-US" sz="4800" b="1" dirty="0">
                <a:cs typeface="Arial" pitchFamily="34" charset="0"/>
              </a:rPr>
              <a:t>:</a:t>
            </a:r>
          </a:p>
        </p:txBody>
      </p:sp>
    </p:spTree>
    <p:extLst>
      <p:ext uri="{BB962C8B-B14F-4D97-AF65-F5344CB8AC3E}">
        <p14:creationId xmlns:p14="http://schemas.microsoft.com/office/powerpoint/2010/main" val="8877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135"/>
        <p:cNvGrpSpPr/>
        <p:nvPr/>
      </p:nvGrpSpPr>
      <p:grpSpPr>
        <a:xfrm>
          <a:off x="0" y="0"/>
          <a:ext cx="0" cy="0"/>
          <a:chOff x="0" y="0"/>
          <a:chExt cx="0" cy="0"/>
        </a:xfrm>
      </p:grpSpPr>
      <p:grpSp>
        <p:nvGrpSpPr>
          <p:cNvPr id="136" name="Google Shape;136;p15"/>
          <p:cNvGrpSpPr/>
          <p:nvPr/>
        </p:nvGrpSpPr>
        <p:grpSpPr>
          <a:xfrm>
            <a:off x="371565" y="265452"/>
            <a:ext cx="17544871" cy="9647599"/>
            <a:chOff x="0" y="-28575"/>
            <a:chExt cx="4620871" cy="2540931"/>
          </a:xfrm>
        </p:grpSpPr>
        <p:sp>
          <p:nvSpPr>
            <p:cNvPr id="137" name="Google Shape;137;p15"/>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38" name="Google Shape;138;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9" name="Google Shape;139;p15"/>
          <p:cNvGrpSpPr/>
          <p:nvPr/>
        </p:nvGrpSpPr>
        <p:grpSpPr>
          <a:xfrm>
            <a:off x="435576" y="327080"/>
            <a:ext cx="17416848" cy="9524344"/>
            <a:chOff x="0" y="-28575"/>
            <a:chExt cx="4587153" cy="2508469"/>
          </a:xfrm>
        </p:grpSpPr>
        <p:sp>
          <p:nvSpPr>
            <p:cNvPr id="140" name="Google Shape;140;p1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B0A5DB"/>
            </a:solidFill>
            <a:ln>
              <a:noFill/>
            </a:ln>
          </p:spPr>
        </p:sp>
        <p:sp>
          <p:nvSpPr>
            <p:cNvPr id="141" name="Google Shape;141;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3" name="Google Shape;143;p15"/>
          <p:cNvGrpSpPr/>
          <p:nvPr/>
        </p:nvGrpSpPr>
        <p:grpSpPr>
          <a:xfrm>
            <a:off x="10759499" y="637600"/>
            <a:ext cx="6762306" cy="8903304"/>
            <a:chOff x="0" y="-28575"/>
            <a:chExt cx="2222462" cy="2344903"/>
          </a:xfrm>
        </p:grpSpPr>
        <p:sp>
          <p:nvSpPr>
            <p:cNvPr id="144" name="Google Shape;144;p15"/>
            <p:cNvSpPr/>
            <p:nvPr/>
          </p:nvSpPr>
          <p:spPr>
            <a:xfrm>
              <a:off x="0" y="0"/>
              <a:ext cx="2222462" cy="2316328"/>
            </a:xfrm>
            <a:custGeom>
              <a:avLst/>
              <a:gdLst/>
              <a:ahLst/>
              <a:cxnLst/>
              <a:rect l="l" t="t" r="r" b="b"/>
              <a:pathLst>
                <a:path w="2222462" h="2316328" extrusionOk="0">
                  <a:moveTo>
                    <a:pt x="0" y="0"/>
                  </a:moveTo>
                  <a:lnTo>
                    <a:pt x="2222462" y="0"/>
                  </a:lnTo>
                  <a:lnTo>
                    <a:pt x="2222462" y="2316328"/>
                  </a:lnTo>
                  <a:lnTo>
                    <a:pt x="0" y="2316328"/>
                  </a:lnTo>
                  <a:close/>
                </a:path>
              </a:pathLst>
            </a:custGeom>
            <a:solidFill>
              <a:srgbClr val="000000"/>
            </a:solidFill>
            <a:ln>
              <a:noFill/>
            </a:ln>
          </p:spPr>
        </p:sp>
        <p:sp>
          <p:nvSpPr>
            <p:cNvPr id="145" name="Google Shape;145;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47" name="Google Shape;147;p15"/>
          <p:cNvPicPr preferRelativeResize="0"/>
          <p:nvPr/>
        </p:nvPicPr>
        <p:blipFill rotWithShape="1">
          <a:blip r:embed="rId3">
            <a:alphaModFix/>
            <a:lum bright="70000" contrast="-70000"/>
            <a:extLst>
              <a:ext uri="{BEBA8EAE-BF5A-486C-A8C5-ECC9F3942E4B}">
                <a14:imgProps xmlns:a14="http://schemas.microsoft.com/office/drawing/2010/main">
                  <a14:imgLayer r:embed="rId4">
                    <a14:imgEffect>
                      <a14:colorTemperature colorTemp="4700"/>
                    </a14:imgEffect>
                  </a14:imgLayer>
                </a14:imgProps>
              </a:ext>
            </a:extLst>
          </a:blip>
          <a:srcRect/>
          <a:stretch/>
        </p:blipFill>
        <p:spPr>
          <a:xfrm>
            <a:off x="435575" y="435576"/>
            <a:ext cx="8708425" cy="2109465"/>
          </a:xfrm>
          <a:prstGeom prst="rect">
            <a:avLst/>
          </a:prstGeom>
          <a:noFill/>
          <a:ln>
            <a:noFill/>
          </a:ln>
        </p:spPr>
      </p:pic>
      <p:pic>
        <p:nvPicPr>
          <p:cNvPr id="148" name="Google Shape;148;p15"/>
          <p:cNvPicPr preferRelativeResize="0"/>
          <p:nvPr/>
        </p:nvPicPr>
        <p:blipFill rotWithShape="1">
          <a:blip r:embed="rId5">
            <a:alphaModFix/>
          </a:blip>
          <a:srcRect/>
          <a:stretch/>
        </p:blipFill>
        <p:spPr>
          <a:xfrm>
            <a:off x="705589" y="600731"/>
            <a:ext cx="8438411" cy="1991178"/>
          </a:xfrm>
          <a:prstGeom prst="rect">
            <a:avLst/>
          </a:prstGeom>
          <a:noFill/>
          <a:ln>
            <a:noFill/>
          </a:ln>
        </p:spPr>
      </p:pic>
      <p:sp>
        <p:nvSpPr>
          <p:cNvPr id="149" name="Google Shape;149;p15"/>
          <p:cNvSpPr txBox="1"/>
          <p:nvPr/>
        </p:nvSpPr>
        <p:spPr>
          <a:xfrm>
            <a:off x="1209368" y="2713703"/>
            <a:ext cx="9219512" cy="6982233"/>
          </a:xfrm>
          <a:prstGeom prst="rect">
            <a:avLst/>
          </a:prstGeom>
          <a:noFill/>
          <a:ln>
            <a:noFill/>
          </a:ln>
        </p:spPr>
        <p:txBody>
          <a:bodyPr spcFirstLastPara="1" wrap="square" lIns="0" tIns="0" rIns="0" bIns="0" anchor="t" anchorCtr="0">
            <a:spAutoFit/>
          </a:bodyPr>
          <a:lstStyle/>
          <a:p>
            <a:pPr marL="0" marR="0" lvl="0" indent="0" algn="just" rtl="0">
              <a:lnSpc>
                <a:spcPct val="181000"/>
              </a:lnSpc>
              <a:spcBef>
                <a:spcPts val="0"/>
              </a:spcBef>
              <a:spcAft>
                <a:spcPts val="0"/>
              </a:spcAft>
              <a:buNone/>
            </a:pP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41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 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phần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mềm</a:t>
            </a:r>
            <a:r>
              <a:rPr lang="en-US" sz="3600" i="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a:p>
            <a:pPr marL="0" marR="0" lvl="0" indent="0" rtl="0">
              <a:lnSpc>
                <a:spcPct val="181000"/>
              </a:lnSpc>
              <a:spcBef>
                <a:spcPts val="0"/>
              </a:spcBef>
              <a:spcAft>
                <a:spcPts val="0"/>
              </a:spcAft>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endParaRPr lang="vi-VN" sz="3600" dirty="0">
              <a:latin typeface="Times New Roman" panose="02020603050405020304" pitchFamily="18" charset="0"/>
              <a:cs typeface="Times New Roman" panose="02020603050405020304" pitchFamily="18" charset="0"/>
            </a:endParaRPr>
          </a:p>
          <a:p>
            <a:pPr marL="0" marR="0" lvl="0" indent="0" rtl="0">
              <a:lnSpc>
                <a:spcPct val="181000"/>
              </a:lnSpc>
              <a:spcBef>
                <a:spcPts val="0"/>
              </a:spcBef>
              <a:spcAft>
                <a:spcPts val="0"/>
              </a:spcAft>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chiếu</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a:p>
            <a:pPr marL="0" marR="0" lvl="0" indent="0" rtl="0">
              <a:lnSpc>
                <a:spcPct val="181000"/>
              </a:lnSpc>
              <a:spcBef>
                <a:spcPts val="0"/>
              </a:spcBef>
              <a:spcAft>
                <a:spcPts val="0"/>
              </a:spcAft>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a:p>
            <a:pPr marL="0" marR="0" lvl="0" indent="0" rtl="0">
              <a:lnSpc>
                <a:spcPct val="181000"/>
              </a:lnSpc>
              <a:spcBef>
                <a:spcPts val="0"/>
              </a:spcBef>
              <a:spcAft>
                <a:spcPts val="0"/>
              </a:spcAft>
              <a:buNone/>
            </a:pPr>
            <a:r>
              <a:rPr lang="en-US"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chuột</a:t>
            </a:r>
            <a:r>
              <a:rPr lang="en-US" sz="3600" b="0" i="0" u="none" strike="noStrike" cap="none" dirty="0">
                <a:solidFill>
                  <a:srgbClr val="000000"/>
                </a:solidFill>
                <a:latin typeface="Times New Roman" panose="02020603050405020304" pitchFamily="18" charset="0"/>
                <a:ea typeface="Lato"/>
                <a:cs typeface="Times New Roman" panose="02020603050405020304" pitchFamily="18" charset="0"/>
                <a:sym typeface="Lato"/>
              </a:rPr>
              <a:t>.</a:t>
            </a:r>
            <a:endParaRPr sz="3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B18E505E-C1AE-A60B-CEC2-2872D86FBC28}"/>
              </a:ext>
            </a:extLst>
          </p:cNvPr>
          <p:cNvPicPr>
            <a:picLocks noChangeAspect="1"/>
          </p:cNvPicPr>
          <p:nvPr/>
        </p:nvPicPr>
        <p:blipFill>
          <a:blip r:embed="rId6"/>
          <a:stretch>
            <a:fillRect/>
          </a:stretch>
        </p:blipFill>
        <p:spPr>
          <a:xfrm>
            <a:off x="10885163" y="767264"/>
            <a:ext cx="6636641" cy="8752469"/>
          </a:xfrm>
          <a:prstGeom prst="rect">
            <a:avLst/>
          </a:prstGeom>
        </p:spPr>
      </p:pic>
      <p:sp>
        <p:nvSpPr>
          <p:cNvPr id="6" name="Rectangle 5">
            <a:extLst>
              <a:ext uri="{FF2B5EF4-FFF2-40B4-BE49-F238E27FC236}">
                <a16:creationId xmlns="" xmlns:a16="http://schemas.microsoft.com/office/drawing/2014/main" id="{FE885644-E4A8-A715-998F-1D46A35DF528}"/>
              </a:ext>
            </a:extLst>
          </p:cNvPr>
          <p:cNvSpPr/>
          <p:nvPr/>
        </p:nvSpPr>
        <p:spPr>
          <a:xfrm>
            <a:off x="1470874" y="654737"/>
            <a:ext cx="6637826" cy="1631216"/>
          </a:xfrm>
          <a:prstGeom prst="rect">
            <a:avLst/>
          </a:prstGeom>
          <a:noFill/>
        </p:spPr>
        <p:txBody>
          <a:bodyPr wrap="square" lIns="91440" tIns="45720" rIns="91440" bIns="45720">
            <a:spAutoFit/>
          </a:bodyPr>
          <a:lstStyle/>
          <a:p>
            <a:pPr algn="ctr"/>
            <a:r>
              <a:rPr lang="vi-VN" sz="10000" b="0" cap="none" spc="0" dirty="0" smtClean="0">
                <a:ln w="0"/>
                <a:solidFill>
                  <a:schemeClr val="accent1"/>
                </a:solidFill>
                <a:effectLst>
                  <a:outerShdw blurRad="38100" dist="25400" dir="5400000" algn="ctr" rotWithShape="0">
                    <a:srgbClr val="6E747A">
                      <a:alpha val="43000"/>
                    </a:srgbClr>
                  </a:outerShdw>
                </a:effectLst>
                <a:latin typeface="+mj-lt"/>
              </a:rPr>
              <a:t>Câu hỏi</a:t>
            </a:r>
            <a:endParaRPr lang="en-US" sz="10000" b="0" cap="none" spc="0" dirty="0">
              <a:ln w="0"/>
              <a:solidFill>
                <a:schemeClr val="accent1"/>
              </a:solidFill>
              <a:effectLst>
                <a:outerShdw blurRad="38100" dist="25400" dir="5400000" algn="ctr" rotWithShape="0">
                  <a:srgbClr val="6E747A">
                    <a:alpha val="43000"/>
                  </a:srgbClr>
                </a:outerShdw>
              </a:effectLst>
              <a:latin typeface="+mj-lt"/>
            </a:endParaRPr>
          </a:p>
        </p:txBody>
      </p:sp>
      <p:pic>
        <p:nvPicPr>
          <p:cNvPr id="151" name="Google Shape;151;p15"/>
          <p:cNvPicPr preferRelativeResize="0"/>
          <p:nvPr/>
        </p:nvPicPr>
        <p:blipFill rotWithShape="1">
          <a:blip r:embed="rId7">
            <a:alphaModFix/>
          </a:blip>
          <a:srcRect/>
          <a:stretch/>
        </p:blipFill>
        <p:spPr>
          <a:xfrm>
            <a:off x="7903014" y="7327546"/>
            <a:ext cx="2824480" cy="2346704"/>
          </a:xfrm>
          <a:prstGeom prst="rect">
            <a:avLst/>
          </a:prstGeom>
          <a:noFill/>
          <a:ln>
            <a:noFill/>
          </a:ln>
        </p:spPr>
      </p:pic>
      <p:sp>
        <p:nvSpPr>
          <p:cNvPr id="8" name="Oval 7">
            <a:extLst>
              <a:ext uri="{FF2B5EF4-FFF2-40B4-BE49-F238E27FC236}">
                <a16:creationId xmlns="" xmlns:a16="http://schemas.microsoft.com/office/drawing/2014/main" id="{9905FEEA-057C-01BB-B535-7037180F2B4C}"/>
              </a:ext>
            </a:extLst>
          </p:cNvPr>
          <p:cNvSpPr/>
          <p:nvPr/>
        </p:nvSpPr>
        <p:spPr>
          <a:xfrm>
            <a:off x="730269" y="7830009"/>
            <a:ext cx="4046220" cy="822960"/>
          </a:xfrm>
          <a:prstGeom prst="ellipse">
            <a:avLst/>
          </a:prstGeom>
          <a:noFill/>
          <a:ln>
            <a:solidFill>
              <a:srgbClr val="FF1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barn(inVertical)">
                                      <p:cBhvr>
                                        <p:cTn id="7" dur="500"/>
                                        <p:tgtEl>
                                          <p:spTgt spid="14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9">
                                            <p:txEl>
                                              <p:pRg st="1" end="1"/>
                                            </p:txEl>
                                          </p:spTgt>
                                        </p:tgtEl>
                                        <p:attrNameLst>
                                          <p:attrName>style.visibility</p:attrName>
                                        </p:attrNameLst>
                                      </p:cBhvr>
                                      <p:to>
                                        <p:strVal val="visible"/>
                                      </p:to>
                                    </p:set>
                                    <p:animEffect transition="in" filter="barn(inVertical)">
                                      <p:cBhvr>
                                        <p:cTn id="10" dur="500"/>
                                        <p:tgtEl>
                                          <p:spTgt spid="14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49">
                                            <p:txEl>
                                              <p:pRg st="2" end="2"/>
                                            </p:txEl>
                                          </p:spTgt>
                                        </p:tgtEl>
                                        <p:attrNameLst>
                                          <p:attrName>style.visibility</p:attrName>
                                        </p:attrNameLst>
                                      </p:cBhvr>
                                      <p:to>
                                        <p:strVal val="visible"/>
                                      </p:to>
                                    </p:set>
                                    <p:animEffect transition="in" filter="barn(inVertical)">
                                      <p:cBhvr>
                                        <p:cTn id="13" dur="500"/>
                                        <p:tgtEl>
                                          <p:spTgt spid="14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49">
                                            <p:txEl>
                                              <p:pRg st="3" end="3"/>
                                            </p:txEl>
                                          </p:spTgt>
                                        </p:tgtEl>
                                        <p:attrNameLst>
                                          <p:attrName>style.visibility</p:attrName>
                                        </p:attrNameLst>
                                      </p:cBhvr>
                                      <p:to>
                                        <p:strVal val="visible"/>
                                      </p:to>
                                    </p:set>
                                    <p:animEffect transition="in" filter="barn(inVertical)">
                                      <p:cBhvr>
                                        <p:cTn id="16" dur="500"/>
                                        <p:tgtEl>
                                          <p:spTgt spid="149">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49">
                                            <p:txEl>
                                              <p:pRg st="4" end="4"/>
                                            </p:txEl>
                                          </p:spTgt>
                                        </p:tgtEl>
                                        <p:attrNameLst>
                                          <p:attrName>style.visibility</p:attrName>
                                        </p:attrNameLst>
                                      </p:cBhvr>
                                      <p:to>
                                        <p:strVal val="visible"/>
                                      </p:to>
                                    </p:set>
                                    <p:animEffect transition="in" filter="barn(inVertical)">
                                      <p:cBhvr>
                                        <p:cTn id="19" dur="500"/>
                                        <p:tgtEl>
                                          <p:spTgt spid="14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206"/>
        <p:cNvGrpSpPr/>
        <p:nvPr/>
      </p:nvGrpSpPr>
      <p:grpSpPr>
        <a:xfrm>
          <a:off x="0" y="0"/>
          <a:ext cx="0" cy="0"/>
          <a:chOff x="0" y="0"/>
          <a:chExt cx="0" cy="0"/>
        </a:xfrm>
      </p:grpSpPr>
      <p:grpSp>
        <p:nvGrpSpPr>
          <p:cNvPr id="207" name="Google Shape;207;p18"/>
          <p:cNvGrpSpPr/>
          <p:nvPr/>
        </p:nvGrpSpPr>
        <p:grpSpPr>
          <a:xfrm>
            <a:off x="371565" y="265452"/>
            <a:ext cx="17544871" cy="9647599"/>
            <a:chOff x="0" y="-28575"/>
            <a:chExt cx="4620871" cy="2540931"/>
          </a:xfrm>
        </p:grpSpPr>
        <p:sp>
          <p:nvSpPr>
            <p:cNvPr id="208" name="Google Shape;208;p18"/>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09" name="Google Shape;20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0" name="Google Shape;210;p18"/>
          <p:cNvGrpSpPr/>
          <p:nvPr/>
        </p:nvGrpSpPr>
        <p:grpSpPr>
          <a:xfrm>
            <a:off x="435576" y="327080"/>
            <a:ext cx="17416848" cy="9524344"/>
            <a:chOff x="0" y="-28575"/>
            <a:chExt cx="4587153" cy="2508469"/>
          </a:xfrm>
        </p:grpSpPr>
        <p:sp>
          <p:nvSpPr>
            <p:cNvPr id="211" name="Google Shape;211;p18"/>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212" name="Google Shape;212;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13" name="Google Shape;213;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14" name="Google Shape;214;p18"/>
          <p:cNvGrpSpPr/>
          <p:nvPr/>
        </p:nvGrpSpPr>
        <p:grpSpPr>
          <a:xfrm>
            <a:off x="2702471" y="2329135"/>
            <a:ext cx="12657684" cy="5969085"/>
            <a:chOff x="0" y="-28575"/>
            <a:chExt cx="5388147" cy="2540931"/>
          </a:xfrm>
        </p:grpSpPr>
        <p:sp>
          <p:nvSpPr>
            <p:cNvPr id="215" name="Google Shape;215;p18"/>
            <p:cNvSpPr/>
            <p:nvPr/>
          </p:nvSpPr>
          <p:spPr>
            <a:xfrm>
              <a:off x="0" y="0"/>
              <a:ext cx="5388147" cy="2512356"/>
            </a:xfrm>
            <a:custGeom>
              <a:avLst/>
              <a:gdLst/>
              <a:ahLst/>
              <a:cxnLst/>
              <a:rect l="l" t="t" r="r" b="b"/>
              <a:pathLst>
                <a:path w="5388147" h="2512356" extrusionOk="0">
                  <a:moveTo>
                    <a:pt x="0" y="0"/>
                  </a:moveTo>
                  <a:lnTo>
                    <a:pt x="5388147" y="0"/>
                  </a:lnTo>
                  <a:lnTo>
                    <a:pt x="5388147" y="2512356"/>
                  </a:lnTo>
                  <a:lnTo>
                    <a:pt x="0" y="2512356"/>
                  </a:lnTo>
                  <a:close/>
                </a:path>
              </a:pathLst>
            </a:custGeom>
            <a:solidFill>
              <a:srgbClr val="000000"/>
            </a:solidFill>
            <a:ln>
              <a:noFill/>
            </a:ln>
          </p:spPr>
        </p:sp>
        <p:sp>
          <p:nvSpPr>
            <p:cNvPr id="216" name="Google Shape;216;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7" name="Google Shape;217;p18"/>
          <p:cNvGrpSpPr/>
          <p:nvPr/>
        </p:nvGrpSpPr>
        <p:grpSpPr>
          <a:xfrm>
            <a:off x="1037063" y="1366541"/>
            <a:ext cx="15366380" cy="8265385"/>
            <a:chOff x="0" y="-28575"/>
            <a:chExt cx="5318022" cy="2476723"/>
          </a:xfrm>
          <a:solidFill>
            <a:schemeClr val="accent5">
              <a:lumMod val="20000"/>
              <a:lumOff val="80000"/>
            </a:schemeClr>
          </a:solidFill>
        </p:grpSpPr>
        <p:sp>
          <p:nvSpPr>
            <p:cNvPr id="218" name="Google Shape;218;p18"/>
            <p:cNvSpPr/>
            <p:nvPr/>
          </p:nvSpPr>
          <p:spPr>
            <a:xfrm>
              <a:off x="0" y="0"/>
              <a:ext cx="5318022" cy="2448148"/>
            </a:xfrm>
            <a:custGeom>
              <a:avLst/>
              <a:gdLst/>
              <a:ahLst/>
              <a:cxnLst/>
              <a:rect l="l" t="t" r="r" b="b"/>
              <a:pathLst>
                <a:path w="5318022" h="2448148" extrusionOk="0">
                  <a:moveTo>
                    <a:pt x="0" y="0"/>
                  </a:moveTo>
                  <a:lnTo>
                    <a:pt x="5318022" y="0"/>
                  </a:lnTo>
                  <a:lnTo>
                    <a:pt x="5318022" y="2448148"/>
                  </a:lnTo>
                  <a:lnTo>
                    <a:pt x="0" y="2448148"/>
                  </a:lnTo>
                  <a:close/>
                </a:path>
              </a:pathLst>
            </a:custGeom>
            <a:grpFill/>
            <a:ln>
              <a:noFill/>
            </a:ln>
          </p:spPr>
        </p:sp>
        <p:sp>
          <p:nvSpPr>
            <p:cNvPr id="219" name="Google Shape;219;p18"/>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20" name="Google Shape;220;p18"/>
          <p:cNvPicPr preferRelativeResize="0"/>
          <p:nvPr/>
        </p:nvPicPr>
        <p:blipFill rotWithShape="1">
          <a:blip r:embed="rId4">
            <a:alphaModFix/>
          </a:blip>
          <a:srcRect/>
          <a:stretch/>
        </p:blipFill>
        <p:spPr>
          <a:xfrm rot="-742127">
            <a:off x="248328" y="7129448"/>
            <a:ext cx="4164812" cy="2953230"/>
          </a:xfrm>
          <a:prstGeom prst="rect">
            <a:avLst/>
          </a:prstGeom>
          <a:noFill/>
          <a:ln>
            <a:noFill/>
          </a:ln>
        </p:spPr>
      </p:pic>
      <p:pic>
        <p:nvPicPr>
          <p:cNvPr id="221" name="Google Shape;221;p18"/>
          <p:cNvPicPr preferRelativeResize="0"/>
          <p:nvPr/>
        </p:nvPicPr>
        <p:blipFill rotWithShape="1">
          <a:blip r:embed="rId5">
            <a:alphaModFix/>
          </a:blip>
          <a:srcRect/>
          <a:stretch/>
        </p:blipFill>
        <p:spPr>
          <a:xfrm>
            <a:off x="-318307" y="-108497"/>
            <a:ext cx="5072644" cy="2397977"/>
          </a:xfrm>
          <a:prstGeom prst="rect">
            <a:avLst/>
          </a:prstGeom>
          <a:noFill/>
          <a:ln>
            <a:noFill/>
          </a:ln>
        </p:spPr>
      </p:pic>
      <p:pic>
        <p:nvPicPr>
          <p:cNvPr id="225" name="Google Shape;225;p18"/>
          <p:cNvPicPr preferRelativeResize="0"/>
          <p:nvPr/>
        </p:nvPicPr>
        <p:blipFill rotWithShape="1">
          <a:blip r:embed="rId6">
            <a:alphaModFix/>
          </a:blip>
          <a:srcRect l="31917" t="32569" r="31914" b="32573"/>
          <a:stretch/>
        </p:blipFill>
        <p:spPr>
          <a:xfrm>
            <a:off x="14598131" y="8337652"/>
            <a:ext cx="3709502" cy="2010976"/>
          </a:xfrm>
          <a:prstGeom prst="rect">
            <a:avLst/>
          </a:prstGeom>
          <a:noFill/>
          <a:ln>
            <a:noFill/>
          </a:ln>
        </p:spPr>
      </p:pic>
      <p:sp>
        <p:nvSpPr>
          <p:cNvPr id="2" name="Rectangle 1">
            <a:extLst>
              <a:ext uri="{FF2B5EF4-FFF2-40B4-BE49-F238E27FC236}">
                <a16:creationId xmlns="" xmlns:a16="http://schemas.microsoft.com/office/drawing/2014/main" id="{B6235B32-E83D-4467-DA8A-4BFA31684D9C}"/>
              </a:ext>
            </a:extLst>
          </p:cNvPr>
          <p:cNvSpPr/>
          <p:nvPr/>
        </p:nvSpPr>
        <p:spPr>
          <a:xfrm>
            <a:off x="4611878" y="483972"/>
            <a:ext cx="10745249" cy="923330"/>
          </a:xfrm>
          <a:prstGeom prst="rect">
            <a:avLst/>
          </a:prstGeom>
          <a:noFill/>
        </p:spPr>
        <p:txBody>
          <a:bodyPr wrap="none" lIns="91440" tIns="45720" rIns="91440" bIns="45720">
            <a:spAutoFit/>
          </a:bodyPr>
          <a:lstStyle/>
          <a:p>
            <a:pPr algn="ctr"/>
            <a:r>
              <a:rPr lang="vi-VN" sz="5400" b="1" i="0" u="none" strike="noStrike" cap="none" spc="0" dirty="0">
                <a:ln/>
                <a:solidFill>
                  <a:schemeClr val="accent6">
                    <a:lumMod val="75000"/>
                  </a:schemeClr>
                </a:solidFill>
                <a:effectLst>
                  <a:outerShdw blurRad="38100" dist="19050" dir="2700000" algn="tl" rotWithShape="0">
                    <a:schemeClr val="dk1">
                      <a:lumMod val="50000"/>
                      <a:alpha val="40000"/>
                    </a:schemeClr>
                  </a:outerShdw>
                </a:effectLst>
                <a:latin typeface="+mj-lt"/>
                <a:ea typeface="Lato"/>
                <a:cs typeface="Lato"/>
                <a:sym typeface="Lato"/>
              </a:rPr>
              <a:t>1</a:t>
            </a:r>
            <a:r>
              <a:rPr lang="vi-VN" sz="5400" b="1" i="0" u="none" strike="noStrike" cap="none" spc="0" dirty="0">
                <a:ln/>
                <a:solidFill>
                  <a:srgbClr val="FF0000"/>
                </a:solidFill>
                <a:effectLst>
                  <a:outerShdw blurRad="38100" dist="19050" dir="2700000" algn="tl" rotWithShape="0">
                    <a:schemeClr val="dk1">
                      <a:lumMod val="50000"/>
                      <a:alpha val="40000"/>
                    </a:schemeClr>
                  </a:outerShdw>
                </a:effectLst>
                <a:latin typeface="+mj-lt"/>
                <a:ea typeface="Lato"/>
                <a:cs typeface="Lato"/>
                <a:sym typeface="Lato"/>
              </a:rPr>
              <a:t>. Phần mềm đồ họa giúp em làm gì</a:t>
            </a:r>
            <a:endParaRPr lang="en-US" sz="5400" b="1" cap="none" spc="0" dirty="0">
              <a:ln/>
              <a:solidFill>
                <a:srgbClr val="FF0000"/>
              </a:solidFill>
              <a:effectLst>
                <a:outerShdw blurRad="38100" dist="19050" dir="2700000" algn="tl" rotWithShape="0">
                  <a:schemeClr val="dk1">
                    <a:lumMod val="50000"/>
                    <a:alpha val="40000"/>
                  </a:schemeClr>
                </a:outerShdw>
              </a:effectLst>
              <a:latin typeface="+mj-lt"/>
            </a:endParaRPr>
          </a:p>
        </p:txBody>
      </p:sp>
      <p:sp>
        <p:nvSpPr>
          <p:cNvPr id="3" name="Rectangle 2">
            <a:extLst>
              <a:ext uri="{FF2B5EF4-FFF2-40B4-BE49-F238E27FC236}">
                <a16:creationId xmlns="" xmlns:a16="http://schemas.microsoft.com/office/drawing/2014/main" id="{C3A8C9E4-0715-45EA-1919-9439A41181F5}"/>
              </a:ext>
            </a:extLst>
          </p:cNvPr>
          <p:cNvSpPr/>
          <p:nvPr/>
        </p:nvSpPr>
        <p:spPr>
          <a:xfrm>
            <a:off x="1420398" y="2041835"/>
            <a:ext cx="5039640" cy="488300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 xmlns:a16="http://schemas.microsoft.com/office/drawing/2014/main" id="{87AAE323-D3AC-F3C5-FF46-36FE25A594E2}"/>
              </a:ext>
            </a:extLst>
          </p:cNvPr>
          <p:cNvSpPr/>
          <p:nvPr/>
        </p:nvSpPr>
        <p:spPr>
          <a:xfrm>
            <a:off x="6498448" y="3279800"/>
            <a:ext cx="1969411" cy="1203032"/>
          </a:xfrm>
          <a:prstGeom prst="rightArrow">
            <a:avLst/>
          </a:prstGeom>
          <a:solidFill>
            <a:schemeClr val="accent2">
              <a:lumMod val="20000"/>
              <a:lumOff val="80000"/>
            </a:schemeClr>
          </a:solidFill>
          <a:ln>
            <a:solidFill>
              <a:srgbClr val="FF1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Folded Corner 4">
            <a:extLst>
              <a:ext uri="{FF2B5EF4-FFF2-40B4-BE49-F238E27FC236}">
                <a16:creationId xmlns="" xmlns:a16="http://schemas.microsoft.com/office/drawing/2014/main" id="{EC314333-513E-39B1-EC78-985B7E9A6938}"/>
              </a:ext>
            </a:extLst>
          </p:cNvPr>
          <p:cNvSpPr/>
          <p:nvPr/>
        </p:nvSpPr>
        <p:spPr>
          <a:xfrm>
            <a:off x="8497474" y="2041836"/>
            <a:ext cx="7078374" cy="4169895"/>
          </a:xfrm>
          <a:prstGeom prst="foldedCorner">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4B6D7687-7C16-8DC0-B2A0-76B4717E8A3C}"/>
              </a:ext>
            </a:extLst>
          </p:cNvPr>
          <p:cNvSpPr txBox="1"/>
          <p:nvPr/>
        </p:nvSpPr>
        <p:spPr>
          <a:xfrm>
            <a:off x="9201046" y="2356831"/>
            <a:ext cx="6428121" cy="3416320"/>
          </a:xfrm>
          <a:prstGeom prst="rect">
            <a:avLst/>
          </a:prstGeom>
          <a:noFill/>
        </p:spPr>
        <p:txBody>
          <a:bodyPr wrap="square" rtlCol="0">
            <a:spAutoFit/>
          </a:bodyPr>
          <a:lstStyle/>
          <a:p>
            <a:r>
              <a:rPr lang="vi-VN" sz="4400" dirty="0">
                <a:latin typeface="+mj-lt"/>
              </a:rPr>
              <a:t>Sử dụng phần mềm đồ hoạ để vẽ tranh, thiết kế biểu tượng, thiết kế thiệp chúc mừng,....(VD: tấm thiệp </a:t>
            </a:r>
            <a:r>
              <a:rPr lang="vi-VN" sz="4000" dirty="0">
                <a:latin typeface="+mj-lt"/>
              </a:rPr>
              <a:t>chúc mừng- Hình 41.)</a:t>
            </a:r>
            <a:endParaRPr lang="en-US" sz="4000" dirty="0">
              <a:latin typeface="+mj-lt"/>
            </a:endParaRPr>
          </a:p>
        </p:txBody>
      </p:sp>
      <p:sp>
        <p:nvSpPr>
          <p:cNvPr id="223" name="Google Shape;223;p18"/>
          <p:cNvSpPr txBox="1"/>
          <p:nvPr/>
        </p:nvSpPr>
        <p:spPr>
          <a:xfrm>
            <a:off x="1209784" y="1995192"/>
            <a:ext cx="5259049" cy="421653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vi-VN" sz="5000" dirty="0">
                <a:latin typeface="+mj-lt"/>
              </a:rPr>
              <a:t>Cung cấp các công cụ và tính năng hỗ trợ việc thiết kế đồ hoạ trên máy tính</a:t>
            </a:r>
          </a:p>
        </p:txBody>
      </p:sp>
      <p:sp>
        <p:nvSpPr>
          <p:cNvPr id="11" name="Callout: Up Arrow 10">
            <a:extLst>
              <a:ext uri="{FF2B5EF4-FFF2-40B4-BE49-F238E27FC236}">
                <a16:creationId xmlns="" xmlns:a16="http://schemas.microsoft.com/office/drawing/2014/main" id="{53EA1786-2F0F-5095-9827-EFA61FE95E7E}"/>
              </a:ext>
            </a:extLst>
          </p:cNvPr>
          <p:cNvSpPr/>
          <p:nvPr/>
        </p:nvSpPr>
        <p:spPr>
          <a:xfrm>
            <a:off x="4827571" y="1840918"/>
            <a:ext cx="8794209" cy="6984180"/>
          </a:xfrm>
          <a:prstGeom prst="upArrowCallout">
            <a:avLst>
              <a:gd name="adj1" fmla="val 30748"/>
              <a:gd name="adj2" fmla="val 25000"/>
              <a:gd name="adj3" fmla="val 25000"/>
              <a:gd name="adj4" fmla="val 71044"/>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861FBB0E-5F55-D27B-B91E-571471C383BF}"/>
              </a:ext>
            </a:extLst>
          </p:cNvPr>
          <p:cNvSpPr txBox="1"/>
          <p:nvPr/>
        </p:nvSpPr>
        <p:spPr>
          <a:xfrm>
            <a:off x="5723489" y="4645562"/>
            <a:ext cx="7467732" cy="4247317"/>
          </a:xfrm>
          <a:prstGeom prst="rect">
            <a:avLst/>
          </a:prstGeom>
          <a:noFill/>
        </p:spPr>
        <p:txBody>
          <a:bodyPr wrap="square" rtlCol="0">
            <a:spAutoFit/>
          </a:bodyPr>
          <a:lstStyle/>
          <a:p>
            <a:pPr algn="ctr"/>
            <a:r>
              <a:rPr lang="en-US" sz="5400" dirty="0" err="1">
                <a:latin typeface="Times New Roman" panose="02020603050405020304" pitchFamily="18" charset="0"/>
                <a:cs typeface="Times New Roman" panose="02020603050405020304" pitchFamily="18" charset="0"/>
              </a:rPr>
              <a:t>Phần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mềm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đồ</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cung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cấp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giúp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chỉnh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sửa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phẩm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đồ</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a:t>
            </a:r>
            <a:r>
              <a:rPr lang="en-US" sz="5400" dirty="0">
                <a:latin typeface="Times New Roman" panose="02020603050405020304" pitchFamily="18" charset="0"/>
                <a:cs typeface="Times New Roman" panose="02020603050405020304" pitchFamily="18" charset="0"/>
              </a:rPr>
              <a: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wheel(1)">
                                      <p:cBhvr>
                                        <p:cTn id="7" dur="1500"/>
                                        <p:tgtEl>
                                          <p:spTgt spid="223"/>
                                        </p:tgtEl>
                                      </p:cBhvr>
                                    </p:animEffect>
                                  </p:childTnLst>
                                </p:cTn>
                              </p:par>
                              <p:par>
                                <p:cTn id="8" presetID="21" presetClass="entr" presetSubtype="1"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500"/>
                                        <p:tgtEl>
                                          <p:spTgt spid="3"/>
                                        </p:tgtEl>
                                      </p:cBhvr>
                                    </p:animEffect>
                                  </p:childTnLst>
                                </p:cTn>
                              </p:par>
                              <p:par>
                                <p:cTn id="11" presetID="6" presetClass="entr" presetSubtype="16"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500"/>
                                        <p:tgtEl>
                                          <p:spTgt spid="4"/>
                                        </p:tgtEl>
                                      </p:cBhvr>
                                    </p:animEffect>
                                  </p:childTnLst>
                                </p:cTn>
                              </p:par>
                              <p:par>
                                <p:cTn id="14" presetID="6" presetClass="entr" presetSubtype="16" fill="hold" grpId="1"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1500"/>
                                        <p:tgtEl>
                                          <p:spTgt spid="6"/>
                                        </p:tgtEl>
                                      </p:cBhvr>
                                    </p:animEffect>
                                  </p:childTnLst>
                                </p:cTn>
                              </p:par>
                              <p:par>
                                <p:cTn id="17" presetID="6"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23"/>
                                        </p:tgtEl>
                                      </p:cBhvr>
                                    </p:animEffect>
                                    <p:set>
                                      <p:cBhvr>
                                        <p:cTn id="24" dur="1" fill="hold">
                                          <p:stCondLst>
                                            <p:cond delay="499"/>
                                          </p:stCondLst>
                                        </p:cTn>
                                        <p:tgtEl>
                                          <p:spTgt spid="22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5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p:bldP spid="6" grpId="1"/>
      <p:bldP spid="223" grpId="0"/>
      <p:bldP spid="223" grpId="1"/>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5C680"/>
        </a:solidFill>
        <a:effectLst/>
      </p:bgPr>
    </p:bg>
    <p:spTree>
      <p:nvGrpSpPr>
        <p:cNvPr id="1" name="Shape 178"/>
        <p:cNvGrpSpPr/>
        <p:nvPr/>
      </p:nvGrpSpPr>
      <p:grpSpPr>
        <a:xfrm>
          <a:off x="0" y="0"/>
          <a:ext cx="0" cy="0"/>
          <a:chOff x="0" y="0"/>
          <a:chExt cx="0" cy="0"/>
        </a:xfrm>
      </p:grpSpPr>
      <p:pic>
        <p:nvPicPr>
          <p:cNvPr id="179" name="Google Shape;179;p17"/>
          <p:cNvPicPr preferRelativeResize="0"/>
          <p:nvPr/>
        </p:nvPicPr>
        <p:blipFill>
          <a:blip r:embed="rId3">
            <a:alphaModFix/>
          </a:blip>
          <a:stretch>
            <a:fillRect/>
          </a:stretch>
        </p:blipFill>
        <p:spPr>
          <a:xfrm>
            <a:off x="-523153" y="-42168"/>
            <a:ext cx="18288000" cy="10287000"/>
          </a:xfrm>
          <a:prstGeom prst="rect">
            <a:avLst/>
          </a:prstGeom>
          <a:noFill/>
          <a:ln>
            <a:noFill/>
          </a:ln>
        </p:spPr>
      </p:pic>
      <p:grpSp>
        <p:nvGrpSpPr>
          <p:cNvPr id="180" name="Google Shape;180;p17"/>
          <p:cNvGrpSpPr/>
          <p:nvPr/>
        </p:nvGrpSpPr>
        <p:grpSpPr>
          <a:xfrm>
            <a:off x="5427354" y="516014"/>
            <a:ext cx="12337493" cy="9647599"/>
            <a:chOff x="0" y="-144661"/>
            <a:chExt cx="16449990" cy="12863465"/>
          </a:xfrm>
        </p:grpSpPr>
        <p:grpSp>
          <p:nvGrpSpPr>
            <p:cNvPr id="181" name="Google Shape;181;p17"/>
            <p:cNvGrpSpPr/>
            <p:nvPr/>
          </p:nvGrpSpPr>
          <p:grpSpPr>
            <a:xfrm>
              <a:off x="0" y="-144661"/>
              <a:ext cx="16449990" cy="12863465"/>
              <a:chOff x="0" y="-28575"/>
              <a:chExt cx="3249381" cy="2540931"/>
            </a:xfrm>
          </p:grpSpPr>
          <p:sp>
            <p:nvSpPr>
              <p:cNvPr id="182" name="Google Shape;182;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83" name="Google Shape;183;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4" name="Google Shape;184;p17"/>
            <p:cNvGrpSpPr/>
            <p:nvPr/>
          </p:nvGrpSpPr>
          <p:grpSpPr>
            <a:xfrm>
              <a:off x="70769" y="-62491"/>
              <a:ext cx="16293873" cy="12699125"/>
              <a:chOff x="0" y="-28575"/>
              <a:chExt cx="3218543" cy="2508469"/>
            </a:xfrm>
          </p:grpSpPr>
          <p:sp>
            <p:nvSpPr>
              <p:cNvPr id="185" name="Google Shape;185;p17"/>
              <p:cNvSpPr/>
              <p:nvPr/>
            </p:nvSpPr>
            <p:spPr>
              <a:xfrm>
                <a:off x="0" y="0"/>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B9BE"/>
              </a:solidFill>
              <a:ln>
                <a:noFill/>
              </a:ln>
            </p:spPr>
          </p:sp>
          <p:sp>
            <p:nvSpPr>
              <p:cNvPr id="186" name="Google Shape;186;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87" name="Google Shape;187;p17"/>
          <p:cNvGrpSpPr/>
          <p:nvPr/>
        </p:nvGrpSpPr>
        <p:grpSpPr>
          <a:xfrm>
            <a:off x="4771640" y="265452"/>
            <a:ext cx="12807570" cy="9647599"/>
            <a:chOff x="0" y="-144661"/>
            <a:chExt cx="16525862" cy="12863465"/>
          </a:xfrm>
        </p:grpSpPr>
        <p:grpSp>
          <p:nvGrpSpPr>
            <p:cNvPr id="188" name="Google Shape;188;p17"/>
            <p:cNvGrpSpPr/>
            <p:nvPr/>
          </p:nvGrpSpPr>
          <p:grpSpPr>
            <a:xfrm>
              <a:off x="0" y="-144661"/>
              <a:ext cx="16449990" cy="12863465"/>
              <a:chOff x="0" y="-28575"/>
              <a:chExt cx="3249381" cy="2540931"/>
            </a:xfrm>
          </p:grpSpPr>
          <p:sp>
            <p:nvSpPr>
              <p:cNvPr id="189" name="Google Shape;189;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90" name="Google Shape;190;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1" name="Google Shape;191;p17"/>
            <p:cNvGrpSpPr/>
            <p:nvPr/>
          </p:nvGrpSpPr>
          <p:grpSpPr>
            <a:xfrm>
              <a:off x="70769" y="-110711"/>
              <a:ext cx="16455093" cy="12777477"/>
              <a:chOff x="0" y="-38100"/>
              <a:chExt cx="3250389" cy="2523946"/>
            </a:xfrm>
          </p:grpSpPr>
          <p:sp>
            <p:nvSpPr>
              <p:cNvPr id="192" name="Google Shape;192;p17"/>
              <p:cNvSpPr/>
              <p:nvPr/>
            </p:nvSpPr>
            <p:spPr>
              <a:xfrm>
                <a:off x="31846" y="5952"/>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F5F5"/>
              </a:solidFill>
              <a:ln>
                <a:noFill/>
              </a:ln>
            </p:spPr>
            <p:txBody>
              <a:bodyPr/>
              <a:lstStyle/>
              <a:p>
                <a:endParaRPr lang="en-US" dirty="0"/>
              </a:p>
            </p:txBody>
          </p:sp>
          <p:sp>
            <p:nvSpPr>
              <p:cNvPr id="193" name="Google Shape;193;p1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198" name="Google Shape;198;p17"/>
          <p:cNvPicPr preferRelativeResize="0"/>
          <p:nvPr/>
        </p:nvPicPr>
        <p:blipFill rotWithShape="1">
          <a:blip r:embed="rId4">
            <a:alphaModFix/>
          </a:blip>
          <a:srcRect/>
          <a:stretch/>
        </p:blipFill>
        <p:spPr>
          <a:xfrm>
            <a:off x="-409778" y="373949"/>
            <a:ext cx="5458202" cy="3336662"/>
          </a:xfrm>
          <a:prstGeom prst="rect">
            <a:avLst/>
          </a:prstGeom>
          <a:noFill/>
          <a:ln>
            <a:noFill/>
          </a:ln>
        </p:spPr>
      </p:pic>
      <p:pic>
        <p:nvPicPr>
          <p:cNvPr id="199" name="Google Shape;199;p17"/>
          <p:cNvPicPr preferRelativeResize="0"/>
          <p:nvPr/>
        </p:nvPicPr>
        <p:blipFill rotWithShape="1">
          <a:blip r:embed="rId5">
            <a:alphaModFix/>
          </a:blip>
          <a:srcRect/>
          <a:stretch/>
        </p:blipFill>
        <p:spPr>
          <a:xfrm>
            <a:off x="-523153" y="-21203"/>
            <a:ext cx="5416420" cy="3552194"/>
          </a:xfrm>
          <a:prstGeom prst="rect">
            <a:avLst/>
          </a:prstGeom>
          <a:noFill/>
          <a:ln>
            <a:noFill/>
          </a:ln>
        </p:spPr>
      </p:pic>
      <p:sp>
        <p:nvSpPr>
          <p:cNvPr id="4" name="TextBox 3">
            <a:extLst>
              <a:ext uri="{FF2B5EF4-FFF2-40B4-BE49-F238E27FC236}">
                <a16:creationId xmlns="" xmlns:a16="http://schemas.microsoft.com/office/drawing/2014/main" id="{C75C9A86-1342-BA8D-FB6F-EB3411DEE58B}"/>
              </a:ext>
            </a:extLst>
          </p:cNvPr>
          <p:cNvSpPr txBox="1"/>
          <p:nvPr/>
        </p:nvSpPr>
        <p:spPr>
          <a:xfrm>
            <a:off x="-1510711" y="-107351"/>
            <a:ext cx="7546693" cy="3046988"/>
          </a:xfrm>
          <a:prstGeom prst="rect">
            <a:avLst/>
          </a:prstGeom>
          <a:noFill/>
        </p:spPr>
        <p:txBody>
          <a:bodyPr wrap="square">
            <a:spAutoFit/>
          </a:bodyPr>
          <a:lstStyle/>
          <a:p>
            <a:pPr algn="ctr"/>
            <a:r>
              <a:rPr lang="vi-VN" sz="9600" b="0" cap="none" spc="0" dirty="0">
                <a:ln w="0"/>
                <a:solidFill>
                  <a:schemeClr val="accent1"/>
                </a:solidFill>
                <a:effectLst>
                  <a:outerShdw blurRad="38100" dist="25400" dir="5400000" algn="ctr" rotWithShape="0">
                    <a:srgbClr val="6E747A">
                      <a:alpha val="43000"/>
                    </a:srgbClr>
                  </a:outerShdw>
                </a:effectLst>
                <a:latin typeface="+mj-lt"/>
              </a:rPr>
              <a:t>Question</a:t>
            </a:r>
          </a:p>
          <a:p>
            <a:pPr algn="ctr"/>
            <a:r>
              <a:rPr lang="vi-VN" sz="9600" b="0" cap="none" spc="0" dirty="0">
                <a:ln w="0"/>
                <a:solidFill>
                  <a:schemeClr val="accent1"/>
                </a:solidFill>
                <a:effectLst>
                  <a:outerShdw blurRad="38100" dist="25400" dir="5400000" algn="ctr" rotWithShape="0">
                    <a:srgbClr val="6E747A">
                      <a:alpha val="43000"/>
                    </a:srgbClr>
                  </a:outerShdw>
                </a:effectLst>
                <a:latin typeface="+mj-lt"/>
              </a:rPr>
              <a:t> </a:t>
            </a:r>
            <a:r>
              <a:rPr lang="vi-VN" sz="9600" dirty="0">
                <a:ln w="0"/>
                <a:solidFill>
                  <a:schemeClr val="accent1"/>
                </a:solidFill>
                <a:effectLst>
                  <a:outerShdw blurRad="38100" dist="25400" dir="5400000" algn="ctr" rotWithShape="0">
                    <a:srgbClr val="6E747A">
                      <a:alpha val="43000"/>
                    </a:srgbClr>
                  </a:outerShdw>
                </a:effectLst>
                <a:latin typeface="+mj-lt"/>
              </a:rPr>
              <a:t>2</a:t>
            </a:r>
            <a:endParaRPr lang="en-US" sz="9600" b="0" cap="none" spc="0" dirty="0">
              <a:ln w="0"/>
              <a:solidFill>
                <a:schemeClr val="accent1"/>
              </a:solidFill>
              <a:effectLst>
                <a:outerShdw blurRad="38100" dist="25400" dir="5400000" algn="ctr" rotWithShape="0">
                  <a:srgbClr val="6E747A">
                    <a:alpha val="43000"/>
                  </a:srgbClr>
                </a:outerShdw>
              </a:effectLst>
              <a:latin typeface="+mj-lt"/>
            </a:endParaRPr>
          </a:p>
        </p:txBody>
      </p:sp>
      <p:sp>
        <p:nvSpPr>
          <p:cNvPr id="5" name="TextBox 4">
            <a:extLst>
              <a:ext uri="{FF2B5EF4-FFF2-40B4-BE49-F238E27FC236}">
                <a16:creationId xmlns="" xmlns:a16="http://schemas.microsoft.com/office/drawing/2014/main" id="{2610D91D-9A22-E272-C4EB-D47F296941DB}"/>
              </a:ext>
            </a:extLst>
          </p:cNvPr>
          <p:cNvSpPr txBox="1"/>
          <p:nvPr/>
        </p:nvSpPr>
        <p:spPr>
          <a:xfrm>
            <a:off x="5984269" y="1341094"/>
            <a:ext cx="10690847" cy="4770537"/>
          </a:xfrm>
          <a:prstGeom prst="rect">
            <a:avLst/>
          </a:prstGeom>
          <a:noFill/>
        </p:spPr>
        <p:txBody>
          <a:bodyPr wrap="square" rtlCol="0">
            <a:spAutoFit/>
          </a:bodyPr>
          <a:lstStyle/>
          <a:p>
            <a:pPr marL="514350" indent="-514350">
              <a:buAutoNum type="arabicPeriod"/>
            </a:pPr>
            <a:r>
              <a:rPr lang="vi-VN" sz="4000" b="1" dirty="0">
                <a:solidFill>
                  <a:srgbClr val="FF0000"/>
                </a:solidFill>
                <a:latin typeface="+mj-lt"/>
              </a:rPr>
              <a:t>Em hãy quan sát tấm thiệp ở Hình 41 và chọn phương án đúng để trả lời câu hỏi. </a:t>
            </a:r>
            <a:endParaRPr lang="en-US" sz="4000" b="1" dirty="0">
              <a:solidFill>
                <a:srgbClr val="FF0000"/>
              </a:solidFill>
              <a:latin typeface="+mj-lt"/>
            </a:endParaRPr>
          </a:p>
          <a:p>
            <a:r>
              <a:rPr lang="vi-VN" sz="4800" dirty="0">
                <a:latin typeface="+mj-lt"/>
              </a:rPr>
              <a:t>Tấm</a:t>
            </a:r>
            <a:r>
              <a:rPr lang="vi-VN" sz="4400" dirty="0">
                <a:latin typeface="+mj-lt"/>
              </a:rPr>
              <a:t> thiệp gồm những thông tin dạng nào? </a:t>
            </a:r>
            <a:endParaRPr lang="en-US" sz="4400" dirty="0">
              <a:latin typeface="+mj-lt"/>
            </a:endParaRPr>
          </a:p>
          <a:p>
            <a:pPr marL="514350" indent="-514350">
              <a:buAutoNum type="alphaUcPeriod"/>
            </a:pPr>
            <a:r>
              <a:rPr lang="vi-VN" sz="4400" dirty="0">
                <a:latin typeface="+mj-lt"/>
              </a:rPr>
              <a:t>Dạng chữ và dạng hình ảnh. </a:t>
            </a:r>
            <a:endParaRPr lang="en-US" sz="4400" dirty="0">
              <a:latin typeface="+mj-lt"/>
            </a:endParaRPr>
          </a:p>
          <a:p>
            <a:r>
              <a:rPr lang="vi-VN" sz="4400" dirty="0">
                <a:latin typeface="+mj-lt"/>
              </a:rPr>
              <a:t>B. Dạng chữ và dạng âm thanh.</a:t>
            </a:r>
            <a:endParaRPr lang="en-US" sz="4400" dirty="0">
              <a:latin typeface="+mj-lt"/>
            </a:endParaRPr>
          </a:p>
          <a:p>
            <a:r>
              <a:rPr lang="vi-VN" sz="4400" dirty="0">
                <a:latin typeface="+mj-lt"/>
              </a:rPr>
              <a:t>C. Dạng hình ảnh và dạng âm thanh.</a:t>
            </a:r>
            <a:endParaRPr lang="en-US" sz="4400" dirty="0">
              <a:latin typeface="+mj-lt"/>
            </a:endParaRPr>
          </a:p>
          <a:p>
            <a:r>
              <a:rPr lang="vi-VN" sz="4400" dirty="0">
                <a:latin typeface="+mj-lt"/>
              </a:rPr>
              <a:t>D. Dạng chữ, dạng hình ảnh và dạng âm thanh</a:t>
            </a:r>
            <a:endParaRPr lang="en-US" sz="4400" dirty="0">
              <a:latin typeface="+mj-lt"/>
            </a:endParaRPr>
          </a:p>
        </p:txBody>
      </p:sp>
      <p:sp>
        <p:nvSpPr>
          <p:cNvPr id="6" name="TextBox 5">
            <a:extLst>
              <a:ext uri="{FF2B5EF4-FFF2-40B4-BE49-F238E27FC236}">
                <a16:creationId xmlns="" xmlns:a16="http://schemas.microsoft.com/office/drawing/2014/main" id="{8FC85A57-3DB6-E724-B512-C325F25335E4}"/>
              </a:ext>
            </a:extLst>
          </p:cNvPr>
          <p:cNvSpPr txBox="1"/>
          <p:nvPr/>
        </p:nvSpPr>
        <p:spPr>
          <a:xfrm>
            <a:off x="5891968" y="6176814"/>
            <a:ext cx="10637770" cy="1446550"/>
          </a:xfrm>
          <a:prstGeom prst="rect">
            <a:avLst/>
          </a:prstGeom>
          <a:noFill/>
        </p:spPr>
        <p:txBody>
          <a:bodyPr wrap="square" rtlCol="0">
            <a:spAutoFit/>
          </a:bodyPr>
          <a:lstStyle/>
          <a:p>
            <a:r>
              <a:rPr lang="vi-VN" sz="4400" b="1" dirty="0">
                <a:solidFill>
                  <a:srgbClr val="FF0000"/>
                </a:solidFill>
                <a:latin typeface="+mj-lt"/>
              </a:rPr>
              <a:t>2. Để giúp em tạo tấm thiệp thì phần mềm đồ hoạ cần có những công cụ gì?</a:t>
            </a:r>
            <a:endParaRPr lang="en-US" sz="4400" b="1" dirty="0">
              <a:solidFill>
                <a:srgbClr val="FF0000"/>
              </a:solidFill>
            </a:endParaRPr>
          </a:p>
        </p:txBody>
      </p:sp>
      <p:pic>
        <p:nvPicPr>
          <p:cNvPr id="8" name="Picture 7">
            <a:extLst>
              <a:ext uri="{FF2B5EF4-FFF2-40B4-BE49-F238E27FC236}">
                <a16:creationId xmlns="" xmlns:a16="http://schemas.microsoft.com/office/drawing/2014/main" id="{AE07A1DD-8478-A5A6-DF49-4671733C828C}"/>
              </a:ext>
            </a:extLst>
          </p:cNvPr>
          <p:cNvPicPr>
            <a:picLocks noChangeAspect="1"/>
          </p:cNvPicPr>
          <p:nvPr/>
        </p:nvPicPr>
        <p:blipFill>
          <a:blip r:embed="rId6"/>
          <a:stretch>
            <a:fillRect/>
          </a:stretch>
        </p:blipFill>
        <p:spPr>
          <a:xfrm>
            <a:off x="-356145" y="4080194"/>
            <a:ext cx="5783499" cy="5998748"/>
          </a:xfrm>
          <a:prstGeom prst="rect">
            <a:avLst/>
          </a:prstGeom>
        </p:spPr>
      </p:pic>
      <p:sp>
        <p:nvSpPr>
          <p:cNvPr id="9" name="Oval 8">
            <a:extLst>
              <a:ext uri="{FF2B5EF4-FFF2-40B4-BE49-F238E27FC236}">
                <a16:creationId xmlns="" xmlns:a16="http://schemas.microsoft.com/office/drawing/2014/main" id="{E6D7653C-3822-BA52-E8B6-D7BF92B4C6E4}"/>
              </a:ext>
            </a:extLst>
          </p:cNvPr>
          <p:cNvSpPr/>
          <p:nvPr/>
        </p:nvSpPr>
        <p:spPr>
          <a:xfrm>
            <a:off x="5927413" y="3190948"/>
            <a:ext cx="6935318" cy="100336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88FEFC44-A132-736B-3B0D-C6F58030DD8E}"/>
              </a:ext>
            </a:extLst>
          </p:cNvPr>
          <p:cNvSpPr txBox="1"/>
          <p:nvPr/>
        </p:nvSpPr>
        <p:spPr>
          <a:xfrm>
            <a:off x="6445931" y="7670232"/>
            <a:ext cx="10289403" cy="2308324"/>
          </a:xfrm>
          <a:prstGeom prst="rect">
            <a:avLst/>
          </a:prstGeom>
          <a:noFill/>
        </p:spPr>
        <p:txBody>
          <a:bodyPr wrap="square" rtlCol="0">
            <a:spAutoFit/>
          </a:bodyPr>
          <a:lstStyle/>
          <a:p>
            <a:r>
              <a:rPr lang="vi-VN" sz="44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Công cụ vẽ hình</a:t>
            </a:r>
          </a:p>
          <a:p>
            <a:r>
              <a:rPr lang="vi-VN" sz="4800" dirty="0">
                <a:latin typeface="Times New Roman" panose="02020603050405020304" pitchFamily="18" charset="0"/>
                <a:cs typeface="Times New Roman" panose="02020603050405020304" pitchFamily="18" charset="0"/>
              </a:rPr>
              <a:t>- Công cụ viết chữ</a:t>
            </a:r>
          </a:p>
          <a:p>
            <a:r>
              <a:rPr lang="vi-VN" sz="4800" dirty="0">
                <a:latin typeface="Times New Roman" panose="02020603050405020304" pitchFamily="18" charset="0"/>
                <a:cs typeface="Times New Roman" panose="02020603050405020304" pitchFamily="18" charset="0"/>
              </a:rPr>
              <a:t>- Công cụ tô màu</a:t>
            </a:r>
            <a:endParaRPr lang="en-US" sz="4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45B23FF4-D948-0171-9F1D-17AABA317DDF}"/>
              </a:ext>
            </a:extLst>
          </p:cNvPr>
          <p:cNvSpPr/>
          <p:nvPr/>
        </p:nvSpPr>
        <p:spPr>
          <a:xfrm>
            <a:off x="4771639" y="317313"/>
            <a:ext cx="13394733" cy="923330"/>
          </a:xfrm>
          <a:prstGeom prst="rect">
            <a:avLst/>
          </a:prstGeom>
          <a:noFill/>
        </p:spPr>
        <p:txBody>
          <a:bodyPr wrap="square" lIns="91440" tIns="45720" rIns="91440" bIns="45720">
            <a:spAutoFit/>
          </a:bodyPr>
          <a:lstStyle/>
          <a:p>
            <a:pPr algn="ctr"/>
            <a:r>
              <a:rPr lang="en-US" sz="5400" b="1" dirty="0">
                <a:ln/>
                <a:solidFill>
                  <a:srgbClr val="FF0000"/>
                </a:solidFill>
                <a:effectLst>
                  <a:outerShdw blurRad="38100" dist="19050" dir="2700000" algn="tl" rotWithShape="0">
                    <a:schemeClr val="dk1">
                      <a:lumMod val="50000"/>
                      <a:alpha val="40000"/>
                    </a:schemeClr>
                  </a:outerShdw>
                </a:effectLst>
                <a:latin typeface="+mj-lt"/>
                <a:ea typeface="Lato"/>
                <a:cs typeface="Lato"/>
              </a:rPr>
              <a:t>2</a:t>
            </a:r>
            <a:r>
              <a:rPr lang="en-US" sz="4800" b="1" dirty="0">
                <a:ln/>
                <a:solidFill>
                  <a:srgbClr val="FF0000"/>
                </a:solidFill>
                <a:effectLst>
                  <a:outerShdw blurRad="38100" dist="19050" dir="2700000" algn="tl" rotWithShape="0">
                    <a:schemeClr val="dk1">
                      <a:lumMod val="50000"/>
                      <a:alpha val="40000"/>
                    </a:schemeClr>
                  </a:outerShdw>
                </a:effectLst>
                <a:latin typeface="+mj-lt"/>
                <a:ea typeface="Lato"/>
                <a:cs typeface="Lato"/>
              </a:rPr>
              <a:t>. CÁC CÔNG CỤ CỦA PHẦN MỀM ĐỒ HOẠ</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ppt_w</p:attrName>
                                        </p:attrNameLst>
                                      </p:cBhvr>
                                      <p:tavLst>
                                        <p:tav tm="0" fmla="#ppt_w*sin(2.5*pi*$)">
                                          <p:val>
                                            <p:fltVal val="0"/>
                                          </p:val>
                                        </p:tav>
                                        <p:tav tm="100000">
                                          <p:val>
                                            <p:fltVal val="1"/>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419"/>
        <p:cNvGrpSpPr/>
        <p:nvPr/>
      </p:nvGrpSpPr>
      <p:grpSpPr>
        <a:xfrm>
          <a:off x="0" y="0"/>
          <a:ext cx="0" cy="0"/>
          <a:chOff x="0" y="0"/>
          <a:chExt cx="0" cy="0"/>
        </a:xfrm>
      </p:grpSpPr>
      <p:grpSp>
        <p:nvGrpSpPr>
          <p:cNvPr id="420" name="Google Shape;420;p25"/>
          <p:cNvGrpSpPr/>
          <p:nvPr/>
        </p:nvGrpSpPr>
        <p:grpSpPr>
          <a:xfrm>
            <a:off x="387343" y="265452"/>
            <a:ext cx="17544871" cy="9647599"/>
            <a:chOff x="0" y="-144661"/>
            <a:chExt cx="23393161" cy="12863465"/>
          </a:xfrm>
          <a:solidFill>
            <a:schemeClr val="accent1">
              <a:lumMod val="20000"/>
              <a:lumOff val="80000"/>
            </a:schemeClr>
          </a:solidFill>
        </p:grpSpPr>
        <p:grpSp>
          <p:nvGrpSpPr>
            <p:cNvPr id="421" name="Google Shape;421;p25"/>
            <p:cNvGrpSpPr/>
            <p:nvPr/>
          </p:nvGrpSpPr>
          <p:grpSpPr>
            <a:xfrm>
              <a:off x="0" y="-144661"/>
              <a:ext cx="23393161" cy="12863465"/>
              <a:chOff x="0" y="-28575"/>
              <a:chExt cx="4620871" cy="2540931"/>
            </a:xfrm>
            <a:grpFill/>
          </p:grpSpPr>
          <p:sp>
            <p:nvSpPr>
              <p:cNvPr id="422" name="Google Shape;422;p25"/>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grpFill/>
              <a:ln>
                <a:noFill/>
              </a:ln>
            </p:spPr>
          </p:sp>
          <p:sp>
            <p:nvSpPr>
              <p:cNvPr id="423" name="Google Shape;423;p25"/>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4" name="Google Shape;424;p25"/>
            <p:cNvGrpSpPr/>
            <p:nvPr/>
          </p:nvGrpSpPr>
          <p:grpSpPr>
            <a:xfrm>
              <a:off x="85349" y="-62491"/>
              <a:ext cx="23222464" cy="12699125"/>
              <a:chOff x="0" y="-28575"/>
              <a:chExt cx="4587153" cy="2508469"/>
            </a:xfrm>
            <a:grpFill/>
          </p:grpSpPr>
          <p:sp>
            <p:nvSpPr>
              <p:cNvPr id="425" name="Google Shape;425;p2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grpFill/>
              <a:ln>
                <a:noFill/>
              </a:ln>
            </p:spPr>
          </p:sp>
          <p:sp>
            <p:nvSpPr>
              <p:cNvPr id="426" name="Google Shape;426;p25"/>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436" name="Google Shape;436;p25"/>
          <p:cNvGrpSpPr/>
          <p:nvPr/>
        </p:nvGrpSpPr>
        <p:grpSpPr>
          <a:xfrm>
            <a:off x="846982" y="-3"/>
            <a:ext cx="16002814" cy="10287004"/>
            <a:chOff x="0" y="0"/>
            <a:chExt cx="7684333" cy="5420947"/>
          </a:xfrm>
        </p:grpSpPr>
        <p:pic>
          <p:nvPicPr>
            <p:cNvPr id="437" name="Google Shape;437;p25"/>
            <p:cNvPicPr preferRelativeResize="0"/>
            <p:nvPr/>
          </p:nvPicPr>
          <p:blipFill rotWithShape="1">
            <a:blip r:embed="rId3">
              <a:alphaModFix/>
            </a:blip>
            <a:srcRect/>
            <a:stretch/>
          </p:blipFill>
          <p:spPr>
            <a:xfrm>
              <a:off x="0" y="0"/>
              <a:ext cx="7684333" cy="5420947"/>
            </a:xfrm>
            <a:prstGeom prst="rect">
              <a:avLst/>
            </a:prstGeom>
            <a:noFill/>
            <a:ln>
              <a:noFill/>
            </a:ln>
          </p:spPr>
        </p:pic>
        <p:sp>
          <p:nvSpPr>
            <p:cNvPr id="438" name="Google Shape;438;p25"/>
            <p:cNvSpPr txBox="1"/>
            <p:nvPr/>
          </p:nvSpPr>
          <p:spPr>
            <a:xfrm>
              <a:off x="943558" y="738207"/>
              <a:ext cx="5338284" cy="434667"/>
            </a:xfrm>
            <a:prstGeom prst="rect">
              <a:avLst/>
            </a:prstGeom>
            <a:noFill/>
            <a:ln>
              <a:noFill/>
            </a:ln>
          </p:spPr>
          <p:txBody>
            <a:bodyPr spcFirstLastPara="1" wrap="square" lIns="0" tIns="0" rIns="0" bIns="0" anchor="t" anchorCtr="0">
              <a:spAutoFit/>
            </a:bodyPr>
            <a:lstStyle/>
            <a:p>
              <a:pPr marL="0" marR="0" lvl="0" indent="0" algn="ctr" rtl="0">
                <a:lnSpc>
                  <a:spcPct val="134013"/>
                </a:lnSpc>
                <a:spcBef>
                  <a:spcPts val="0"/>
                </a:spcBef>
                <a:spcAft>
                  <a:spcPts val="0"/>
                </a:spcAft>
                <a:buNone/>
              </a:pPr>
              <a:r>
                <a:rPr lang="en-US" sz="4000" b="1" dirty="0" err="1">
                  <a:solidFill>
                    <a:srgbClr val="FF0000"/>
                  </a:solidFill>
                  <a:latin typeface="Times New Roman" panose="02020603050405020304" pitchFamily="18" charset="0"/>
                  <a:cs typeface="Times New Roman" panose="02020603050405020304" pitchFamily="18" charset="0"/>
                </a:rPr>
                <a:t>Phần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mềm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đồ</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nhiều</a:t>
              </a:r>
              <a:r>
                <a:rPr lang="en-US" sz="40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cụ</a:t>
              </a:r>
              <a:r>
                <a:rPr lang="en-US"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grpSp>
      <p:sp>
        <p:nvSpPr>
          <p:cNvPr id="25" name="Speech Bubble: Oval 24">
            <a:extLst>
              <a:ext uri="{FF2B5EF4-FFF2-40B4-BE49-F238E27FC236}">
                <a16:creationId xmlns="" xmlns:a16="http://schemas.microsoft.com/office/drawing/2014/main" id="{8B2E9500-EA23-AA76-D3D1-23A2B85ECC7B}"/>
              </a:ext>
            </a:extLst>
          </p:cNvPr>
          <p:cNvSpPr/>
          <p:nvPr/>
        </p:nvSpPr>
        <p:spPr>
          <a:xfrm rot="10800000">
            <a:off x="2811964" y="435574"/>
            <a:ext cx="11576747" cy="8388684"/>
          </a:xfrm>
          <a:prstGeom prst="wedgeEllipse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 xmlns:a16="http://schemas.microsoft.com/office/drawing/2014/main" id="{59D04BCC-C0F9-CF54-C2C2-2977E51CCD2E}"/>
              </a:ext>
            </a:extLst>
          </p:cNvPr>
          <p:cNvCxnSpPr>
            <a:cxnSpLocks/>
          </p:cNvCxnSpPr>
          <p:nvPr/>
        </p:nvCxnSpPr>
        <p:spPr>
          <a:xfrm flipH="1">
            <a:off x="5687121" y="2037101"/>
            <a:ext cx="2246519" cy="7840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 xmlns:a16="http://schemas.microsoft.com/office/drawing/2014/main" id="{9EDBA10A-A4D6-420E-A674-A2582B07F8E0}"/>
              </a:ext>
            </a:extLst>
          </p:cNvPr>
          <p:cNvCxnSpPr>
            <a:cxnSpLocks/>
          </p:cNvCxnSpPr>
          <p:nvPr/>
        </p:nvCxnSpPr>
        <p:spPr>
          <a:xfrm>
            <a:off x="8880667" y="2018134"/>
            <a:ext cx="0" cy="885635"/>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E0E6F4E4-4388-9CA0-8969-2728ECCF990F}"/>
              </a:ext>
            </a:extLst>
          </p:cNvPr>
          <p:cNvSpPr txBox="1"/>
          <p:nvPr/>
        </p:nvSpPr>
        <p:spPr>
          <a:xfrm>
            <a:off x="4257932" y="3293504"/>
            <a:ext cx="2939292" cy="1815882"/>
          </a:xfrm>
          <a:prstGeom prst="rect">
            <a:avLst/>
          </a:prstGeom>
          <a:noFill/>
        </p:spPr>
        <p:txBody>
          <a:bodyPr wrap="square" rtlCol="0">
            <a:spAutoFit/>
          </a:bodyPr>
          <a:lstStyle/>
          <a:p>
            <a:r>
              <a:rPr lang="vi-VN" sz="2800" b="1" dirty="0">
                <a:solidFill>
                  <a:srgbClr val="FF0000"/>
                </a:solidFill>
                <a:latin typeface="+mj-lt"/>
              </a:rPr>
              <a:t>vẽ hình (ô van, hình chữ nhật, đường thẳng, đường cong,...)</a:t>
            </a:r>
            <a:endParaRPr lang="en-US" sz="2000" b="1" dirty="0">
              <a:solidFill>
                <a:srgbClr val="FF0000"/>
              </a:solidFill>
              <a:latin typeface="+mj-lt"/>
              <a:cs typeface="Times New Roman" panose="02020603050405020304" pitchFamily="18" charset="0"/>
            </a:endParaRPr>
          </a:p>
        </p:txBody>
      </p:sp>
      <p:sp>
        <p:nvSpPr>
          <p:cNvPr id="8" name="Rectangle 7">
            <a:extLst>
              <a:ext uri="{FF2B5EF4-FFF2-40B4-BE49-F238E27FC236}">
                <a16:creationId xmlns="" xmlns:a16="http://schemas.microsoft.com/office/drawing/2014/main" id="{F71C1EC3-A368-0C75-34C1-646E5ACD42A7}"/>
              </a:ext>
            </a:extLst>
          </p:cNvPr>
          <p:cNvSpPr/>
          <p:nvPr/>
        </p:nvSpPr>
        <p:spPr>
          <a:xfrm>
            <a:off x="3911527" y="3037527"/>
            <a:ext cx="3168620" cy="23086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1D87ED41-F8E4-A6E1-B5CA-0A038D30121C}"/>
              </a:ext>
            </a:extLst>
          </p:cNvPr>
          <p:cNvSpPr/>
          <p:nvPr/>
        </p:nvSpPr>
        <p:spPr>
          <a:xfrm>
            <a:off x="7647267" y="3108938"/>
            <a:ext cx="2402244" cy="156329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529D62E1-6861-E618-5662-B476749DBAF1}"/>
              </a:ext>
            </a:extLst>
          </p:cNvPr>
          <p:cNvSpPr txBox="1"/>
          <p:nvPr/>
        </p:nvSpPr>
        <p:spPr>
          <a:xfrm>
            <a:off x="7780959" y="3186853"/>
            <a:ext cx="2332562" cy="1200329"/>
          </a:xfrm>
          <a:prstGeom prst="rect">
            <a:avLst/>
          </a:prstGeom>
          <a:noFill/>
        </p:spPr>
        <p:txBody>
          <a:bodyPr wrap="square" rtlCol="0">
            <a:spAutoFit/>
          </a:bodyPr>
          <a:lstStyle/>
          <a:p>
            <a:pPr algn="ctr"/>
            <a:r>
              <a:rPr lang="en-US" sz="2800" dirty="0"/>
              <a:t> </a:t>
            </a:r>
            <a:r>
              <a:rPr lang="en-US" sz="3600" dirty="0" err="1">
                <a:solidFill>
                  <a:srgbClr val="FF0000"/>
                </a:solidFill>
                <a:latin typeface="Times New Roman" panose="02020603050405020304" pitchFamily="18" charset="0"/>
                <a:cs typeface="Times New Roman" panose="02020603050405020304" pitchFamily="18" charset="0"/>
              </a:rPr>
              <a:t>viết</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chữ , tô màu</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 xmlns:a16="http://schemas.microsoft.com/office/drawing/2014/main" id="{DF0AF1DF-95D1-4AC4-04D7-58A19579B9F5}"/>
              </a:ext>
            </a:extLst>
          </p:cNvPr>
          <p:cNvCxnSpPr>
            <a:cxnSpLocks/>
          </p:cNvCxnSpPr>
          <p:nvPr/>
        </p:nvCxnSpPr>
        <p:spPr>
          <a:xfrm>
            <a:off x="9233349" y="2018065"/>
            <a:ext cx="2319810" cy="885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A3CFE30A-B72A-1564-80C2-6781B04A0DAD}"/>
              </a:ext>
            </a:extLst>
          </p:cNvPr>
          <p:cNvSpPr/>
          <p:nvPr/>
        </p:nvSpPr>
        <p:spPr>
          <a:xfrm>
            <a:off x="10549781" y="3018779"/>
            <a:ext cx="2972196" cy="23086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6B688CD6-5374-C38D-98E2-01A6940EE7C2}"/>
              </a:ext>
            </a:extLst>
          </p:cNvPr>
          <p:cNvSpPr txBox="1"/>
          <p:nvPr/>
        </p:nvSpPr>
        <p:spPr>
          <a:xfrm>
            <a:off x="11021602" y="3421798"/>
            <a:ext cx="2542702" cy="1569660"/>
          </a:xfrm>
          <a:prstGeom prst="rect">
            <a:avLst/>
          </a:prstGeom>
          <a:noFill/>
        </p:spPr>
        <p:txBody>
          <a:bodyPr wrap="square" rtlCol="0">
            <a:spAutoFit/>
          </a:bodyPr>
          <a:lstStyle/>
          <a:p>
            <a:pPr algn="ctr"/>
            <a:r>
              <a:rPr lang="vi-VN" sz="3200" b="1" dirty="0">
                <a:solidFill>
                  <a:srgbClr val="FF0000"/>
                </a:solidFill>
                <a:latin typeface="+mj-lt"/>
              </a:rPr>
              <a:t>tẩy, thay đổi kích thước, quay,...</a:t>
            </a:r>
            <a:endParaRPr lang="en-US" sz="2400" b="1" dirty="0">
              <a:solidFill>
                <a:srgbClr val="FF0000"/>
              </a:solidFill>
              <a:latin typeface="+mj-lt"/>
              <a:cs typeface="Times New Roman" panose="02020603050405020304" pitchFamily="18" charset="0"/>
            </a:endParaRPr>
          </a:p>
        </p:txBody>
      </p:sp>
      <p:sp>
        <p:nvSpPr>
          <p:cNvPr id="26" name="TextBox 25">
            <a:extLst>
              <a:ext uri="{FF2B5EF4-FFF2-40B4-BE49-F238E27FC236}">
                <a16:creationId xmlns="" xmlns:a16="http://schemas.microsoft.com/office/drawing/2014/main" id="{0A076755-88BD-53A8-2D41-1193ECF5037E}"/>
              </a:ext>
            </a:extLst>
          </p:cNvPr>
          <p:cNvSpPr txBox="1"/>
          <p:nvPr/>
        </p:nvSpPr>
        <p:spPr>
          <a:xfrm>
            <a:off x="5904197" y="1749200"/>
            <a:ext cx="7602141" cy="5509200"/>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tấm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thiệp</a:t>
            </a:r>
            <a:r>
              <a:rPr lang="en-US" sz="4000" b="1" dirty="0">
                <a:solidFill>
                  <a:srgbClr val="FF0000"/>
                </a:solidFill>
                <a:latin typeface="Times New Roman" panose="02020603050405020304" pitchFamily="18" charset="0"/>
                <a:cs typeface="Times New Roman" panose="02020603050405020304" pitchFamily="18" charset="0"/>
              </a:rPr>
              <a:t> ở </a:t>
            </a:r>
            <a:r>
              <a:rPr lang="en-US" sz="4000" b="1" dirty="0" err="1">
                <a:solidFill>
                  <a:srgbClr val="FF0000"/>
                </a:solidFill>
                <a:latin typeface="Times New Roman" panose="02020603050405020304" pitchFamily="18" charset="0"/>
                <a:cs typeface="Times New Roman" panose="02020603050405020304" pitchFamily="18" charset="0"/>
              </a:rPr>
              <a:t>Hình</a:t>
            </a:r>
            <a:r>
              <a:rPr lang="en-US"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41:</a:t>
            </a:r>
          </a:p>
          <a:p>
            <a:r>
              <a:rPr lang="vi-VN" sz="4000" dirty="0">
                <a:solidFill>
                  <a:srgbClr val="FF0000"/>
                </a:solidFill>
                <a:latin typeface="Times New Roman" panose="02020603050405020304" pitchFamily="18" charset="0"/>
                <a:cs typeface="Times New Roman" panose="02020603050405020304" pitchFamily="18" charset="0"/>
              </a:rPr>
              <a:t>- D</a:t>
            </a:r>
            <a:r>
              <a:rPr lang="en-US" sz="4000" dirty="0" err="1">
                <a:solidFill>
                  <a:srgbClr val="FF0000"/>
                </a:solidFill>
                <a:latin typeface="Times New Roman" panose="02020603050405020304" pitchFamily="18" charset="0"/>
                <a:cs typeface="Times New Roman" panose="02020603050405020304" pitchFamily="18" charset="0"/>
              </a:rPr>
              <a:t>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cụ</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một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bóng</a:t>
            </a:r>
            <a:r>
              <a:rPr lang="en-US" sz="4000" dirty="0">
                <a:solidFill>
                  <a:srgbClr val="FF0000"/>
                </a:solidFill>
                <a:latin typeface="Times New Roman" panose="02020603050405020304" pitchFamily="18" charset="0"/>
                <a:cs typeface="Times New Roman" panose="02020603050405020304" pitchFamily="18" charset="0"/>
              </a:rPr>
              <a:t> bay</a:t>
            </a:r>
            <a:endParaRPr lang="vi-VN" sz="4000" dirty="0">
              <a:solidFill>
                <a:srgbClr val="FF0000"/>
              </a:solidFill>
              <a:latin typeface="Times New Roman" panose="02020603050405020304" pitchFamily="18" charset="0"/>
              <a:cs typeface="Times New Roman" panose="02020603050405020304" pitchFamily="18" charset="0"/>
            </a:endParaRPr>
          </a:p>
          <a:p>
            <a:r>
              <a:rPr lang="vi-VN" sz="4000" dirty="0">
                <a:solidFill>
                  <a:srgbClr val="FF0000"/>
                </a:solidFill>
                <a:latin typeface="Times New Roman" panose="02020603050405020304" pitchFamily="18" charset="0"/>
                <a:cs typeface="Times New Roman" panose="02020603050405020304" pitchFamily="18" charset="0"/>
              </a:rPr>
              <a:t>- D</a:t>
            </a:r>
            <a:r>
              <a:rPr lang="en-US" sz="4000" dirty="0" err="1">
                <a:solidFill>
                  <a:srgbClr val="FF0000"/>
                </a:solidFill>
                <a:latin typeface="Times New Roman" panose="02020603050405020304" pitchFamily="18" charset="0"/>
                <a:cs typeface="Times New Roman" panose="02020603050405020304" pitchFamily="18" charset="0"/>
              </a:rPr>
              <a:t>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cụ</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chọn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chọn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bóng</a:t>
            </a:r>
            <a:r>
              <a:rPr lang="en-US" sz="4000" dirty="0">
                <a:solidFill>
                  <a:srgbClr val="FF0000"/>
                </a:solidFill>
                <a:latin typeface="Times New Roman" panose="02020603050405020304" pitchFamily="18" charset="0"/>
                <a:cs typeface="Times New Roman" panose="02020603050405020304" pitchFamily="18" charset="0"/>
              </a:rPr>
              <a:t> bay</a:t>
            </a:r>
            <a:r>
              <a:rPr lang="vi-VN" sz="4000" dirty="0">
                <a:solidFill>
                  <a:srgbClr val="FF0000"/>
                </a:solidFill>
                <a:latin typeface="Times New Roman" panose="02020603050405020304" pitchFamily="18" charset="0"/>
                <a:cs typeface="Times New Roman" panose="02020603050405020304" pitchFamily="18" charset="0"/>
              </a:rPr>
              <a:t> </a:t>
            </a:r>
          </a:p>
          <a:p>
            <a:r>
              <a:rPr lang="vi-VN" sz="4000" dirty="0">
                <a:solidFill>
                  <a:srgbClr val="FF0000"/>
                </a:solidFill>
                <a:latin typeface="Times New Roman" panose="02020603050405020304" pitchFamily="18" charset="0"/>
                <a:cs typeface="Times New Roman" panose="02020603050405020304" pitchFamily="18" charset="0"/>
              </a:rPr>
              <a:t>=&gt; sao chép thành nhiều quả</a:t>
            </a:r>
          </a:p>
          <a:p>
            <a:r>
              <a:rPr lang="vi-VN" sz="4000" dirty="0">
                <a:solidFill>
                  <a:srgbClr val="FF0000"/>
                </a:solidFill>
                <a:latin typeface="Times New Roman" panose="02020603050405020304" pitchFamily="18" charset="0"/>
                <a:cs typeface="Times New Roman" panose="02020603050405020304" pitchFamily="18" charset="0"/>
              </a:rPr>
              <a:t>- D</a:t>
            </a:r>
            <a:r>
              <a:rPr lang="en-US" sz="4000" dirty="0" err="1">
                <a:solidFill>
                  <a:srgbClr val="FF0000"/>
                </a:solidFill>
                <a:latin typeface="Times New Roman" panose="02020603050405020304" pitchFamily="18" charset="0"/>
                <a:cs typeface="Times New Roman" panose="02020603050405020304" pitchFamily="18" charset="0"/>
              </a:rPr>
              <a:t>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cụ</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tô</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màu</a:t>
            </a:r>
            <a:r>
              <a:rPr lang="vi-VN" sz="4000" dirty="0">
                <a:solidFill>
                  <a:srgbClr val="FF0000"/>
                </a:solidFill>
                <a:latin typeface="Times New Roman" panose="02020603050405020304" pitchFamily="18" charset="0"/>
                <a:cs typeface="Times New Roman" panose="02020603050405020304" pitchFamily="18" charset="0"/>
              </a:rPr>
              <a:t> </a:t>
            </a:r>
          </a:p>
          <a:p>
            <a:r>
              <a:rPr lang="vi-VN" sz="4000" dirty="0">
                <a:solidFill>
                  <a:srgbClr val="FF0000"/>
                </a:solidFill>
                <a:latin typeface="Times New Roman" panose="02020603050405020304" pitchFamily="18" charset="0"/>
                <a:cs typeface="Times New Roman" panose="02020603050405020304" pitchFamily="18" charset="0"/>
              </a:rPr>
              <a:t>- D</a:t>
            </a:r>
            <a:r>
              <a:rPr lang="en-US" sz="4000" dirty="0" err="1">
                <a:solidFill>
                  <a:srgbClr val="FF0000"/>
                </a:solidFill>
                <a:latin typeface="Times New Roman" panose="02020603050405020304" pitchFamily="18" charset="0"/>
                <a:cs typeface="Times New Roman" panose="02020603050405020304" pitchFamily="18" charset="0"/>
              </a:rPr>
              <a:t>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cụ</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viết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chữ</a:t>
            </a:r>
            <a:endParaRPr lang="vi-VN" sz="4000" dirty="0">
              <a:solidFill>
                <a:srgbClr val="FF0000"/>
              </a:solidFill>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29" name="Google Shape;430;p25">
            <a:extLst>
              <a:ext uri="{FF2B5EF4-FFF2-40B4-BE49-F238E27FC236}">
                <a16:creationId xmlns="" xmlns:a16="http://schemas.microsoft.com/office/drawing/2014/main" id="{0020DCCA-8D7A-394B-CEDE-A0401CC12482}"/>
              </a:ext>
            </a:extLst>
          </p:cNvPr>
          <p:cNvSpPr txBox="1"/>
          <p:nvPr/>
        </p:nvSpPr>
        <p:spPr>
          <a:xfrm>
            <a:off x="16913806" y="3663756"/>
            <a:ext cx="2313727" cy="2573763"/>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40" name="TextBox 439">
            <a:extLst>
              <a:ext uri="{FF2B5EF4-FFF2-40B4-BE49-F238E27FC236}">
                <a16:creationId xmlns="" xmlns:a16="http://schemas.microsoft.com/office/drawing/2014/main" id="{F292306E-F2DC-9FAB-AED0-36D85A9FBA81}"/>
              </a:ext>
            </a:extLst>
          </p:cNvPr>
          <p:cNvSpPr txBox="1"/>
          <p:nvPr/>
        </p:nvSpPr>
        <p:spPr>
          <a:xfrm>
            <a:off x="5806583" y="4867633"/>
            <a:ext cx="6816941" cy="3785652"/>
          </a:xfrm>
          <a:prstGeom prst="rect">
            <a:avLst/>
          </a:prstGeom>
          <a:noFill/>
        </p:spPr>
        <p:txBody>
          <a:bodyPr wrap="square" rtlCol="0">
            <a:spAutoFit/>
          </a:bodyPr>
          <a:lstStyle/>
          <a:p>
            <a:pPr algn="ctr"/>
            <a:r>
              <a:rPr lang="en-US" sz="4800" b="1" dirty="0" err="1">
                <a:solidFill>
                  <a:srgbClr val="00B050"/>
                </a:solidFill>
                <a:latin typeface="Times New Roman" panose="02020603050405020304" pitchFamily="18" charset="0"/>
                <a:cs typeface="Times New Roman" panose="02020603050405020304" pitchFamily="18" charset="0"/>
              </a:rPr>
              <a:t>Phần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mềm</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đồ</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hoạ</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có</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các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công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cụ</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chọn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vẽ</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hình</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viết</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chữ</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tô</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màu</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giúp</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em</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vẽ</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hình</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hiệu</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quả</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dễ</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dàng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chỉnh</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sửa</a:t>
            </a:r>
            <a:r>
              <a:rPr lang="en-US" sz="4800" b="1" dirty="0">
                <a:solidFill>
                  <a:srgbClr val="00B050"/>
                </a:solidFill>
                <a:latin typeface="Times New Roman" panose="02020603050405020304" pitchFamily="18" charset="0"/>
                <a:cs typeface="Times New Roman" panose="02020603050405020304" pitchFamily="18" charset="0"/>
              </a:rPr>
              <a:t>.</a:t>
            </a:r>
            <a:endParaRPr lang="en-US" sz="3600" b="1" dirty="0">
              <a:solidFill>
                <a:srgbClr val="00B050"/>
              </a:solidFill>
              <a:latin typeface="Times New Roman" panose="02020603050405020304" pitchFamily="18" charset="0"/>
              <a:cs typeface="Times New Roman" panose="02020603050405020304" pitchFamily="18" charset="0"/>
            </a:endParaRPr>
          </a:p>
        </p:txBody>
      </p:sp>
      <p:pic>
        <p:nvPicPr>
          <p:cNvPr id="417" name="Graphic 416" descr="Balloons with solid fill">
            <a:extLst>
              <a:ext uri="{FF2B5EF4-FFF2-40B4-BE49-F238E27FC236}">
                <a16:creationId xmlns="" xmlns:a16="http://schemas.microsoft.com/office/drawing/2014/main" id="{1D71E9BE-E36C-55AB-AF3A-41BE31CFDFA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496974">
            <a:off x="6281864" y="-1917171"/>
            <a:ext cx="6504822" cy="6504822"/>
          </a:xfrm>
          <a:prstGeom prst="rect">
            <a:avLst/>
          </a:prstGeom>
        </p:spPr>
      </p:pic>
      <p:pic>
        <p:nvPicPr>
          <p:cNvPr id="439" name="Graphic 438" descr="Clipboard with solid fill">
            <a:extLst>
              <a:ext uri="{FF2B5EF4-FFF2-40B4-BE49-F238E27FC236}">
                <a16:creationId xmlns="" xmlns:a16="http://schemas.microsoft.com/office/drawing/2014/main" id="{2A9AC9C9-E887-734F-08C6-CA64C26D6BF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7647" y="1968591"/>
            <a:ext cx="17752694" cy="88481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 calcmode="lin" valueType="num">
                                      <p:cBhvr>
                                        <p:cTn id="7" dur="500" fill="hold"/>
                                        <p:tgtEl>
                                          <p:spTgt spid="436"/>
                                        </p:tgtEl>
                                        <p:attrNameLst>
                                          <p:attrName>ppt_w</p:attrName>
                                        </p:attrNameLst>
                                      </p:cBhvr>
                                      <p:tavLst>
                                        <p:tav tm="0">
                                          <p:val>
                                            <p:fltVal val="0"/>
                                          </p:val>
                                        </p:tav>
                                        <p:tav tm="100000">
                                          <p:val>
                                            <p:strVal val="#ppt_w"/>
                                          </p:val>
                                        </p:tav>
                                      </p:tavLst>
                                    </p:anim>
                                    <p:anim calcmode="lin" valueType="num">
                                      <p:cBhvr>
                                        <p:cTn id="8" dur="500" fill="hold"/>
                                        <p:tgtEl>
                                          <p:spTgt spid="436"/>
                                        </p:tgtEl>
                                        <p:attrNameLst>
                                          <p:attrName>ppt_h</p:attrName>
                                        </p:attrNameLst>
                                      </p:cBhvr>
                                      <p:tavLst>
                                        <p:tav tm="0">
                                          <p:val>
                                            <p:fltVal val="0"/>
                                          </p:val>
                                        </p:tav>
                                        <p:tav tm="100000">
                                          <p:val>
                                            <p:strVal val="#ppt_h"/>
                                          </p:val>
                                        </p:tav>
                                      </p:tavLst>
                                    </p:anim>
                                    <p:animEffect transition="in" filter="fade">
                                      <p:cBhvr>
                                        <p:cTn id="9" dur="500"/>
                                        <p:tgtEl>
                                          <p:spTgt spid="43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2" presetClass="entr" presetSubtype="4"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par>
                                <p:cTn id="39" presetID="2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36"/>
                                        </p:tgtEl>
                                        <p:attrNameLst>
                                          <p:attrName>ppt_x</p:attrName>
                                        </p:attrNameLst>
                                      </p:cBhvr>
                                      <p:tavLst>
                                        <p:tav tm="0">
                                          <p:val>
                                            <p:strVal val="ppt_x"/>
                                          </p:val>
                                        </p:tav>
                                        <p:tav tm="100000">
                                          <p:val>
                                            <p:strVal val="ppt_x"/>
                                          </p:val>
                                        </p:tav>
                                      </p:tavLst>
                                    </p:anim>
                                    <p:anim calcmode="lin" valueType="num">
                                      <p:cBhvr additive="base">
                                        <p:cTn id="49" dur="500"/>
                                        <p:tgtEl>
                                          <p:spTgt spid="436"/>
                                        </p:tgtEl>
                                        <p:attrNameLst>
                                          <p:attrName>ppt_y</p:attrName>
                                        </p:attrNameLst>
                                      </p:cBhvr>
                                      <p:tavLst>
                                        <p:tav tm="0">
                                          <p:val>
                                            <p:strVal val="ppt_y"/>
                                          </p:val>
                                        </p:tav>
                                        <p:tav tm="100000">
                                          <p:val>
                                            <p:strVal val="1+ppt_h/2"/>
                                          </p:val>
                                        </p:tav>
                                      </p:tavLst>
                                    </p:anim>
                                    <p:set>
                                      <p:cBhvr>
                                        <p:cTn id="50" dur="1" fill="hold">
                                          <p:stCondLst>
                                            <p:cond delay="499"/>
                                          </p:stCondLst>
                                        </p:cTn>
                                        <p:tgtEl>
                                          <p:spTgt spid="436"/>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4" presetClass="exit" presetSubtype="10" fill="hold" grpId="1" nodeType="withEffect">
                                  <p:stCondLst>
                                    <p:cond delay="0"/>
                                  </p:stCondLst>
                                  <p:childTnLst>
                                    <p:animEffect transition="out" filter="randombar(horizontal)">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4" presetClass="exit" presetSubtype="10" fill="hold" grpId="1" nodeType="withEffect">
                                  <p:stCondLst>
                                    <p:cond delay="0"/>
                                  </p:stCondLst>
                                  <p:childTnLst>
                                    <p:animEffect transition="out" filter="randombar(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4" presetClass="exit" presetSubtype="10" fill="hold" grpId="1" nodeType="withEffect">
                                  <p:stCondLst>
                                    <p:cond delay="0"/>
                                  </p:stCondLst>
                                  <p:childTnLst>
                                    <p:animEffect transition="out" filter="randombar(horizontal)">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4" presetClass="exit" presetSubtype="10" fill="hold" grpId="1" nodeType="withEffect">
                                  <p:stCondLst>
                                    <p:cond delay="0"/>
                                  </p:stCondLst>
                                  <p:childTnLst>
                                    <p:animEffect transition="out" filter="randombar(horizontal)">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par>
                                <p:cTn id="69" presetID="14" presetClass="exit" presetSubtype="10" fill="hold" nodeType="withEffect">
                                  <p:stCondLst>
                                    <p:cond delay="0"/>
                                  </p:stCondLst>
                                  <p:childTnLst>
                                    <p:animEffect transition="out" filter="randombar(horizontal)">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4" presetClass="exit" presetSubtype="10" fill="hold" nodeType="withEffect">
                                  <p:stCondLst>
                                    <p:cond delay="0"/>
                                  </p:stCondLst>
                                  <p:childTnLst>
                                    <p:animEffect transition="out" filter="randombar(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4" presetClass="exit" presetSubtype="10" fill="hold" nodeType="withEffect">
                                  <p:stCondLst>
                                    <p:cond delay="0"/>
                                  </p:stCondLst>
                                  <p:childTnLst>
                                    <p:animEffect transition="out" filter="randombar(horizontal)">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580">
                                          <p:stCondLst>
                                            <p:cond delay="0"/>
                                          </p:stCondLst>
                                        </p:cTn>
                                        <p:tgtEl>
                                          <p:spTgt spid="25"/>
                                        </p:tgtEl>
                                      </p:cBhvr>
                                    </p:animEffect>
                                    <p:anim calcmode="lin" valueType="num">
                                      <p:cBhvr>
                                        <p:cTn id="83"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8" dur="26">
                                          <p:stCondLst>
                                            <p:cond delay="650"/>
                                          </p:stCondLst>
                                        </p:cTn>
                                        <p:tgtEl>
                                          <p:spTgt spid="25"/>
                                        </p:tgtEl>
                                      </p:cBhvr>
                                      <p:to x="100000" y="60000"/>
                                    </p:animScale>
                                    <p:animScale>
                                      <p:cBhvr>
                                        <p:cTn id="89" dur="166" decel="50000">
                                          <p:stCondLst>
                                            <p:cond delay="676"/>
                                          </p:stCondLst>
                                        </p:cTn>
                                        <p:tgtEl>
                                          <p:spTgt spid="25"/>
                                        </p:tgtEl>
                                      </p:cBhvr>
                                      <p:to x="100000" y="100000"/>
                                    </p:animScale>
                                    <p:animScale>
                                      <p:cBhvr>
                                        <p:cTn id="90" dur="26">
                                          <p:stCondLst>
                                            <p:cond delay="1312"/>
                                          </p:stCondLst>
                                        </p:cTn>
                                        <p:tgtEl>
                                          <p:spTgt spid="25"/>
                                        </p:tgtEl>
                                      </p:cBhvr>
                                      <p:to x="100000" y="80000"/>
                                    </p:animScale>
                                    <p:animScale>
                                      <p:cBhvr>
                                        <p:cTn id="91" dur="166" decel="50000">
                                          <p:stCondLst>
                                            <p:cond delay="1338"/>
                                          </p:stCondLst>
                                        </p:cTn>
                                        <p:tgtEl>
                                          <p:spTgt spid="25"/>
                                        </p:tgtEl>
                                      </p:cBhvr>
                                      <p:to x="100000" y="100000"/>
                                    </p:animScale>
                                    <p:animScale>
                                      <p:cBhvr>
                                        <p:cTn id="92" dur="26">
                                          <p:stCondLst>
                                            <p:cond delay="1642"/>
                                          </p:stCondLst>
                                        </p:cTn>
                                        <p:tgtEl>
                                          <p:spTgt spid="25"/>
                                        </p:tgtEl>
                                      </p:cBhvr>
                                      <p:to x="100000" y="90000"/>
                                    </p:animScale>
                                    <p:animScale>
                                      <p:cBhvr>
                                        <p:cTn id="93" dur="166" decel="50000">
                                          <p:stCondLst>
                                            <p:cond delay="1668"/>
                                          </p:stCondLst>
                                        </p:cTn>
                                        <p:tgtEl>
                                          <p:spTgt spid="25"/>
                                        </p:tgtEl>
                                      </p:cBhvr>
                                      <p:to x="100000" y="100000"/>
                                    </p:animScale>
                                    <p:animScale>
                                      <p:cBhvr>
                                        <p:cTn id="94" dur="26">
                                          <p:stCondLst>
                                            <p:cond delay="1808"/>
                                          </p:stCondLst>
                                        </p:cTn>
                                        <p:tgtEl>
                                          <p:spTgt spid="25"/>
                                        </p:tgtEl>
                                      </p:cBhvr>
                                      <p:to x="100000" y="95000"/>
                                    </p:animScale>
                                    <p:animScale>
                                      <p:cBhvr>
                                        <p:cTn id="95" dur="166" decel="50000">
                                          <p:stCondLst>
                                            <p:cond delay="1834"/>
                                          </p:stCondLst>
                                        </p:cTn>
                                        <p:tgtEl>
                                          <p:spTgt spid="25"/>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down)">
                                      <p:cBhvr>
                                        <p:cTn id="98" dur="580">
                                          <p:stCondLst>
                                            <p:cond delay="0"/>
                                          </p:stCondLst>
                                        </p:cTn>
                                        <p:tgtEl>
                                          <p:spTgt spid="26"/>
                                        </p:tgtEl>
                                      </p:cBhvr>
                                    </p:animEffect>
                                    <p:anim calcmode="lin" valueType="num">
                                      <p:cBhvr>
                                        <p:cTn id="9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04" dur="26">
                                          <p:stCondLst>
                                            <p:cond delay="650"/>
                                          </p:stCondLst>
                                        </p:cTn>
                                        <p:tgtEl>
                                          <p:spTgt spid="26"/>
                                        </p:tgtEl>
                                      </p:cBhvr>
                                      <p:to x="100000" y="60000"/>
                                    </p:animScale>
                                    <p:animScale>
                                      <p:cBhvr>
                                        <p:cTn id="105" dur="166" decel="50000">
                                          <p:stCondLst>
                                            <p:cond delay="676"/>
                                          </p:stCondLst>
                                        </p:cTn>
                                        <p:tgtEl>
                                          <p:spTgt spid="26"/>
                                        </p:tgtEl>
                                      </p:cBhvr>
                                      <p:to x="100000" y="100000"/>
                                    </p:animScale>
                                    <p:animScale>
                                      <p:cBhvr>
                                        <p:cTn id="106" dur="26">
                                          <p:stCondLst>
                                            <p:cond delay="1312"/>
                                          </p:stCondLst>
                                        </p:cTn>
                                        <p:tgtEl>
                                          <p:spTgt spid="26"/>
                                        </p:tgtEl>
                                      </p:cBhvr>
                                      <p:to x="100000" y="80000"/>
                                    </p:animScale>
                                    <p:animScale>
                                      <p:cBhvr>
                                        <p:cTn id="107" dur="166" decel="50000">
                                          <p:stCondLst>
                                            <p:cond delay="1338"/>
                                          </p:stCondLst>
                                        </p:cTn>
                                        <p:tgtEl>
                                          <p:spTgt spid="26"/>
                                        </p:tgtEl>
                                      </p:cBhvr>
                                      <p:to x="100000" y="100000"/>
                                    </p:animScale>
                                    <p:animScale>
                                      <p:cBhvr>
                                        <p:cTn id="108" dur="26">
                                          <p:stCondLst>
                                            <p:cond delay="1642"/>
                                          </p:stCondLst>
                                        </p:cTn>
                                        <p:tgtEl>
                                          <p:spTgt spid="26"/>
                                        </p:tgtEl>
                                      </p:cBhvr>
                                      <p:to x="100000" y="90000"/>
                                    </p:animScale>
                                    <p:animScale>
                                      <p:cBhvr>
                                        <p:cTn id="109" dur="166" decel="50000">
                                          <p:stCondLst>
                                            <p:cond delay="1668"/>
                                          </p:stCondLst>
                                        </p:cTn>
                                        <p:tgtEl>
                                          <p:spTgt spid="26"/>
                                        </p:tgtEl>
                                      </p:cBhvr>
                                      <p:to x="100000" y="100000"/>
                                    </p:animScale>
                                    <p:animScale>
                                      <p:cBhvr>
                                        <p:cTn id="110" dur="26">
                                          <p:stCondLst>
                                            <p:cond delay="1808"/>
                                          </p:stCondLst>
                                        </p:cTn>
                                        <p:tgtEl>
                                          <p:spTgt spid="26"/>
                                        </p:tgtEl>
                                      </p:cBhvr>
                                      <p:to x="100000" y="95000"/>
                                    </p:animScale>
                                    <p:animScale>
                                      <p:cBhvr>
                                        <p:cTn id="111" dur="166" decel="50000">
                                          <p:stCondLst>
                                            <p:cond delay="1834"/>
                                          </p:stCondLst>
                                        </p:cTn>
                                        <p:tgtEl>
                                          <p:spTgt spid="26"/>
                                        </p:tgtEl>
                                      </p:cBhvr>
                                      <p:to x="100000" y="100000"/>
                                    </p:animScale>
                                  </p:childTnLst>
                                </p:cTn>
                              </p:par>
                            </p:childTnLst>
                          </p:cTn>
                        </p:par>
                      </p:childTnLst>
                    </p:cTn>
                  </p:par>
                  <p:par>
                    <p:cTn id="112" fill="hold">
                      <p:stCondLst>
                        <p:cond delay="indefinite"/>
                      </p:stCondLst>
                      <p:childTnLst>
                        <p:par>
                          <p:cTn id="113" fill="hold">
                            <p:stCondLst>
                              <p:cond delay="0"/>
                            </p:stCondLst>
                            <p:childTnLst>
                              <p:par>
                                <p:cTn id="114" presetID="6" presetClass="exit" presetSubtype="32" fill="hold" grpId="1" nodeType="clickEffect">
                                  <p:stCondLst>
                                    <p:cond delay="0"/>
                                  </p:stCondLst>
                                  <p:childTnLst>
                                    <p:animEffect transition="out" filter="circle(out)">
                                      <p:cBhvr>
                                        <p:cTn id="115" dur="2000"/>
                                        <p:tgtEl>
                                          <p:spTgt spid="25"/>
                                        </p:tgtEl>
                                      </p:cBhvr>
                                    </p:animEffect>
                                    <p:set>
                                      <p:cBhvr>
                                        <p:cTn id="116" dur="1" fill="hold">
                                          <p:stCondLst>
                                            <p:cond delay="1999"/>
                                          </p:stCondLst>
                                        </p:cTn>
                                        <p:tgtEl>
                                          <p:spTgt spid="25"/>
                                        </p:tgtEl>
                                        <p:attrNameLst>
                                          <p:attrName>style.visibility</p:attrName>
                                        </p:attrNameLst>
                                      </p:cBhvr>
                                      <p:to>
                                        <p:strVal val="hidden"/>
                                      </p:to>
                                    </p:set>
                                  </p:childTnLst>
                                </p:cTn>
                              </p:par>
                              <p:par>
                                <p:cTn id="117" presetID="6" presetClass="exit" presetSubtype="32" fill="hold" grpId="1" nodeType="withEffect">
                                  <p:stCondLst>
                                    <p:cond delay="0"/>
                                  </p:stCondLst>
                                  <p:childTnLst>
                                    <p:animEffect transition="out" filter="circle(out)">
                                      <p:cBhvr>
                                        <p:cTn id="118" dur="2000"/>
                                        <p:tgtEl>
                                          <p:spTgt spid="26"/>
                                        </p:tgtEl>
                                      </p:cBhvr>
                                    </p:animEffect>
                                    <p:set>
                                      <p:cBhvr>
                                        <p:cTn id="119" dur="1" fill="hold">
                                          <p:stCondLst>
                                            <p:cond delay="1999"/>
                                          </p:stCondLst>
                                        </p:cTn>
                                        <p:tgtEl>
                                          <p:spTgt spid="2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417"/>
                                        </p:tgtEl>
                                        <p:attrNameLst>
                                          <p:attrName>style.visibility</p:attrName>
                                        </p:attrNameLst>
                                      </p:cBhvr>
                                      <p:to>
                                        <p:strVal val="visible"/>
                                      </p:to>
                                    </p:set>
                                    <p:animEffect transition="in" filter="fade">
                                      <p:cBhvr>
                                        <p:cTn id="124" dur="1000"/>
                                        <p:tgtEl>
                                          <p:spTgt spid="417"/>
                                        </p:tgtEl>
                                      </p:cBhvr>
                                    </p:animEffect>
                                    <p:anim calcmode="lin" valueType="num">
                                      <p:cBhvr>
                                        <p:cTn id="125" dur="1000" fill="hold"/>
                                        <p:tgtEl>
                                          <p:spTgt spid="417"/>
                                        </p:tgtEl>
                                        <p:attrNameLst>
                                          <p:attrName>ppt_x</p:attrName>
                                        </p:attrNameLst>
                                      </p:cBhvr>
                                      <p:tavLst>
                                        <p:tav tm="0">
                                          <p:val>
                                            <p:strVal val="#ppt_x"/>
                                          </p:val>
                                        </p:tav>
                                        <p:tav tm="100000">
                                          <p:val>
                                            <p:strVal val="#ppt_x"/>
                                          </p:val>
                                        </p:tav>
                                      </p:tavLst>
                                    </p:anim>
                                    <p:anim calcmode="lin" valueType="num">
                                      <p:cBhvr>
                                        <p:cTn id="126" dur="1000" fill="hold"/>
                                        <p:tgtEl>
                                          <p:spTgt spid="417"/>
                                        </p:tgtEl>
                                        <p:attrNameLst>
                                          <p:attrName>ppt_y</p:attrName>
                                        </p:attrNameLst>
                                      </p:cBhvr>
                                      <p:tavLst>
                                        <p:tav tm="0">
                                          <p:val>
                                            <p:strVal val="#ppt_y+.1"/>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39"/>
                                        </p:tgtEl>
                                        <p:attrNameLst>
                                          <p:attrName>style.visibility</p:attrName>
                                        </p:attrNameLst>
                                      </p:cBhvr>
                                      <p:to>
                                        <p:strVal val="visible"/>
                                      </p:to>
                                    </p:set>
                                    <p:anim calcmode="lin" valueType="num">
                                      <p:cBhvr additive="base">
                                        <p:cTn id="129" dur="500" fill="hold"/>
                                        <p:tgtEl>
                                          <p:spTgt spid="439"/>
                                        </p:tgtEl>
                                        <p:attrNameLst>
                                          <p:attrName>ppt_x</p:attrName>
                                        </p:attrNameLst>
                                      </p:cBhvr>
                                      <p:tavLst>
                                        <p:tav tm="0">
                                          <p:val>
                                            <p:strVal val="#ppt_x"/>
                                          </p:val>
                                        </p:tav>
                                        <p:tav tm="100000">
                                          <p:val>
                                            <p:strVal val="#ppt_x"/>
                                          </p:val>
                                        </p:tav>
                                      </p:tavLst>
                                    </p:anim>
                                    <p:anim calcmode="lin" valueType="num">
                                      <p:cBhvr additive="base">
                                        <p:cTn id="130" dur="500" fill="hold"/>
                                        <p:tgtEl>
                                          <p:spTgt spid="439"/>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440"/>
                                        </p:tgtEl>
                                        <p:attrNameLst>
                                          <p:attrName>style.visibility</p:attrName>
                                        </p:attrNameLst>
                                      </p:cBhvr>
                                      <p:to>
                                        <p:strVal val="visible"/>
                                      </p:to>
                                    </p:set>
                                    <p:anim calcmode="lin" valueType="num">
                                      <p:cBhvr additive="base">
                                        <p:cTn id="133" dur="500" fill="hold"/>
                                        <p:tgtEl>
                                          <p:spTgt spid="440"/>
                                        </p:tgtEl>
                                        <p:attrNameLst>
                                          <p:attrName>ppt_x</p:attrName>
                                        </p:attrNameLst>
                                      </p:cBhvr>
                                      <p:tavLst>
                                        <p:tav tm="0">
                                          <p:val>
                                            <p:strVal val="#ppt_x"/>
                                          </p:val>
                                        </p:tav>
                                        <p:tav tm="100000">
                                          <p:val>
                                            <p:strVal val="#ppt_x"/>
                                          </p:val>
                                        </p:tav>
                                      </p:tavLst>
                                    </p:anim>
                                    <p:anim calcmode="lin" valueType="num">
                                      <p:cBhvr additive="base">
                                        <p:cTn id="134" dur="500" fill="hold"/>
                                        <p:tgtEl>
                                          <p:spTgt spid="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7" grpId="0"/>
      <p:bldP spid="7" grpId="1"/>
      <p:bldP spid="8" grpId="0" animBg="1"/>
      <p:bldP spid="8" grpId="1" animBg="1"/>
      <p:bldP spid="9" grpId="0" animBg="1"/>
      <p:bldP spid="9" grpId="1" animBg="1"/>
      <p:bldP spid="11" grpId="0"/>
      <p:bldP spid="11" grpId="1"/>
      <p:bldP spid="14" grpId="0" animBg="1"/>
      <p:bldP spid="14" grpId="1" animBg="1"/>
      <p:bldP spid="16" grpId="0"/>
      <p:bldP spid="16" grpId="1"/>
      <p:bldP spid="26" grpId="0"/>
      <p:bldP spid="26" grpId="1"/>
      <p:bldP spid="4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155"/>
        <p:cNvGrpSpPr/>
        <p:nvPr/>
      </p:nvGrpSpPr>
      <p:grpSpPr>
        <a:xfrm>
          <a:off x="0" y="0"/>
          <a:ext cx="0" cy="0"/>
          <a:chOff x="0" y="0"/>
          <a:chExt cx="0" cy="0"/>
        </a:xfrm>
      </p:grpSpPr>
      <p:pic>
        <p:nvPicPr>
          <p:cNvPr id="166" name="Google Shape;166;p16"/>
          <p:cNvPicPr preferRelativeResize="0"/>
          <p:nvPr/>
        </p:nvPicPr>
        <p:blipFill rotWithShape="1">
          <a:blip r:embed="rId3">
            <a:alphaModFix/>
          </a:blip>
          <a:srcRect l="2186" t="4237" r="38072" b="4228"/>
          <a:stretch/>
        </p:blipFill>
        <p:spPr>
          <a:xfrm>
            <a:off x="394616" y="440253"/>
            <a:ext cx="8570964" cy="9640838"/>
          </a:xfrm>
          <a:prstGeom prst="rect">
            <a:avLst/>
          </a:prstGeom>
          <a:noFill/>
          <a:ln>
            <a:noFill/>
          </a:ln>
        </p:spPr>
      </p:pic>
      <p:pic>
        <p:nvPicPr>
          <p:cNvPr id="172" name="Google Shape;172;p16"/>
          <p:cNvPicPr preferRelativeResize="0"/>
          <p:nvPr/>
        </p:nvPicPr>
        <p:blipFill rotWithShape="1">
          <a:blip r:embed="rId4">
            <a:alphaModFix/>
          </a:blip>
          <a:srcRect/>
          <a:stretch/>
        </p:blipFill>
        <p:spPr>
          <a:xfrm>
            <a:off x="289317" y="430898"/>
            <a:ext cx="7315816" cy="5323132"/>
          </a:xfrm>
          <a:prstGeom prst="rect">
            <a:avLst/>
          </a:prstGeom>
          <a:noFill/>
          <a:ln>
            <a:noFill/>
          </a:ln>
        </p:spPr>
      </p:pic>
      <p:pic>
        <p:nvPicPr>
          <p:cNvPr id="165" name="Google Shape;165;p16"/>
          <p:cNvPicPr preferRelativeResize="0"/>
          <p:nvPr/>
        </p:nvPicPr>
        <p:blipFill rotWithShape="1">
          <a:blip r:embed="rId5">
            <a:alphaModFix/>
          </a:blip>
          <a:srcRect/>
          <a:stretch/>
        </p:blipFill>
        <p:spPr>
          <a:xfrm>
            <a:off x="4403689" y="5299436"/>
            <a:ext cx="4361171" cy="4556666"/>
          </a:xfrm>
          <a:prstGeom prst="rect">
            <a:avLst/>
          </a:prstGeom>
          <a:noFill/>
          <a:ln>
            <a:noFill/>
          </a:ln>
        </p:spPr>
      </p:pic>
      <p:sp>
        <p:nvSpPr>
          <p:cNvPr id="5" name="Speech Bubble: Rectangle 4">
            <a:extLst>
              <a:ext uri="{FF2B5EF4-FFF2-40B4-BE49-F238E27FC236}">
                <a16:creationId xmlns="" xmlns:a16="http://schemas.microsoft.com/office/drawing/2014/main" id="{7F965F02-A858-7FE0-A8CD-0B70734A65C1}"/>
              </a:ext>
            </a:extLst>
          </p:cNvPr>
          <p:cNvSpPr/>
          <p:nvPr/>
        </p:nvSpPr>
        <p:spPr>
          <a:xfrm>
            <a:off x="9521159" y="895178"/>
            <a:ext cx="8976372" cy="4858852"/>
          </a:xfrm>
          <a:prstGeom prst="wedgeRectCallou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45BFB05B-4ABA-1681-584F-773D6B75D24E}"/>
              </a:ext>
            </a:extLst>
          </p:cNvPr>
          <p:cNvSpPr txBox="1"/>
          <p:nvPr/>
        </p:nvSpPr>
        <p:spPr>
          <a:xfrm>
            <a:off x="9833393" y="1349450"/>
            <a:ext cx="8664138" cy="2862322"/>
          </a:xfrm>
          <a:prstGeom prst="rect">
            <a:avLst/>
          </a:prstGeom>
          <a:noFill/>
        </p:spPr>
        <p:txBody>
          <a:bodyPr wrap="square" rtlCol="0">
            <a:spAutoFit/>
          </a:bodyPr>
          <a:lstStyle/>
          <a:p>
            <a:pPr marL="457200" indent="-457200">
              <a:buAutoNum type="arabicPeriod"/>
            </a:pPr>
            <a:r>
              <a:rPr lang="vi-VN" sz="3600" b="1" dirty="0">
                <a:solidFill>
                  <a:srgbClr val="FF0000"/>
                </a:solidFill>
                <a:latin typeface="+mj-lt"/>
              </a:rPr>
              <a:t>Phần mềm đồ hoạ cho phép em làm gì?</a:t>
            </a:r>
          </a:p>
          <a:p>
            <a:r>
              <a:rPr lang="vi-VN" sz="3600" dirty="0">
                <a:latin typeface="+mj-lt"/>
              </a:rPr>
              <a:t>A. Xem ảnh và xem video.</a:t>
            </a:r>
          </a:p>
          <a:p>
            <a:r>
              <a:rPr lang="vi-VN" sz="3600" dirty="0">
                <a:latin typeface="+mj-lt"/>
              </a:rPr>
              <a:t>B. Soạn thảo văn bản và tạo bài trình chiếu. </a:t>
            </a:r>
          </a:p>
          <a:p>
            <a:r>
              <a:rPr lang="vi-VN" sz="3600" dirty="0">
                <a:latin typeface="+mj-lt"/>
              </a:rPr>
              <a:t>C. Vẽ hình, tô màu và chỉnh sửa hình. </a:t>
            </a:r>
          </a:p>
          <a:p>
            <a:r>
              <a:rPr lang="vi-VN" sz="3600" dirty="0">
                <a:latin typeface="+mj-lt"/>
              </a:rPr>
              <a:t>D. Chơi trò chơi.</a:t>
            </a:r>
          </a:p>
        </p:txBody>
      </p:sp>
      <p:sp>
        <p:nvSpPr>
          <p:cNvPr id="7" name="Speech Bubble: Rectangle with Corners Rounded 6">
            <a:extLst>
              <a:ext uri="{FF2B5EF4-FFF2-40B4-BE49-F238E27FC236}">
                <a16:creationId xmlns="" xmlns:a16="http://schemas.microsoft.com/office/drawing/2014/main" id="{4BDB3DB3-A215-6507-AE56-19582EAA17FC}"/>
              </a:ext>
            </a:extLst>
          </p:cNvPr>
          <p:cNvSpPr/>
          <p:nvPr/>
        </p:nvSpPr>
        <p:spPr>
          <a:xfrm>
            <a:off x="9598829" y="6068946"/>
            <a:ext cx="8570964" cy="3517506"/>
          </a:xfrm>
          <a:prstGeom prst="wedgeRoundRectCallou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B02B1D39-5E9E-9958-CD5B-5B6D3F303901}"/>
              </a:ext>
            </a:extLst>
          </p:cNvPr>
          <p:cNvSpPr txBox="1"/>
          <p:nvPr/>
        </p:nvSpPr>
        <p:spPr>
          <a:xfrm>
            <a:off x="10281423" y="6858203"/>
            <a:ext cx="7768077" cy="1938992"/>
          </a:xfrm>
          <a:prstGeom prst="rect">
            <a:avLst/>
          </a:prstGeom>
          <a:noFill/>
        </p:spPr>
        <p:txBody>
          <a:bodyPr wrap="square" rtlCol="0">
            <a:spAutoFit/>
          </a:bodyPr>
          <a:lstStyle/>
          <a:p>
            <a:r>
              <a:rPr lang="vi-VN" sz="3000" b="1" dirty="0">
                <a:latin typeface="+mj-lt"/>
              </a:rPr>
              <a:t> </a:t>
            </a:r>
            <a:r>
              <a:rPr lang="vi-VN" sz="3200" b="1" dirty="0">
                <a:latin typeface="+mj-lt"/>
              </a:rPr>
              <a:t>2</a:t>
            </a:r>
            <a:r>
              <a:rPr lang="vi-VN" sz="4000" b="1" dirty="0">
                <a:solidFill>
                  <a:srgbClr val="FF0000"/>
                </a:solidFill>
                <a:latin typeface="+mj-lt"/>
              </a:rPr>
              <a:t>. Em đã từng biết hoặc sử dụng phần mềm đồ hoạ nào</a:t>
            </a:r>
            <a:endParaRPr lang="en-US" sz="4000" b="1" dirty="0">
              <a:solidFill>
                <a:srgbClr val="FF0000"/>
              </a:solidFill>
              <a:latin typeface="+mj-lt"/>
            </a:endParaRPr>
          </a:p>
          <a:p>
            <a:endParaRPr lang="en-US" sz="4000" b="1" dirty="0">
              <a:solidFill>
                <a:srgbClr val="FF0000"/>
              </a:solidFill>
            </a:endParaRPr>
          </a:p>
        </p:txBody>
      </p:sp>
      <p:sp>
        <p:nvSpPr>
          <p:cNvPr id="15" name="Oval 14">
            <a:extLst>
              <a:ext uri="{FF2B5EF4-FFF2-40B4-BE49-F238E27FC236}">
                <a16:creationId xmlns="" xmlns:a16="http://schemas.microsoft.com/office/drawing/2014/main" id="{87C2FC4E-506E-887C-0BE1-2FFCDEE2D247}"/>
              </a:ext>
            </a:extLst>
          </p:cNvPr>
          <p:cNvSpPr/>
          <p:nvPr/>
        </p:nvSpPr>
        <p:spPr>
          <a:xfrm>
            <a:off x="9598829" y="2892633"/>
            <a:ext cx="7567356" cy="924471"/>
          </a:xfrm>
          <a:prstGeom prst="ellipse">
            <a:avLst/>
          </a:prstGeom>
          <a:noFill/>
          <a:ln>
            <a:solidFill>
              <a:srgbClr val="FF1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15"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1287</Words>
  <Application>Microsoft Office PowerPoint</Application>
  <PresentationFormat>Custom</PresentationFormat>
  <Paragraphs>135</Paragraphs>
  <Slides>21</Slides>
  <Notes>14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DengXian</vt:lpstr>
      <vt:lpstr>Paytone One</vt:lpstr>
      <vt:lpstr>Cambria</vt:lpstr>
      <vt:lpstr>Lato</vt:lpstr>
      <vt:lpstr>Verdana</vt:lpstr>
      <vt:lpstr>Times New Roman</vt:lpstr>
      <vt:lpstr>Arial-Rounded</vt:lpstr>
      <vt:lpstr>Calibri</vt:lpstr>
      <vt:lpstr>#9Slide02 Noi dung rat dai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CHAU</dc:creator>
  <cp:lastModifiedBy>Windows User</cp:lastModifiedBy>
  <cp:revision>24</cp:revision>
  <dcterms:modified xsi:type="dcterms:W3CDTF">2025-01-06T14:33:52Z</dcterms:modified>
</cp:coreProperties>
</file>