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609" r:id="rId2"/>
    <p:sldId id="646" r:id="rId3"/>
    <p:sldId id="607" r:id="rId4"/>
    <p:sldId id="643" r:id="rId5"/>
    <p:sldId id="630" r:id="rId6"/>
    <p:sldId id="633" r:id="rId7"/>
    <p:sldId id="632" r:id="rId8"/>
    <p:sldId id="635" r:id="rId9"/>
    <p:sldId id="638" r:id="rId10"/>
    <p:sldId id="610" r:id="rId11"/>
    <p:sldId id="644" r:id="rId12"/>
    <p:sldId id="647" r:id="rId13"/>
    <p:sldId id="648" r:id="rId14"/>
    <p:sldId id="649" r:id="rId15"/>
    <p:sldId id="618" r:id="rId16"/>
    <p:sldId id="62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132A"/>
    <a:srgbClr val="5808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7426" autoAdjust="0"/>
  </p:normalViewPr>
  <p:slideViewPr>
    <p:cSldViewPr snapToGrid="0">
      <p:cViewPr varScale="1">
        <p:scale>
          <a:sx n="52" d="100"/>
          <a:sy n="52" d="100"/>
        </p:scale>
        <p:origin x="12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D4A0F8-8067-449F-B231-6D2C0AC35A73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344D0D-37A6-4EB2-8C60-349CE7F4F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178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9205843"/>
      </p:ext>
    </p:extLst>
  </p:cSld>
  <p:clrMapOvr>
    <a:masterClrMapping/>
  </p:clrMapOvr>
  <p:transition spd="slow" advClick="0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5957304"/>
      </p:ext>
    </p:extLst>
  </p:cSld>
  <p:clrMapOvr>
    <a:masterClrMapping/>
  </p:clrMapOvr>
  <p:transition spd="slow" advClick="0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2829263"/>
      </p:ext>
    </p:extLst>
  </p:cSld>
  <p:clrMapOvr>
    <a:masterClrMapping/>
  </p:clrMapOvr>
  <p:transition spd="slow" advClick="0">
    <p:wheel spokes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6152512"/>
      </p:ext>
    </p:extLst>
  </p:cSld>
  <p:clrMapOvr>
    <a:masterClrMapping/>
  </p:clrMapOvr>
  <p:transition spd="slow" advClick="0">
    <p:wheel spokes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373277"/>
      </p:ext>
    </p:extLst>
  </p:cSld>
  <p:clrMapOvr>
    <a:masterClrMapping/>
  </p:clrMapOvr>
  <p:transition spd="slow" advClick="0">
    <p:wheel spokes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0111208"/>
      </p:ext>
    </p:extLst>
  </p:cSld>
  <p:clrMapOvr>
    <a:masterClrMapping/>
  </p:clrMapOvr>
  <p:transition spd="slow" advClick="0">
    <p:wheel spokes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56721366"/>
      </p:ext>
    </p:extLst>
  </p:cSld>
  <p:clrMapOvr>
    <a:masterClrMapping/>
  </p:clrMapOvr>
  <p:transition spd="slow" advClick="0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8444601"/>
      </p:ext>
    </p:extLst>
  </p:cSld>
  <p:clrMapOvr>
    <a:masterClrMapping/>
  </p:clrMapOvr>
  <p:transition spd="slow" advClick="0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813946"/>
      </p:ext>
    </p:extLst>
  </p:cSld>
  <p:clrMapOvr>
    <a:masterClrMapping/>
  </p:clrMapOvr>
  <p:transition spd="slow" advClick="0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4150344"/>
      </p:ext>
    </p:extLst>
  </p:cSld>
  <p:clrMapOvr>
    <a:masterClrMapping/>
  </p:clrMapOvr>
  <p:transition spd="slow" advClick="0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3705997"/>
      </p:ext>
    </p:extLst>
  </p:cSld>
  <p:clrMapOvr>
    <a:masterClrMapping/>
  </p:clrMapOvr>
  <p:transition spd="slow" advClick="0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4677303"/>
      </p:ext>
    </p:extLst>
  </p:cSld>
  <p:clrMapOvr>
    <a:masterClrMapping/>
  </p:clrMapOvr>
  <p:transition spd="slow" advClick="0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6236284"/>
      </p:ext>
    </p:extLst>
  </p:cSld>
  <p:clrMapOvr>
    <a:masterClrMapping/>
  </p:clrMapOvr>
  <p:transition spd="slow" advClick="0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6318895"/>
      </p:ext>
    </p:extLst>
  </p:cSld>
  <p:clrMapOvr>
    <a:masterClrMapping/>
  </p:clrMapOvr>
  <p:transition spd="slow" advClick="0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4010184"/>
      </p:ext>
    </p:extLst>
  </p:cSld>
  <p:clrMapOvr>
    <a:masterClrMapping/>
  </p:clrMapOvr>
  <p:transition spd="slow" advClick="0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D2C7DBC8-ECF4-2DCD-DBAE-0B9458F889B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05863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4" r:id="rId12"/>
    <p:sldLayoutId id="2147483685" r:id="rId13"/>
    <p:sldLayoutId id="2147483686" r:id="rId14"/>
    <p:sldLayoutId id="2147483687" r:id="rId15"/>
  </p:sldLayoutIdLst>
  <p:transition spd="slow" advClick="0">
    <p:wheel spokes="1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180" y="-576942"/>
            <a:ext cx="9604285" cy="7941128"/>
          </a:xfrm>
          <a:prstGeom prst="rect">
            <a:avLst/>
          </a:prstGeom>
        </p:spPr>
      </p:pic>
      <p:sp>
        <p:nvSpPr>
          <p:cNvPr id="11" name="爆炸形: 8 pt  10"/>
          <p:cNvSpPr/>
          <p:nvPr/>
        </p:nvSpPr>
        <p:spPr>
          <a:xfrm>
            <a:off x="8000159" y="3818011"/>
            <a:ext cx="1923327" cy="1515291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4680" y="3164401"/>
            <a:ext cx="7349610" cy="1712125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-6350" y="3286398"/>
            <a:ext cx="12192000" cy="23698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6647" y="1320471"/>
            <a:ext cx="2103302" cy="212159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9203" y="2246102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609" y="-185359"/>
            <a:ext cx="4883331" cy="4065680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2751" y="3696603"/>
            <a:ext cx="7495177" cy="1711387"/>
          </a:xfrm>
          <a:prstGeom prst="rect">
            <a:avLst/>
          </a:prstGeom>
        </p:spPr>
      </p:pic>
      <p:pic>
        <p:nvPicPr>
          <p:cNvPr id="12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780" y="706483"/>
            <a:ext cx="3582297" cy="28114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D58A99-7D1F-4257-DD71-DC8C8B996BD7}"/>
              </a:ext>
            </a:extLst>
          </p:cNvPr>
          <p:cNvGrpSpPr/>
          <p:nvPr/>
        </p:nvGrpSpPr>
        <p:grpSpPr>
          <a:xfrm>
            <a:off x="990600" y="409575"/>
            <a:ext cx="9944100" cy="594300"/>
            <a:chOff x="990600" y="409575"/>
            <a:chExt cx="9944100" cy="59430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7AF76C2-1811-EDF0-8CDD-749D4D818256}"/>
                </a:ext>
              </a:extLst>
            </p:cNvPr>
            <p:cNvSpPr txBox="1"/>
            <p:nvPr/>
          </p:nvSpPr>
          <p:spPr>
            <a:xfrm>
              <a:off x="1628775" y="419100"/>
              <a:ext cx="9305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6E4D7F0-7A8E-D4DF-16DD-2BBFDF1A2A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8412" y="1343024"/>
            <a:ext cx="7554869" cy="4371975"/>
          </a:xfrm>
          <a:prstGeom prst="rect">
            <a:avLst/>
          </a:prstGeom>
        </p:spPr>
      </p:pic>
      <p:pic>
        <p:nvPicPr>
          <p:cNvPr id="12" name="Picture 11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03214FAF-19E4-0467-966B-848026755B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129" y="1562100"/>
            <a:ext cx="1091233" cy="923925"/>
          </a:xfrm>
          <a:prstGeom prst="rect">
            <a:avLst/>
          </a:prstGeom>
        </p:spPr>
      </p:pic>
      <p:pic>
        <p:nvPicPr>
          <p:cNvPr id="13" name="Picture 12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D578E08F-FAAD-D8F7-A403-01697EDFFB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079" y="1647825"/>
            <a:ext cx="1091233" cy="923925"/>
          </a:xfrm>
          <a:prstGeom prst="rect">
            <a:avLst/>
          </a:prstGeom>
        </p:spPr>
      </p:pic>
      <p:pic>
        <p:nvPicPr>
          <p:cNvPr id="14" name="Picture 13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B20164EB-5A8C-CB78-3424-DA1628FC5D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829" y="3648075"/>
            <a:ext cx="1091233" cy="923925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D58A99-7D1F-4257-DD71-DC8C8B996BD7}"/>
              </a:ext>
            </a:extLst>
          </p:cNvPr>
          <p:cNvGrpSpPr/>
          <p:nvPr/>
        </p:nvGrpSpPr>
        <p:grpSpPr>
          <a:xfrm>
            <a:off x="990600" y="409575"/>
            <a:ext cx="9944100" cy="594300"/>
            <a:chOff x="990600" y="409575"/>
            <a:chExt cx="9944100" cy="59430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7AF76C2-1811-EDF0-8CDD-749D4D818256}"/>
                </a:ext>
              </a:extLst>
            </p:cNvPr>
            <p:cNvSpPr txBox="1"/>
            <p:nvPr/>
          </p:nvSpPr>
          <p:spPr>
            <a:xfrm>
              <a:off x="1628775" y="419100"/>
              <a:ext cx="9305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vẽ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D825A11-A1BF-B55D-71E9-342BA4953FC4}"/>
              </a:ext>
            </a:extLst>
          </p:cNvPr>
          <p:cNvSpPr txBox="1"/>
          <p:nvPr/>
        </p:nvSpPr>
        <p:spPr>
          <a:xfrm>
            <a:off x="1371600" y="1162050"/>
            <a:ext cx="99250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A, B, C, D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che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A38ADE-8852-4918-E828-605F56EABB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549" y="2366962"/>
            <a:ext cx="8391525" cy="3077602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6511F5C-1B70-1E9E-044E-7C626809ED8B}"/>
              </a:ext>
            </a:extLst>
          </p:cNvPr>
          <p:cNvCxnSpPr/>
          <p:nvPr/>
        </p:nvCxnSpPr>
        <p:spPr>
          <a:xfrm flipH="1">
            <a:off x="3209925" y="2819400"/>
            <a:ext cx="1771650" cy="18383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05F7331-7223-A464-150D-F7A7B60D0446}"/>
              </a:ext>
            </a:extLst>
          </p:cNvPr>
          <p:cNvCxnSpPr>
            <a:cxnSpLocks/>
          </p:cNvCxnSpPr>
          <p:nvPr/>
        </p:nvCxnSpPr>
        <p:spPr>
          <a:xfrm flipH="1">
            <a:off x="4981575" y="2847975"/>
            <a:ext cx="36099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4D82BE0-18E5-51F6-1A3E-3BCB303163CB}"/>
              </a:ext>
            </a:extLst>
          </p:cNvPr>
          <p:cNvCxnSpPr>
            <a:cxnSpLocks/>
          </p:cNvCxnSpPr>
          <p:nvPr/>
        </p:nvCxnSpPr>
        <p:spPr>
          <a:xfrm flipH="1">
            <a:off x="6838950" y="2886075"/>
            <a:ext cx="1724025" cy="17430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DECE2EC-1C91-F5A6-A470-08D767FD644D}"/>
              </a:ext>
            </a:extLst>
          </p:cNvPr>
          <p:cNvCxnSpPr>
            <a:cxnSpLocks/>
          </p:cNvCxnSpPr>
          <p:nvPr/>
        </p:nvCxnSpPr>
        <p:spPr>
          <a:xfrm flipH="1">
            <a:off x="3219450" y="4638675"/>
            <a:ext cx="36480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9B7FA3B-310B-877C-5784-AE4570BAA72F}"/>
              </a:ext>
            </a:extLst>
          </p:cNvPr>
          <p:cNvSpPr txBox="1"/>
          <p:nvPr/>
        </p:nvSpPr>
        <p:spPr>
          <a:xfrm>
            <a:off x="6667500" y="4552950"/>
            <a:ext cx="390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926194179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D58A99-7D1F-4257-DD71-DC8C8B996BD7}"/>
              </a:ext>
            </a:extLst>
          </p:cNvPr>
          <p:cNvGrpSpPr/>
          <p:nvPr/>
        </p:nvGrpSpPr>
        <p:grpSpPr>
          <a:xfrm>
            <a:off x="952500" y="409575"/>
            <a:ext cx="10372725" cy="1086743"/>
            <a:chOff x="990600" y="409575"/>
            <a:chExt cx="10372725" cy="108674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7AF76C2-1811-EDF0-8CDD-749D4D818256}"/>
                </a:ext>
              </a:extLst>
            </p:cNvPr>
            <p:cNvSpPr txBox="1"/>
            <p:nvPr/>
          </p:nvSpPr>
          <p:spPr>
            <a:xfrm>
              <a:off x="1628775" y="419100"/>
              <a:ext cx="97345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 ABCD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CDEG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AB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3 dm.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31DF5B6-2E77-D8B0-5191-C9A77F30A591}"/>
              </a:ext>
            </a:extLst>
          </p:cNvPr>
          <p:cNvSpPr txBox="1"/>
          <p:nvPr/>
        </p:nvSpPr>
        <p:spPr>
          <a:xfrm>
            <a:off x="885824" y="2019300"/>
            <a:ext cx="6105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EG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-xi-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6E6E2F-3D6D-A0CB-5DD3-C08F918C8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1981" y="1252537"/>
            <a:ext cx="4297994" cy="26146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7C5A97-E80D-1AA1-982B-212CFF94E2AC}"/>
              </a:ext>
            </a:extLst>
          </p:cNvPr>
          <p:cNvSpPr txBox="1"/>
          <p:nvPr/>
        </p:nvSpPr>
        <p:spPr>
          <a:xfrm>
            <a:off x="8867775" y="1352550"/>
            <a:ext cx="1133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dm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BF0148-2E79-EDFD-68D9-31B75ECE428E}"/>
              </a:ext>
            </a:extLst>
          </p:cNvPr>
          <p:cNvSpPr txBox="1"/>
          <p:nvPr/>
        </p:nvSpPr>
        <p:spPr>
          <a:xfrm>
            <a:off x="2124076" y="4229100"/>
            <a:ext cx="80486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CDEG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AB = DC = EG = 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dm</a:t>
            </a:r>
          </a:p>
          <a:p>
            <a:pPr algn="ctr"/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EG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 dm.</a:t>
            </a:r>
          </a:p>
          <a:p>
            <a:pPr algn="ctr"/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248948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D58A99-7D1F-4257-DD71-DC8C8B996BD7}"/>
              </a:ext>
            </a:extLst>
          </p:cNvPr>
          <p:cNvGrpSpPr/>
          <p:nvPr/>
        </p:nvGrpSpPr>
        <p:grpSpPr>
          <a:xfrm>
            <a:off x="952500" y="409575"/>
            <a:ext cx="10372725" cy="1086743"/>
            <a:chOff x="990600" y="409575"/>
            <a:chExt cx="10372725" cy="108674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7AF76C2-1811-EDF0-8CDD-749D4D818256}"/>
                </a:ext>
              </a:extLst>
            </p:cNvPr>
            <p:cNvSpPr txBox="1"/>
            <p:nvPr/>
          </p:nvSpPr>
          <p:spPr>
            <a:xfrm>
              <a:off x="1628775" y="419100"/>
              <a:ext cx="97345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Cho ABCD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CDEG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hành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AB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bằng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 dm.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31DF5B6-2E77-D8B0-5191-C9A77F30A591}"/>
              </a:ext>
            </a:extLst>
          </p:cNvPr>
          <p:cNvSpPr txBox="1"/>
          <p:nvPr/>
        </p:nvSpPr>
        <p:spPr>
          <a:xfrm>
            <a:off x="885824" y="2019300"/>
            <a:ext cx="6105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CD.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6E6E2F-3D6D-A0CB-5DD3-C08F918C8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4856" y="804862"/>
            <a:ext cx="4297994" cy="261461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7BF0148-2E79-EDFD-68D9-31B75ECE428E}"/>
              </a:ext>
            </a:extLst>
          </p:cNvPr>
          <p:cNvSpPr txBox="1"/>
          <p:nvPr/>
        </p:nvSpPr>
        <p:spPr>
          <a:xfrm>
            <a:off x="1581151" y="3886200"/>
            <a:ext cx="9058274" cy="1651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CD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AB//CD, EG//CD.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FAF2D95-FC05-682F-7935-171D86D58363}"/>
              </a:ext>
            </a:extLst>
          </p:cNvPr>
          <p:cNvCxnSpPr>
            <a:cxnSpLocks/>
          </p:cNvCxnSpPr>
          <p:nvPr/>
        </p:nvCxnSpPr>
        <p:spPr>
          <a:xfrm flipH="1">
            <a:off x="7448550" y="2276475"/>
            <a:ext cx="26574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7C24CFB-744A-1BFA-77C7-6F1726EB3ACB}"/>
              </a:ext>
            </a:extLst>
          </p:cNvPr>
          <p:cNvCxnSpPr>
            <a:cxnSpLocks/>
          </p:cNvCxnSpPr>
          <p:nvPr/>
        </p:nvCxnSpPr>
        <p:spPr>
          <a:xfrm flipH="1">
            <a:off x="8324850" y="1485900"/>
            <a:ext cx="2628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5AAAA61-4117-68C7-3208-69444EC35CB3}"/>
              </a:ext>
            </a:extLst>
          </p:cNvPr>
          <p:cNvCxnSpPr>
            <a:cxnSpLocks/>
          </p:cNvCxnSpPr>
          <p:nvPr/>
        </p:nvCxnSpPr>
        <p:spPr>
          <a:xfrm flipH="1">
            <a:off x="8324850" y="3076575"/>
            <a:ext cx="2628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5078696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671483" y="848759"/>
            <a:ext cx="9725947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350" y="1000676"/>
            <a:ext cx="7034454" cy="1740705"/>
          </a:xfrm>
          <a:prstGeom prst="rect">
            <a:avLst/>
          </a:prstGeom>
        </p:spPr>
      </p:pic>
      <p:sp>
        <p:nvSpPr>
          <p:cNvPr id="13" name="矩形 4"/>
          <p:cNvSpPr/>
          <p:nvPr/>
        </p:nvSpPr>
        <p:spPr>
          <a:xfrm>
            <a:off x="2533209" y="3040653"/>
            <a:ext cx="6648994" cy="2174966"/>
          </a:xfrm>
          <a:prstGeom prst="rect">
            <a:avLst/>
          </a:prstGeom>
          <a:solidFill>
            <a:schemeClr val="bg1"/>
          </a:solidFill>
          <a:ln w="38100">
            <a:solidFill>
              <a:srgbClr val="3793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52259" y="3468242"/>
            <a:ext cx="665541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Quan sát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等线"/>
            </a:endParaRPr>
          </a:p>
        </p:txBody>
      </p:sp>
      <p:pic>
        <p:nvPicPr>
          <p:cNvPr id="15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533" y="3551095"/>
            <a:ext cx="3582297" cy="28114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8" r="15404"/>
          <a:stretch>
            <a:fillRect/>
          </a:stretch>
        </p:blipFill>
        <p:spPr>
          <a:xfrm>
            <a:off x="1186798" y="478121"/>
            <a:ext cx="10421470" cy="5642532"/>
          </a:xfrm>
          <a:custGeom>
            <a:avLst/>
            <a:gdLst>
              <a:gd name="connsiteX0" fmla="*/ 0 w 8108576"/>
              <a:gd name="connsiteY0" fmla="*/ 0 h 4445000"/>
              <a:gd name="connsiteX1" fmla="*/ 8108576 w 8108576"/>
              <a:gd name="connsiteY1" fmla="*/ 0 h 4445000"/>
              <a:gd name="connsiteX2" fmla="*/ 8108576 w 8108576"/>
              <a:gd name="connsiteY2" fmla="*/ 4445000 h 4445000"/>
              <a:gd name="connsiteX3" fmla="*/ 0 w 8108576"/>
              <a:gd name="connsiteY3" fmla="*/ 4445000 h 444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8576" h="4445000">
                <a:moveTo>
                  <a:pt x="0" y="0"/>
                </a:moveTo>
                <a:lnTo>
                  <a:pt x="8108576" y="0"/>
                </a:lnTo>
                <a:lnTo>
                  <a:pt x="8108576" y="4445000"/>
                </a:lnTo>
                <a:lnTo>
                  <a:pt x="0" y="4445000"/>
                </a:lnTo>
                <a:close/>
              </a:path>
            </a:pathLst>
          </a:cu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6135" y="4678948"/>
            <a:ext cx="3072650" cy="1700931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6209" y="1930400"/>
            <a:ext cx="5738954" cy="2085700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">
            <a:hlinkClick r:id="" action="ppaction://media"/>
            <a:extLst>
              <a:ext uri="{FF2B5EF4-FFF2-40B4-BE49-F238E27FC236}">
                <a16:creationId xmlns:a16="http://schemas.microsoft.com/office/drawing/2014/main" id="{6B0E3403-B7C4-EEEE-8D15-2626D984A4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921543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2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9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8" r="15404"/>
          <a:stretch>
            <a:fillRect/>
          </a:stretch>
        </p:blipFill>
        <p:spPr>
          <a:xfrm>
            <a:off x="1028700" y="478121"/>
            <a:ext cx="10820400" cy="5642532"/>
          </a:xfrm>
          <a:custGeom>
            <a:avLst/>
            <a:gdLst>
              <a:gd name="connsiteX0" fmla="*/ 0 w 8108576"/>
              <a:gd name="connsiteY0" fmla="*/ 0 h 4445000"/>
              <a:gd name="connsiteX1" fmla="*/ 8108576 w 8108576"/>
              <a:gd name="connsiteY1" fmla="*/ 0 h 4445000"/>
              <a:gd name="connsiteX2" fmla="*/ 8108576 w 8108576"/>
              <a:gd name="connsiteY2" fmla="*/ 4445000 h 4445000"/>
              <a:gd name="connsiteX3" fmla="*/ 0 w 8108576"/>
              <a:gd name="connsiteY3" fmla="*/ 4445000 h 444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8576" h="4445000">
                <a:moveTo>
                  <a:pt x="0" y="0"/>
                </a:moveTo>
                <a:lnTo>
                  <a:pt x="8108576" y="0"/>
                </a:lnTo>
                <a:lnTo>
                  <a:pt x="8108576" y="4445000"/>
                </a:lnTo>
                <a:lnTo>
                  <a:pt x="0" y="4445000"/>
                </a:lnTo>
                <a:close/>
              </a:path>
            </a:pathLst>
          </a:cu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6135" y="4678948"/>
            <a:ext cx="3072650" cy="1700931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1538" y="1"/>
            <a:ext cx="1671173" cy="16546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D9D2FF-C4E2-1DAD-B6B7-54A64EB3BF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4153" y="1199336"/>
            <a:ext cx="2469094" cy="11827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807546-23EC-7274-90BE-7FA9BF8598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0836" y="2267624"/>
            <a:ext cx="6166856" cy="2199601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70114" y="300184"/>
            <a:ext cx="11440886" cy="6230256"/>
          </a:xfrm>
          <a:prstGeom prst="roundRect">
            <a:avLst/>
          </a:prstGeom>
          <a:solidFill>
            <a:schemeClr val="bg1">
              <a:alpha val="93000"/>
            </a:schemeClr>
          </a:solidFill>
          <a:ln w="34925" cmpd="sng">
            <a:solidFill>
              <a:schemeClr val="accent1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0100" y="2277915"/>
            <a:ext cx="10763250" cy="2482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Nhận biết được hình bình hành thông qua hình ảnh trực quan.</a:t>
            </a:r>
          </a:p>
          <a:p>
            <a:pPr lvl="0" algn="just">
              <a:lnSpc>
                <a:spcPct val="150000"/>
              </a:lnSpc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Mô tả được đặc điểm về cạnh của hình bình hành.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886" y="503983"/>
            <a:ext cx="8474523" cy="1773932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167" y="-319373"/>
            <a:ext cx="9604285" cy="7870371"/>
          </a:xfrm>
          <a:prstGeom prst="rect">
            <a:avLst/>
          </a:prstGeom>
        </p:spPr>
      </p:pic>
      <p:sp>
        <p:nvSpPr>
          <p:cNvPr id="11" name="爆炸形: 8 pt  10"/>
          <p:cNvSpPr/>
          <p:nvPr/>
        </p:nvSpPr>
        <p:spPr>
          <a:xfrm>
            <a:off x="8226300" y="3935998"/>
            <a:ext cx="1923327" cy="1515291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5311" y="3118345"/>
            <a:ext cx="6489307" cy="1635305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22"/>
          <p:cNvSpPr/>
          <p:nvPr/>
        </p:nvSpPr>
        <p:spPr>
          <a:xfrm>
            <a:off x="545691" y="352103"/>
            <a:ext cx="11100618" cy="588359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7C907E-37F6-000E-C895-5B19D5310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0368" y="370294"/>
            <a:ext cx="3840813" cy="859611"/>
          </a:xfrm>
          <a:prstGeom prst="rect">
            <a:avLst/>
          </a:prstGeom>
        </p:spPr>
      </p:pic>
      <p:pic>
        <p:nvPicPr>
          <p:cNvPr id="21" name="Picture 20" descr="A cartoon of a child and a child sitting on a floor with a building block&#10;&#10;Description automatically generated">
            <a:extLst>
              <a:ext uri="{FF2B5EF4-FFF2-40B4-BE49-F238E27FC236}">
                <a16:creationId xmlns:a16="http://schemas.microsoft.com/office/drawing/2014/main" id="{E99D2E25-D282-8F49-3CEF-31783574C7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850" y="1643062"/>
            <a:ext cx="6419850" cy="3933825"/>
          </a:xfrm>
          <a:prstGeom prst="rect">
            <a:avLst/>
          </a:prstGeom>
        </p:spPr>
      </p:pic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4AA42ACA-E309-7171-412F-DC041579AE6E}"/>
              </a:ext>
            </a:extLst>
          </p:cNvPr>
          <p:cNvSpPr/>
          <p:nvPr/>
        </p:nvSpPr>
        <p:spPr>
          <a:xfrm>
            <a:off x="2838450" y="2562224"/>
            <a:ext cx="1685925" cy="942975"/>
          </a:xfrm>
          <a:prstGeom prst="wedgeRoundRectCallout">
            <a:avLst>
              <a:gd name="adj1" fmla="val 22105"/>
              <a:gd name="adj2" fmla="val 59821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C8517FBA-6971-F5DB-2765-56C768AA4B9B}"/>
              </a:ext>
            </a:extLst>
          </p:cNvPr>
          <p:cNvSpPr/>
          <p:nvPr/>
        </p:nvSpPr>
        <p:spPr>
          <a:xfrm>
            <a:off x="6829425" y="1019174"/>
            <a:ext cx="2143125" cy="942975"/>
          </a:xfrm>
          <a:prstGeom prst="wedgeRoundRectCallout">
            <a:avLst>
              <a:gd name="adj1" fmla="val -28117"/>
              <a:gd name="adj2" fmla="val 75983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Đuôi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AD34FC22-1D05-72CA-A8FF-0A7534639466}"/>
              </a:ext>
            </a:extLst>
          </p:cNvPr>
          <p:cNvSpPr/>
          <p:nvPr/>
        </p:nvSpPr>
        <p:spPr>
          <a:xfrm>
            <a:off x="7372350" y="2543174"/>
            <a:ext cx="2143125" cy="942975"/>
          </a:xfrm>
          <a:prstGeom prst="wedgeRoundRectCallout">
            <a:avLst>
              <a:gd name="adj1" fmla="val -28117"/>
              <a:gd name="adj2" fmla="val 75983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Nam à!</a:t>
            </a:r>
          </a:p>
        </p:txBody>
      </p:sp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1"/>
          <p:cNvSpPr/>
          <p:nvPr/>
        </p:nvSpPr>
        <p:spPr>
          <a:xfrm>
            <a:off x="685800" y="381000"/>
            <a:ext cx="11049000" cy="617220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id="{295D406E-5314-476C-4791-2EB4F75138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0" y="676275"/>
            <a:ext cx="3352800" cy="2286000"/>
          </a:xfrm>
          <a:prstGeom prst="rect">
            <a:avLst/>
          </a:prstGeom>
        </p:spPr>
      </p:pic>
      <p:sp>
        <p:nvSpPr>
          <p:cNvPr id="138" name="TextBox 137">
            <a:extLst>
              <a:ext uri="{FF2B5EF4-FFF2-40B4-BE49-F238E27FC236}">
                <a16:creationId xmlns:a16="http://schemas.microsoft.com/office/drawing/2014/main" id="{98231673-DB5E-A623-1787-C35530E4DBD2}"/>
              </a:ext>
            </a:extLst>
          </p:cNvPr>
          <p:cNvSpPr txBox="1"/>
          <p:nvPr/>
        </p:nvSpPr>
        <p:spPr>
          <a:xfrm>
            <a:off x="1162050" y="3067050"/>
            <a:ext cx="10363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AB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DC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AD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BC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 song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DC; 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AD song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AB = DC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AD = BC</a:t>
            </a:r>
          </a:p>
        </p:txBody>
      </p:sp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66750" y="876300"/>
            <a:ext cx="10858500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Rectangle: Rounded Corners 1"/>
          <p:cNvSpPr/>
          <p:nvPr/>
        </p:nvSpPr>
        <p:spPr>
          <a:xfrm>
            <a:off x="685800" y="381000"/>
            <a:ext cx="11049000" cy="6172200"/>
          </a:xfrm>
          <a:prstGeom prst="roundRect">
            <a:avLst/>
          </a:prstGeom>
          <a:solidFill>
            <a:srgbClr val="FFFFFF">
              <a:alpha val="81961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6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388411"/>
            <a:ext cx="2990850" cy="4498316"/>
          </a:xfrm>
          <a:prstGeom prst="rect">
            <a:avLst/>
          </a:prstGeom>
        </p:spPr>
      </p:pic>
      <p:sp>
        <p:nvSpPr>
          <p:cNvPr id="3" name="矩形 8">
            <a:extLst>
              <a:ext uri="{FF2B5EF4-FFF2-40B4-BE49-F238E27FC236}">
                <a16:creationId xmlns:a16="http://schemas.microsoft.com/office/drawing/2014/main" id="{21D8B58E-1F25-5F92-5C2A-9442416C5EC3}"/>
              </a:ext>
            </a:extLst>
          </p:cNvPr>
          <p:cNvSpPr/>
          <p:nvPr/>
        </p:nvSpPr>
        <p:spPr>
          <a:xfrm>
            <a:off x="2135642" y="992616"/>
            <a:ext cx="8627607" cy="1438689"/>
          </a:xfrm>
          <a:prstGeom prst="wedgeRoundRectCallout">
            <a:avLst>
              <a:gd name="adj1" fmla="val -39721"/>
              <a:gd name="adj2" fmla="val 61319"/>
              <a:gd name="adj3" fmla="val 16667"/>
            </a:avLst>
          </a:prstGeom>
          <a:solidFill>
            <a:srgbClr val="FFFFFF"/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lvl="0" algn="ctr" defTabSz="685800">
              <a:defRPr/>
            </a:pP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Hình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bình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hành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hai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cặp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cạnh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đối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diện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, song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song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bằng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nhau</a:t>
            </a:r>
            <a:endParaRPr kumimoji="0" lang="zh-CN" altLang="en-US" sz="4000" b="1" i="0" u="none" strike="noStrike" kern="800" cap="none" spc="0" normalizeH="0" baseline="0" noProof="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1"/>
          <p:cNvSpPr/>
          <p:nvPr/>
        </p:nvSpPr>
        <p:spPr>
          <a:xfrm>
            <a:off x="219075" y="276225"/>
            <a:ext cx="11763375" cy="6388476"/>
          </a:xfrm>
          <a:prstGeom prst="roundRect">
            <a:avLst/>
          </a:prstGeom>
          <a:solidFill>
            <a:srgbClr val="FFFFFF">
              <a:alpha val="81961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61">
            <a:extLst>
              <a:ext uri="{FF2B5EF4-FFF2-40B4-BE49-F238E27FC236}">
                <a16:creationId xmlns:a16="http://schemas.microsoft.com/office/drawing/2014/main" id="{43F2ACC8-5C07-535E-246C-1C9CA1AD7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3834" y="1720851"/>
            <a:ext cx="3892551" cy="12954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40" tIns="45720" rIns="91440" bIns="4572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1219170"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AutoShape 63">
            <a:extLst>
              <a:ext uri="{FF2B5EF4-FFF2-40B4-BE49-F238E27FC236}">
                <a16:creationId xmlns:a16="http://schemas.microsoft.com/office/drawing/2014/main" id="{8DC6D6CF-4449-9658-9BF6-FAE582C7B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1657351"/>
            <a:ext cx="3962400" cy="1371600"/>
          </a:xfrm>
          <a:prstGeom prst="parallelogram">
            <a:avLst>
              <a:gd name="adj" fmla="val 38198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40" tIns="45720" rIns="91440" bIns="4572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1219170"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64">
            <a:extLst>
              <a:ext uri="{FF2B5EF4-FFF2-40B4-BE49-F238E27FC236}">
                <a16:creationId xmlns:a16="http://schemas.microsoft.com/office/drawing/2014/main" id="{7BDD2B51-BDA7-144A-9E3B-4DFF464CD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775" y="390526"/>
            <a:ext cx="105918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So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26" name="TextBox 61">
            <a:extLst>
              <a:ext uri="{FF2B5EF4-FFF2-40B4-BE49-F238E27FC236}">
                <a16:creationId xmlns:a16="http://schemas.microsoft.com/office/drawing/2014/main" id="{0D9E6CA3-6DA2-40CF-DBDC-30E79D779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9487" y="3223684"/>
            <a:ext cx="22012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 chữ nhật</a:t>
            </a:r>
          </a:p>
        </p:txBody>
      </p:sp>
      <p:sp>
        <p:nvSpPr>
          <p:cNvPr id="27" name="TextBox 62">
            <a:extLst>
              <a:ext uri="{FF2B5EF4-FFF2-40B4-BE49-F238E27FC236}">
                <a16:creationId xmlns:a16="http://schemas.microsoft.com/office/drawing/2014/main" id="{FFCCA46E-7C8F-B79F-03BB-DC6AC57C6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5464" y="3162300"/>
            <a:ext cx="23775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 bình hành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896605E-0DDA-C374-2531-3A42A8DCC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4049184"/>
            <a:ext cx="10267951" cy="2267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cặp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song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song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endParaRPr lang="en-US" altLang="en-US" sz="2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liền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liền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altLang="en-US" sz="2400" b="1" dirty="0">
              <a:solidFill>
                <a:srgbClr val="FF00FF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67</TotalTime>
  <Words>367</Words>
  <Application>Microsoft Office PowerPoint</Application>
  <PresentationFormat>Widescreen</PresentationFormat>
  <Paragraphs>36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等线</vt:lpstr>
      <vt:lpstr>等线 Light</vt:lpstr>
      <vt:lpstr>Arial</vt:lpstr>
      <vt:lpstr>Calibri</vt:lpstr>
      <vt:lpstr>Cambria</vt:lpstr>
      <vt:lpstr>思源黑体 CN Medium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dc:description/>
  <cp:lastModifiedBy>Admin</cp:lastModifiedBy>
  <cp:revision>31</cp:revision>
  <dcterms:created xsi:type="dcterms:W3CDTF">2023-10-05T14:31:30Z</dcterms:created>
  <dcterms:modified xsi:type="dcterms:W3CDTF">2023-12-04T01:54:04Z</dcterms:modified>
  <cp:category/>
</cp:coreProperties>
</file>