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381" r:id="rId2"/>
    <p:sldId id="378" r:id="rId3"/>
    <p:sldId id="367" r:id="rId4"/>
    <p:sldId id="272" r:id="rId5"/>
    <p:sldId id="368" r:id="rId6"/>
    <p:sldId id="369" r:id="rId7"/>
    <p:sldId id="370" r:id="rId8"/>
    <p:sldId id="371" r:id="rId9"/>
    <p:sldId id="372" r:id="rId10"/>
    <p:sldId id="373" r:id="rId11"/>
    <p:sldId id="273" r:id="rId12"/>
    <p:sldId id="274" r:id="rId13"/>
    <p:sldId id="379" r:id="rId14"/>
    <p:sldId id="38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2E9"/>
    <a:srgbClr val="FDE084"/>
    <a:srgbClr val="BEEEAF"/>
    <a:srgbClr val="66E5B9"/>
    <a:srgbClr val="6BE8C8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7D44-565F-4478-A26C-E638DDD5ED96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8942-75DC-44A4-86CB-1765E37A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04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2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63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="" xmlns:a16="http://schemas.microsoft.com/office/drawing/2014/main" id="{AA39A79F-EBA0-69FE-FE3B-C2CC6268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C848135-C100-4F9A-968D-95F7D94E2B03}" type="datetimeFigureOut">
              <a:rPr lang="en-US"/>
              <a:pPr>
                <a:defRPr/>
              </a:pPr>
              <a:t>05/01/2025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="" xmlns:a16="http://schemas.microsoft.com/office/drawing/2014/main" id="{1C7FDBAD-6926-F6BA-287D-77A48BC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="" xmlns:a16="http://schemas.microsoft.com/office/drawing/2014/main" id="{F89C45A2-732A-BD09-7AF0-52858018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345331-E20B-4A57-BE45-6D84E1A10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4" r:id="rId4"/>
    <p:sldLayoutId id="2147483665" r:id="rId5"/>
    <p:sldLayoutId id="2147483666" r:id="rId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E140DB79-4E46-3938-79E3-11658B8CC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8" tIns="45684" rIns="91358" bIns="45684" anchor="ctr"/>
          <a:lstStyle>
            <a:lvl1pPr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AutoShape 3">
            <a:extLst>
              <a:ext uri="{FF2B5EF4-FFF2-40B4-BE49-F238E27FC236}">
                <a16:creationId xmlns="" xmlns:a16="http://schemas.microsoft.com/office/drawing/2014/main" id="{27EDBCAE-4C23-5A35-6330-67584FC0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5180014"/>
            <a:ext cx="7435850" cy="99853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00FF"/>
          </a:solidFill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358" tIns="45684" rIns="91358" bIns="45684" anchor="ctr"/>
          <a:lstStyle>
            <a:lvl1pPr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="" xmlns:a16="http://schemas.microsoft.com/office/drawing/2014/main" id="{F517D312-7AEB-CD2D-C3F9-416253C7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1619"/>
            <a:ext cx="12192000" cy="310118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8" tIns="45684" rIns="91358" bIns="45684" anchor="ctr"/>
          <a:lstStyle>
            <a:lvl1pPr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2024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2025</a:t>
            </a:r>
            <a:endParaRPr lang="uk-UA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6" descr="21">
            <a:extLst>
              <a:ext uri="{FF2B5EF4-FFF2-40B4-BE49-F238E27FC236}">
                <a16:creationId xmlns="" xmlns:a16="http://schemas.microsoft.com/office/drawing/2014/main" id="{948D0013-EE5A-CABE-9DD8-FD8820951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876801"/>
            <a:ext cx="2305051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lite">
            <a:extLst>
              <a:ext uri="{FF2B5EF4-FFF2-40B4-BE49-F238E27FC236}">
                <a16:creationId xmlns="" xmlns:a16="http://schemas.microsoft.com/office/drawing/2014/main" id="{73690AAA-472D-069D-B78A-F1CFFD5DD6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2251" y="6400800"/>
            <a:ext cx="4678363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15">
            <a:extLst>
              <a:ext uri="{FF2B5EF4-FFF2-40B4-BE49-F238E27FC236}">
                <a16:creationId xmlns="" xmlns:a16="http://schemas.microsoft.com/office/drawing/2014/main" id="{C276A9CC-7DC7-692B-888B-ABA09F82B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61914"/>
            <a:ext cx="216058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15">
            <a:extLst>
              <a:ext uri="{FF2B5EF4-FFF2-40B4-BE49-F238E27FC236}">
                <a16:creationId xmlns="" xmlns:a16="http://schemas.microsoft.com/office/drawing/2014/main" id="{7F91CDDC-9EC2-2F5E-DFCE-48CCEB563A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26988"/>
            <a:ext cx="23225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="" xmlns:a16="http://schemas.microsoft.com/office/drawing/2014/main" id="{F9A27B7B-4D54-6200-3C31-45343212A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011" y="1487075"/>
            <a:ext cx="11649977" cy="5578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32389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CHÀO MỪNG CÁC THẦY, CÔ GIÁO ĐẾN DỰ GIỜ </a:t>
            </a:r>
          </a:p>
        </p:txBody>
      </p:sp>
      <p:pic>
        <p:nvPicPr>
          <p:cNvPr id="14348" name="Picture 14" descr="POINSET3">
            <a:extLst>
              <a:ext uri="{FF2B5EF4-FFF2-40B4-BE49-F238E27FC236}">
                <a16:creationId xmlns="" xmlns:a16="http://schemas.microsoft.com/office/drawing/2014/main" id="{9B31E98B-BA8A-8344-8F1B-6B7AD5A3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5395914"/>
            <a:ext cx="1320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5">
            <a:extLst>
              <a:ext uri="{FF2B5EF4-FFF2-40B4-BE49-F238E27FC236}">
                <a16:creationId xmlns="" xmlns:a16="http://schemas.microsoft.com/office/drawing/2014/main" id="{FF51F9F8-BE2A-AC00-3BEE-D3CE276A4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370" y="52820"/>
            <a:ext cx="1415257" cy="1202912"/>
          </a:xfrm>
          <a:prstGeom prst="star32">
            <a:avLst>
              <a:gd name="adj" fmla="val 1824"/>
            </a:avLst>
          </a:prstGeom>
          <a:solidFill>
            <a:srgbClr val="4F81B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7300E6-21CF-85C9-7BDA-D36C4BFA01AD}"/>
              </a:ext>
            </a:extLst>
          </p:cNvPr>
          <p:cNvSpPr txBox="1"/>
          <p:nvPr/>
        </p:nvSpPr>
        <p:spPr>
          <a:xfrm>
            <a:off x="2680118" y="3337719"/>
            <a:ext cx="6133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40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097886-6ACC-3A1E-7E15-C559F45EBD0D}"/>
              </a:ext>
            </a:extLst>
          </p:cNvPr>
          <p:cNvSpPr txBox="1"/>
          <p:nvPr/>
        </p:nvSpPr>
        <p:spPr>
          <a:xfrm>
            <a:off x="2134785" y="4009442"/>
            <a:ext cx="7975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4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FAA5F6-7153-6A5C-2E7B-817FA08CC8ED}"/>
              </a:ext>
            </a:extLst>
          </p:cNvPr>
          <p:cNvSpPr txBox="1"/>
          <p:nvPr/>
        </p:nvSpPr>
        <p:spPr>
          <a:xfrm>
            <a:off x="3127239" y="2494100"/>
            <a:ext cx="6133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– LỚP 2</a:t>
            </a:r>
          </a:p>
        </p:txBody>
      </p:sp>
    </p:spTree>
    <p:extLst>
      <p:ext uri="{BB962C8B-B14F-4D97-AF65-F5344CB8AC3E}">
        <p14:creationId xmlns:p14="http://schemas.microsoft.com/office/powerpoint/2010/main" val="15168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434267" y="2943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930551" y="47904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858595" y="1310042"/>
            <a:ext cx="3307901" cy="23387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A9E9F3-5ECE-334A-B34B-EC736A3BFB69}"/>
              </a:ext>
            </a:extLst>
          </p:cNvPr>
          <p:cNvGrpSpPr/>
          <p:nvPr/>
        </p:nvGrpSpPr>
        <p:grpSpPr>
          <a:xfrm>
            <a:off x="4684715" y="1528607"/>
            <a:ext cx="2151670" cy="223114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56301" y="4392655"/>
            <a:ext cx="3022271" cy="1941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4C4C43-91A7-0043-991A-C7FE95C028D0}"/>
              </a:ext>
            </a:extLst>
          </p:cNvPr>
          <p:cNvGrpSpPr/>
          <p:nvPr/>
        </p:nvGrpSpPr>
        <p:grpSpPr>
          <a:xfrm>
            <a:off x="1191841" y="1612030"/>
            <a:ext cx="2270392" cy="2105182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505898" y="4652221"/>
            <a:ext cx="2868866" cy="1957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1" y="4668515"/>
            <a:ext cx="3000175" cy="1941412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268B4714-133F-2142-9394-F52A35F0A669}"/>
              </a:ext>
            </a:extLst>
          </p:cNvPr>
          <p:cNvSpPr/>
          <p:nvPr/>
        </p:nvSpPr>
        <p:spPr>
          <a:xfrm>
            <a:off x="1527836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2E09E38B-8BB7-4C4C-88DF-7379B98DD9B0}"/>
              </a:ext>
            </a:extLst>
          </p:cNvPr>
          <p:cNvSpPr/>
          <p:nvPr/>
        </p:nvSpPr>
        <p:spPr>
          <a:xfrm>
            <a:off x="4975415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4E620BA8-FA31-3248-8BA8-87B95DF8671D}"/>
              </a:ext>
            </a:extLst>
          </p:cNvPr>
          <p:cNvSpPr/>
          <p:nvPr/>
        </p:nvSpPr>
        <p:spPr>
          <a:xfrm>
            <a:off x="8937352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xmlns="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xmlns="" id="{6F9ACFB6-123B-0040-AC28-B1A6F82BA16F}"/>
              </a:ext>
            </a:extLst>
          </p:cNvPr>
          <p:cNvSpPr/>
          <p:nvPr/>
        </p:nvSpPr>
        <p:spPr>
          <a:xfrm>
            <a:off x="5760550" y="60915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xmlns="" id="{AEF3F1FC-6A87-7449-96B6-2A7915382C55}"/>
              </a:ext>
            </a:extLst>
          </p:cNvPr>
          <p:cNvSpPr/>
          <p:nvPr/>
        </p:nvSpPr>
        <p:spPr>
          <a:xfrm>
            <a:off x="9793003" y="6127812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868872" y="47276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8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F362D-E3C6-1D44-80A7-3A2832B726C3}"/>
              </a:ext>
            </a:extLst>
          </p:cNvPr>
          <p:cNvSpPr txBox="1"/>
          <p:nvPr/>
        </p:nvSpPr>
        <p:spPr>
          <a:xfrm flipH="1">
            <a:off x="3857161" y="521475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440529-4BCC-E84E-9533-2CD938C4D256}"/>
              </a:ext>
            </a:extLst>
          </p:cNvPr>
          <p:cNvGrpSpPr/>
          <p:nvPr/>
        </p:nvGrpSpPr>
        <p:grpSpPr>
          <a:xfrm>
            <a:off x="488525" y="30329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AC7060-6B9F-DB48-BD04-1172461FB24C}"/>
              </a:ext>
            </a:extLst>
          </p:cNvPr>
          <p:cNvSpPr/>
          <p:nvPr/>
        </p:nvSpPr>
        <p:spPr>
          <a:xfrm>
            <a:off x="3393335" y="5193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xmlns="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625248" y="1232097"/>
            <a:ext cx="5246915" cy="49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06197B4-B55E-CB4D-90A3-D646F794EA68}"/>
              </a:ext>
            </a:extLst>
          </p:cNvPr>
          <p:cNvGrpSpPr/>
          <p:nvPr/>
        </p:nvGrpSpPr>
        <p:grpSpPr>
          <a:xfrm>
            <a:off x="731366" y="1375134"/>
            <a:ext cx="5235499" cy="5269015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custGeom>
              <a:avLst/>
              <a:gdLst>
                <a:gd name="connsiteX0" fmla="*/ 0 w 5036457"/>
                <a:gd name="connsiteY0" fmla="*/ 0 h 4059702"/>
                <a:gd name="connsiteX1" fmla="*/ 5036457 w 5036457"/>
                <a:gd name="connsiteY1" fmla="*/ 0 h 4059702"/>
                <a:gd name="connsiteX2" fmla="*/ 5036457 w 5036457"/>
                <a:gd name="connsiteY2" fmla="*/ 4059702 h 4059702"/>
                <a:gd name="connsiteX3" fmla="*/ 0 w 5036457"/>
                <a:gd name="connsiteY3" fmla="*/ 4059702 h 4059702"/>
                <a:gd name="connsiteX4" fmla="*/ 0 w 5036457"/>
                <a:gd name="connsiteY4" fmla="*/ 0 h 40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4059702" fill="none" extrusionOk="0">
                  <a:moveTo>
                    <a:pt x="0" y="0"/>
                  </a:moveTo>
                  <a:cubicBezTo>
                    <a:pt x="1945669" y="106216"/>
                    <a:pt x="2883447" y="-142119"/>
                    <a:pt x="5036457" y="0"/>
                  </a:cubicBezTo>
                  <a:cubicBezTo>
                    <a:pt x="5035946" y="1946980"/>
                    <a:pt x="5035687" y="3115350"/>
                    <a:pt x="5036457" y="4059702"/>
                  </a:cubicBezTo>
                  <a:cubicBezTo>
                    <a:pt x="3563984" y="4030474"/>
                    <a:pt x="1338021" y="4044008"/>
                    <a:pt x="0" y="4059702"/>
                  </a:cubicBezTo>
                  <a:cubicBezTo>
                    <a:pt x="-56229" y="2073652"/>
                    <a:pt x="-65128" y="1488857"/>
                    <a:pt x="0" y="0"/>
                  </a:cubicBezTo>
                  <a:close/>
                </a:path>
                <a:path w="5036457" h="4059702" stroke="0" extrusionOk="0">
                  <a:moveTo>
                    <a:pt x="0" y="0"/>
                  </a:moveTo>
                  <a:cubicBezTo>
                    <a:pt x="2025790" y="-71603"/>
                    <a:pt x="4475109" y="126493"/>
                    <a:pt x="5036457" y="0"/>
                  </a:cubicBezTo>
                  <a:cubicBezTo>
                    <a:pt x="4947267" y="1520321"/>
                    <a:pt x="5192241" y="3582896"/>
                    <a:pt x="5036457" y="4059702"/>
                  </a:cubicBezTo>
                  <a:cubicBezTo>
                    <a:pt x="2805665" y="4104546"/>
                    <a:pt x="648958" y="3902815"/>
                    <a:pt x="0" y="4059702"/>
                  </a:cubicBezTo>
                  <a:cubicBezTo>
                    <a:pt x="-31925" y="2786584"/>
                    <a:pt x="67210" y="185236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custGeom>
              <a:avLst/>
              <a:gdLst>
                <a:gd name="connsiteX0" fmla="*/ 0 w 5036457"/>
                <a:gd name="connsiteY0" fmla="*/ 0 h 4059702"/>
                <a:gd name="connsiteX1" fmla="*/ 5036457 w 5036457"/>
                <a:gd name="connsiteY1" fmla="*/ 0 h 4059702"/>
                <a:gd name="connsiteX2" fmla="*/ 5036457 w 5036457"/>
                <a:gd name="connsiteY2" fmla="*/ 4059702 h 4059702"/>
                <a:gd name="connsiteX3" fmla="*/ 0 w 5036457"/>
                <a:gd name="connsiteY3" fmla="*/ 4059702 h 4059702"/>
                <a:gd name="connsiteX4" fmla="*/ 0 w 5036457"/>
                <a:gd name="connsiteY4" fmla="*/ 0 h 40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4059702" fill="none" extrusionOk="0">
                  <a:moveTo>
                    <a:pt x="0" y="0"/>
                  </a:moveTo>
                  <a:cubicBezTo>
                    <a:pt x="2198614" y="-52728"/>
                    <a:pt x="3760887" y="-50396"/>
                    <a:pt x="5036457" y="0"/>
                  </a:cubicBezTo>
                  <a:cubicBezTo>
                    <a:pt x="5149625" y="2015916"/>
                    <a:pt x="5106950" y="3176593"/>
                    <a:pt x="5036457" y="4059702"/>
                  </a:cubicBezTo>
                  <a:cubicBezTo>
                    <a:pt x="3567617" y="4037223"/>
                    <a:pt x="1704634" y="4129956"/>
                    <a:pt x="0" y="4059702"/>
                  </a:cubicBezTo>
                  <a:cubicBezTo>
                    <a:pt x="-112813" y="2768546"/>
                    <a:pt x="22711" y="2006654"/>
                    <a:pt x="0" y="0"/>
                  </a:cubicBezTo>
                  <a:close/>
                </a:path>
                <a:path w="5036457" h="4059702" stroke="0" extrusionOk="0">
                  <a:moveTo>
                    <a:pt x="0" y="0"/>
                  </a:moveTo>
                  <a:cubicBezTo>
                    <a:pt x="1710428" y="-78112"/>
                    <a:pt x="3898991" y="-31176"/>
                    <a:pt x="5036457" y="0"/>
                  </a:cubicBezTo>
                  <a:cubicBezTo>
                    <a:pt x="4938017" y="1090862"/>
                    <a:pt x="5111639" y="2703404"/>
                    <a:pt x="5036457" y="4059702"/>
                  </a:cubicBezTo>
                  <a:cubicBezTo>
                    <a:pt x="3196412" y="4159236"/>
                    <a:pt x="1565115" y="4172443"/>
                    <a:pt x="0" y="4059702"/>
                  </a:cubicBezTo>
                  <a:cubicBezTo>
                    <a:pt x="69522" y="2578256"/>
                    <a:pt x="-4875" y="1874818"/>
                    <a:pt x="0" y="0"/>
                  </a:cubicBezTo>
                  <a:close/>
                </a:path>
              </a:pathLst>
            </a:custGeom>
            <a:solidFill>
              <a:srgbClr val="D8F3F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3DA50-2B38-624B-8288-3EAC97A983DE}"/>
              </a:ext>
            </a:extLst>
          </p:cNvPr>
          <p:cNvSpPr txBox="1"/>
          <p:nvPr/>
        </p:nvSpPr>
        <p:spPr>
          <a:xfrm flipH="1">
            <a:off x="900141" y="1503626"/>
            <a:ext cx="460934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1523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F362D-E3C6-1D44-80A7-3A2832B726C3}"/>
              </a:ext>
            </a:extLst>
          </p:cNvPr>
          <p:cNvSpPr txBox="1"/>
          <p:nvPr/>
        </p:nvSpPr>
        <p:spPr>
          <a:xfrm flipH="1">
            <a:off x="3360655" y="526749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440529-4BCC-E84E-9533-2CD938C4D256}"/>
              </a:ext>
            </a:extLst>
          </p:cNvPr>
          <p:cNvGrpSpPr/>
          <p:nvPr/>
        </p:nvGrpSpPr>
        <p:grpSpPr>
          <a:xfrm>
            <a:off x="292568" y="227219"/>
            <a:ext cx="2270392" cy="1200330"/>
            <a:chOff x="605720" y="120356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720" y="1203567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AC7060-6B9F-DB48-BD04-1172461FB24C}"/>
              </a:ext>
            </a:extLst>
          </p:cNvPr>
          <p:cNvSpPr/>
          <p:nvPr/>
        </p:nvSpPr>
        <p:spPr>
          <a:xfrm>
            <a:off x="2907707" y="50055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E7CDB2B-9C29-FA43-8E74-03B32F7DD9D2}"/>
              </a:ext>
            </a:extLst>
          </p:cNvPr>
          <p:cNvGrpSpPr/>
          <p:nvPr/>
        </p:nvGrpSpPr>
        <p:grpSpPr>
          <a:xfrm>
            <a:off x="6794414" y="948243"/>
            <a:ext cx="408621" cy="523220"/>
            <a:chOff x="5942289" y="-2501786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FA0789C-98D9-4E42-8D96-D5F1D157BFB5}"/>
                </a:ext>
              </a:extLst>
            </p:cNvPr>
            <p:cNvSpPr/>
            <p:nvPr/>
          </p:nvSpPr>
          <p:spPr>
            <a:xfrm rot="2723604">
              <a:off x="5942289" y="-2435924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A222D95-9705-1B48-B1C0-081089F642EE}"/>
                </a:ext>
              </a:extLst>
            </p:cNvPr>
            <p:cNvSpPr txBox="1"/>
            <p:nvPr/>
          </p:nvSpPr>
          <p:spPr>
            <a:xfrm>
              <a:off x="5964497" y="-250178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xmlns="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23730" y="2166010"/>
            <a:ext cx="5204436" cy="3394669"/>
            <a:chOff x="820176" y="3207909"/>
            <a:chExt cx="5204436" cy="3394669"/>
          </a:xfrm>
        </p:grpSpPr>
        <p:grpSp>
          <p:nvGrpSpPr>
            <p:cNvPr id="7" name="Group 6"/>
            <p:cNvGrpSpPr/>
            <p:nvPr/>
          </p:nvGrpSpPr>
          <p:grpSpPr>
            <a:xfrm>
              <a:off x="820176" y="3207909"/>
              <a:ext cx="5204436" cy="3394669"/>
              <a:chOff x="820176" y="3207909"/>
              <a:chExt cx="5204436" cy="339466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F1B9DFFD-725A-9C49-90C1-4B13194E388F}"/>
                  </a:ext>
                </a:extLst>
              </p:cNvPr>
              <p:cNvGrpSpPr/>
              <p:nvPr/>
            </p:nvGrpSpPr>
            <p:grpSpPr>
              <a:xfrm>
                <a:off x="820176" y="3207909"/>
                <a:ext cx="3724551" cy="3161291"/>
                <a:chOff x="189916" y="2756054"/>
                <a:chExt cx="3505165" cy="3127773"/>
              </a:xfrm>
            </p:grpSpPr>
            <p:sp>
              <p:nvSpPr>
                <p:cNvPr id="16" name="5-Point Star 15">
                  <a:extLst>
                    <a:ext uri="{FF2B5EF4-FFF2-40B4-BE49-F238E27FC236}">
                      <a16:creationId xmlns:a16="http://schemas.microsoft.com/office/drawing/2014/main" xmlns="" id="{FBD49F63-6D4B-564D-893B-BFBF1B152469}"/>
                    </a:ext>
                  </a:extLst>
                </p:cNvPr>
                <p:cNvSpPr/>
                <p:nvPr/>
              </p:nvSpPr>
              <p:spPr>
                <a:xfrm>
                  <a:off x="189916" y="2756054"/>
                  <a:ext cx="3505165" cy="3127773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solidFill>
                  <a:srgbClr val="FDE0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0" name="5-Point Star 19">
                  <a:extLst>
                    <a:ext uri="{FF2B5EF4-FFF2-40B4-BE49-F238E27FC236}">
                      <a16:creationId xmlns:a16="http://schemas.microsoft.com/office/drawing/2014/main" xmlns="" id="{20C49D70-52DA-DD41-BCCE-688C76A1C6D2}"/>
                    </a:ext>
                  </a:extLst>
                </p:cNvPr>
                <p:cNvSpPr/>
                <p:nvPr/>
              </p:nvSpPr>
              <p:spPr>
                <a:xfrm>
                  <a:off x="393700" y="2968629"/>
                  <a:ext cx="3080474" cy="2746372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noFill/>
                <a:ln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0B6A7A33-A47B-F2A6-F9BF-2114C4E051FA}"/>
                  </a:ext>
                </a:extLst>
              </p:cNvPr>
              <p:cNvGrpSpPr/>
              <p:nvPr/>
            </p:nvGrpSpPr>
            <p:grpSpPr>
              <a:xfrm>
                <a:off x="1265379" y="4361084"/>
                <a:ext cx="408621" cy="523220"/>
                <a:chOff x="5224655" y="-1003845"/>
                <a:chExt cx="408621" cy="52322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48F81DB0-1AE3-61B8-73D6-C16FC5A85D56}"/>
                    </a:ext>
                  </a:extLst>
                </p:cNvPr>
                <p:cNvSpPr/>
                <p:nvPr/>
              </p:nvSpPr>
              <p:spPr>
                <a:xfrm rot="2723604">
                  <a:off x="5224655" y="-949661"/>
                  <a:ext cx="408621" cy="408621"/>
                </a:xfrm>
                <a:prstGeom prst="rect">
                  <a:avLst/>
                </a:prstGeom>
                <a:solidFill>
                  <a:srgbClr val="FDE084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0F855EAE-D619-D306-E64D-7E767C1EF2F7}"/>
                    </a:ext>
                  </a:extLst>
                </p:cNvPr>
                <p:cNvSpPr txBox="1"/>
                <p:nvPr/>
              </p:nvSpPr>
              <p:spPr>
                <a:xfrm>
                  <a:off x="5236444" y="-100384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2800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pic>
            <p:nvPicPr>
              <p:cNvPr id="24" name="Picture 4" descr="Weather &amp;amp; Feelings - Baamboozle">
                <a:extLst>
                  <a:ext uri="{FF2B5EF4-FFF2-40B4-BE49-F238E27FC236}">
                    <a16:creationId xmlns:a16="http://schemas.microsoft.com/office/drawing/2014/main" xmlns="" id="{882CECA4-73F6-C15A-31BB-DAC7038E4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499" y="3676285"/>
                <a:ext cx="3273113" cy="2926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723C578-CA72-FD47-9895-297B08728979}"/>
                </a:ext>
              </a:extLst>
            </p:cNvPr>
            <p:cNvSpPr txBox="1"/>
            <p:nvPr/>
          </p:nvSpPr>
          <p:spPr>
            <a:xfrm flipH="1">
              <a:off x="1507102" y="4344629"/>
              <a:ext cx="24902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</a:rPr>
                <a:t> 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luôn tươi cười, vui vẻ.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24D545EE-20DB-CF48-952B-47A6C22D9FE8}"/>
                </a:ext>
              </a:extLst>
            </p:cNvPr>
            <p:cNvGrpSpPr/>
            <p:nvPr/>
          </p:nvGrpSpPr>
          <p:grpSpPr>
            <a:xfrm>
              <a:off x="1233780" y="4334890"/>
              <a:ext cx="408621" cy="523220"/>
              <a:chOff x="5224655" y="-1003845"/>
              <a:chExt cx="408621" cy="52322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85D6B8BC-63F9-E746-A0CF-EFE99B3DC845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334C41F-AE73-AC43-8808-23C5C54006D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  <p:pic>
          <p:nvPicPr>
            <p:cNvPr id="2052" name="Picture 4" descr="Weather &amp;amp; Feelings - Baamboozle">
              <a:extLst>
                <a:ext uri="{FF2B5EF4-FFF2-40B4-BE49-F238E27FC236}">
                  <a16:creationId xmlns:a16="http://schemas.microsoft.com/office/drawing/2014/main" xmlns="" id="{7DC2FB5F-598D-E649-B41A-C77870FC5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00" y="3650091"/>
              <a:ext cx="3273113" cy="29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163091" y="435439"/>
            <a:ext cx="5267292" cy="2580026"/>
            <a:chOff x="6163091" y="435439"/>
            <a:chExt cx="5267292" cy="25800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156A110-3CB4-6147-92B8-ABB0B6C8D2D8}"/>
                </a:ext>
              </a:extLst>
            </p:cNvPr>
            <p:cNvGrpSpPr/>
            <p:nvPr/>
          </p:nvGrpSpPr>
          <p:grpSpPr>
            <a:xfrm rot="10629184">
              <a:off x="6163091" y="435439"/>
              <a:ext cx="5113112" cy="2106077"/>
              <a:chOff x="4228356" y="1705464"/>
              <a:chExt cx="4319031" cy="2858757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xmlns="" id="{BA1BDCAF-BF85-BB46-8345-A6C3A098D29C}"/>
                  </a:ext>
                </a:extLst>
              </p:cNvPr>
              <p:cNvSpPr/>
              <p:nvPr/>
            </p:nvSpPr>
            <p:spPr>
              <a:xfrm rot="426069">
                <a:off x="4228356" y="1705464"/>
                <a:ext cx="4319031" cy="285875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6EEE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loud 8">
                <a:extLst>
                  <a:ext uri="{FF2B5EF4-FFF2-40B4-BE49-F238E27FC236}">
                    <a16:creationId xmlns:a16="http://schemas.microsoft.com/office/drawing/2014/main" xmlns="" id="{7A4BAB31-9F41-C347-BCC7-875192283C46}"/>
                  </a:ext>
                </a:extLst>
              </p:cNvPr>
              <p:cNvSpPr/>
              <p:nvPr/>
            </p:nvSpPr>
            <p:spPr>
              <a:xfrm rot="426069">
                <a:off x="4311233" y="1804906"/>
                <a:ext cx="4125584" cy="2656594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B93CF">
                  <a:alpha val="89000"/>
                </a:srgbClr>
              </a:solidFill>
              <a:ln>
                <a:solidFill>
                  <a:srgbClr val="D49B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1D7A433-0F80-294E-900E-CFB4807E51C6}"/>
                </a:ext>
              </a:extLst>
            </p:cNvPr>
            <p:cNvSpPr txBox="1"/>
            <p:nvPr/>
          </p:nvSpPr>
          <p:spPr>
            <a:xfrm flipH="1">
              <a:off x="6414556" y="950496"/>
              <a:ext cx="4484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nói hoặc làm </a:t>
              </a:r>
            </a:p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gì đó khi tức giận.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D6DEB216-FB28-EC42-9709-60E5C7C0A816}"/>
                </a:ext>
              </a:extLst>
            </p:cNvPr>
            <p:cNvGrpSpPr/>
            <p:nvPr/>
          </p:nvGrpSpPr>
          <p:grpSpPr>
            <a:xfrm>
              <a:off x="10061000" y="1165559"/>
              <a:ext cx="1369383" cy="1849906"/>
              <a:chOff x="7959107" y="709175"/>
              <a:chExt cx="1671153" cy="2053995"/>
            </a:xfrm>
          </p:grpSpPr>
          <p:pic>
            <p:nvPicPr>
              <p:cNvPr id="2056" name="Picture 8" descr="Ratatouille | Disney inside out, Inside out characters, Cartoon">
                <a:extLst>
                  <a:ext uri="{FF2B5EF4-FFF2-40B4-BE49-F238E27FC236}">
                    <a16:creationId xmlns:a16="http://schemas.microsoft.com/office/drawing/2014/main" xmlns="" id="{7A66CF5B-DF53-534B-8D0A-2702ECAF0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854"/>
              <a:stretch/>
            </p:blipFill>
            <p:spPr bwMode="auto">
              <a:xfrm>
                <a:off x="7959107" y="1820000"/>
                <a:ext cx="1671153" cy="943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Anger&amp;quot; Emoticon">
                <a:extLst>
                  <a:ext uri="{FF2B5EF4-FFF2-40B4-BE49-F238E27FC236}">
                    <a16:creationId xmlns:a16="http://schemas.microsoft.com/office/drawing/2014/main" xmlns="" id="{C35CCCB8-3FD3-624B-BE62-E2359D477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CFF"/>
                  </a:clrFrom>
                  <a:clrTo>
                    <a:srgbClr val="F6FC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8288" y="709175"/>
                <a:ext cx="1452790" cy="1452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739206" y="3242794"/>
            <a:ext cx="4747557" cy="2636150"/>
            <a:chOff x="7128127" y="4014831"/>
            <a:chExt cx="4747557" cy="26361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E9734B8F-5A76-A243-A451-982EDF05FD9E}"/>
                </a:ext>
              </a:extLst>
            </p:cNvPr>
            <p:cNvGrpSpPr/>
            <p:nvPr/>
          </p:nvGrpSpPr>
          <p:grpSpPr>
            <a:xfrm>
              <a:off x="8271164" y="4014831"/>
              <a:ext cx="3604520" cy="2469292"/>
              <a:chOff x="7832784" y="3494464"/>
              <a:chExt cx="3850381" cy="2847294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xmlns="" id="{5A0F8354-BBD9-D74C-863E-EC69767D3215}"/>
                  </a:ext>
                </a:extLst>
              </p:cNvPr>
              <p:cNvSpPr/>
              <p:nvPr/>
            </p:nvSpPr>
            <p:spPr>
              <a:xfrm flipH="1">
                <a:off x="7832784" y="3494464"/>
                <a:ext cx="3850381" cy="2847294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solidFill>
                <a:srgbClr val="88C4EA"/>
              </a:solidFill>
              <a:ln>
                <a:solidFill>
                  <a:srgbClr val="88C4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xmlns="" id="{69155438-318A-0A47-879B-6F5E6C38D892}"/>
                  </a:ext>
                </a:extLst>
              </p:cNvPr>
              <p:cNvSpPr/>
              <p:nvPr/>
            </p:nvSpPr>
            <p:spPr>
              <a:xfrm flipH="1">
                <a:off x="8015541" y="3641139"/>
                <a:ext cx="3500346" cy="2588449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355DE7-EC58-F844-9D82-794434802ED9}"/>
                </a:ext>
              </a:extLst>
            </p:cNvPr>
            <p:cNvSpPr txBox="1"/>
            <p:nvPr/>
          </p:nvSpPr>
          <p:spPr>
            <a:xfrm flipH="1">
              <a:off x="8925161" y="4710010"/>
              <a:ext cx="26195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Em luôn buồn rầu, chán nản.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8C44B85-AB9D-1941-B5A0-458977710BD9}"/>
                </a:ext>
              </a:extLst>
            </p:cNvPr>
            <p:cNvGrpSpPr/>
            <p:nvPr/>
          </p:nvGrpSpPr>
          <p:grpSpPr>
            <a:xfrm>
              <a:off x="8838200" y="4281209"/>
              <a:ext cx="408621" cy="523220"/>
              <a:chOff x="5224655" y="-1003845"/>
              <a:chExt cx="408621" cy="52322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723BC4B7-DBC3-AC42-BF90-2ECB4C56A5C2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6C63635-0101-C841-B68D-AD36900FB09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pic>
          <p:nvPicPr>
            <p:cNvPr id="58" name="Picture 10" descr="At The Movies - Sadness Inside Out Transparent , Transparent Cartoon, Free  Cliparts &amp;amp; Silhouettes - NetClipart">
              <a:extLst>
                <a:ext uri="{FF2B5EF4-FFF2-40B4-BE49-F238E27FC236}">
                  <a16:creationId xmlns:a16="http://schemas.microsoft.com/office/drawing/2014/main" xmlns="" id="{AB1B7D6E-2385-5A41-9D13-A9269DB16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28127" y="4804428"/>
              <a:ext cx="1721862" cy="184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3"/>
          <p:cNvGrpSpPr/>
          <p:nvPr/>
        </p:nvGrpSpPr>
        <p:grpSpPr>
          <a:xfrm>
            <a:off x="524949" y="1143000"/>
            <a:ext cx="10940851" cy="5099538"/>
            <a:chOff x="1792267" y="1661875"/>
            <a:chExt cx="3656790" cy="2064575"/>
          </a:xfrm>
        </p:grpSpPr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xmlns="" id="{0CA46D69-6F5C-4369-9E5B-95D3BA775BD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805098" y="1689536"/>
              <a:ext cx="3643959" cy="203691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矩形 45">
              <a:extLst>
                <a:ext uri="{FF2B5EF4-FFF2-40B4-BE49-F238E27FC236}">
                  <a16:creationId xmlns:a16="http://schemas.microsoft.com/office/drawing/2014/main" xmlns="" id="{F953D702-DA6F-4E12-96CD-D548CD86F11B}"/>
                </a:ext>
              </a:extLst>
            </p:cNvPr>
            <p:cNvSpPr/>
            <p:nvPr/>
          </p:nvSpPr>
          <p:spPr>
            <a:xfrm>
              <a:off x="1792267" y="1661875"/>
              <a:ext cx="3562532" cy="2011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62" y="0"/>
            <a:ext cx="6262802" cy="901401"/>
            <a:chOff x="5929198" y="337865"/>
            <a:chExt cx="6262802" cy="901401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F953D702-DA6F-4E12-96CD-D548CD86F11B}"/>
                </a:ext>
              </a:extLst>
            </p:cNvPr>
            <p:cNvSpPr/>
            <p:nvPr/>
          </p:nvSpPr>
          <p:spPr>
            <a:xfrm>
              <a:off x="5929198" y="337865"/>
              <a:ext cx="6262802" cy="9014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GHI NHỚ</a:t>
              </a:r>
              <a:endParaRPr lang="zh-CN" altLang="en-US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918269" y="154238"/>
            <a:ext cx="13110269" cy="6703762"/>
            <a:chOff x="-918269" y="154238"/>
            <a:chExt cx="13110269" cy="6703762"/>
          </a:xfrm>
        </p:grpSpPr>
        <p:grpSp>
          <p:nvGrpSpPr>
            <p:cNvPr id="65" name="组合 64"/>
            <p:cNvGrpSpPr/>
            <p:nvPr/>
          </p:nvGrpSpPr>
          <p:grpSpPr>
            <a:xfrm>
              <a:off x="-918269" y="901400"/>
              <a:ext cx="12946145" cy="5956600"/>
              <a:chOff x="812591" y="2210236"/>
              <a:chExt cx="5476696" cy="453481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220964" y="2210236"/>
                <a:ext cx="5068323" cy="4479124"/>
                <a:chOff x="1828800" y="932839"/>
                <a:chExt cx="7200931" cy="58712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圆角矩形 67"/>
                <p:cNvSpPr/>
                <p:nvPr/>
              </p:nvSpPr>
              <p:spPr>
                <a:xfrm flipV="1">
                  <a:off x="1828800" y="932839"/>
                  <a:ext cx="7200931" cy="5871200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69" name="圆角矩形 68"/>
                <p:cNvSpPr/>
                <p:nvPr/>
              </p:nvSpPr>
              <p:spPr>
                <a:xfrm flipV="1">
                  <a:off x="1930550" y="1007533"/>
                  <a:ext cx="6930853" cy="5328598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solidFill>
                    <a:srgbClr val="F2DC8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xmlns="" id="{7A2060F1-955B-4EA4-BDE4-2B419FD19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591" y="5099000"/>
                <a:ext cx="1954430" cy="1646052"/>
              </a:xfrm>
              <a:prstGeom prst="rect">
                <a:avLst/>
              </a:prstGeom>
            </p:spPr>
          </p:pic>
        </p:grp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2645" y="154238"/>
              <a:ext cx="1279355" cy="176212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96815" y="1648563"/>
            <a:ext cx="10410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3390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3126236"/>
            <a:ext cx="913221" cy="11169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2899" y="1918663"/>
            <a:ext cx="6888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</a:t>
            </a:r>
            <a:r>
              <a:rPr lang="zh-CN" altLang="en-US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327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54" y="4155751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" y="-3448047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2639" y="1267380"/>
            <a:ext cx="7186583" cy="424731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Đạo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đức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9 :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xúc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(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1)</a:t>
            </a:r>
          </a:p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2C.</a:t>
            </a:r>
          </a:p>
          <a:p>
            <a:pPr algn="ctr"/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GV:LÊ HIỀN NGA</a:t>
            </a:r>
            <a:endParaRPr lang="zh-CN" altLang="en-US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15805" y="423902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855194" y="60529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80206" y="1246783"/>
            <a:ext cx="3400009" cy="26328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A9E9F3-5ECE-334A-B34B-EC736A3BFB69}"/>
              </a:ext>
            </a:extLst>
          </p:cNvPr>
          <p:cNvGrpSpPr/>
          <p:nvPr/>
        </p:nvGrpSpPr>
        <p:grpSpPr>
          <a:xfrm>
            <a:off x="4194467" y="1454484"/>
            <a:ext cx="3023530" cy="2583326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062393" y="4052355"/>
            <a:ext cx="2939985" cy="2225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4C4C43-91A7-0043-991A-C7FE95C028D0}"/>
              </a:ext>
            </a:extLst>
          </p:cNvPr>
          <p:cNvGrpSpPr/>
          <p:nvPr/>
        </p:nvGrpSpPr>
        <p:grpSpPr>
          <a:xfrm>
            <a:off x="1062393" y="1638777"/>
            <a:ext cx="2939985" cy="2399033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007993" y="4332903"/>
            <a:ext cx="3210004" cy="1944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149969"/>
            <a:ext cx="3415544" cy="22522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71250" y="5839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19481" y="3910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818512" y="40603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4C4C43-91A7-0043-991A-C7FE95C028D0}"/>
              </a:ext>
            </a:extLst>
          </p:cNvPr>
          <p:cNvGrpSpPr/>
          <p:nvPr/>
        </p:nvGrpSpPr>
        <p:grpSpPr>
          <a:xfrm>
            <a:off x="319481" y="1426465"/>
            <a:ext cx="11945788" cy="5194143"/>
            <a:chOff x="665285" y="1378283"/>
            <a:chExt cx="3159948" cy="24607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" t="3030" r="49736" b="5595"/>
            <a:stretch/>
          </p:blipFill>
          <p:spPr>
            <a:xfrm>
              <a:off x="665285" y="1378283"/>
              <a:ext cx="3045287" cy="246074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268B4714-133F-2142-9394-F52A35F0A669}"/>
              </a:ext>
            </a:extLst>
          </p:cNvPr>
          <p:cNvSpPr/>
          <p:nvPr/>
        </p:nvSpPr>
        <p:spPr>
          <a:xfrm>
            <a:off x="5250127" y="5958236"/>
            <a:ext cx="25649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45453" y="40603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38888" y="386981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819551" y="57164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A9E9F3-5ECE-334A-B34B-EC736A3BFB69}"/>
              </a:ext>
            </a:extLst>
          </p:cNvPr>
          <p:cNvGrpSpPr/>
          <p:nvPr/>
        </p:nvGrpSpPr>
        <p:grpSpPr>
          <a:xfrm>
            <a:off x="545125" y="1301262"/>
            <a:ext cx="11289320" cy="5301761"/>
            <a:chOff x="3612939" y="1311341"/>
            <a:chExt cx="3689060" cy="26894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612939" y="1311341"/>
              <a:ext cx="3689060" cy="268941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2E09E38B-8BB7-4C4C-88DF-7379B98DD9B0}"/>
              </a:ext>
            </a:extLst>
          </p:cNvPr>
          <p:cNvSpPr/>
          <p:nvPr/>
        </p:nvSpPr>
        <p:spPr>
          <a:xfrm>
            <a:off x="5532619" y="1875881"/>
            <a:ext cx="1614214" cy="69361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35607" y="530592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30267" y="24353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600659" y="521050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4" t="3112" r="2224" b="4877"/>
          <a:stretch/>
        </p:blipFill>
        <p:spPr>
          <a:xfrm>
            <a:off x="172007" y="1206361"/>
            <a:ext cx="11653648" cy="5414247"/>
          </a:xfrm>
          <a:prstGeom prst="rect">
            <a:avLst/>
          </a:prstGeom>
        </p:spPr>
      </p:pic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4E620BA8-FA31-3248-8BA8-87B95DF8671D}"/>
              </a:ext>
            </a:extLst>
          </p:cNvPr>
          <p:cNvSpPr/>
          <p:nvPr/>
        </p:nvSpPr>
        <p:spPr>
          <a:xfrm>
            <a:off x="3885753" y="4781918"/>
            <a:ext cx="2864339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559663" y="52105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2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509622" y="465381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3089946" y="557335"/>
            <a:ext cx="847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212973" y="1135588"/>
            <a:ext cx="10067558" cy="5438532"/>
          </a:xfrm>
          <a:prstGeom prst="rect">
            <a:avLst/>
          </a:prstGeom>
        </p:spPr>
      </p:pic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xmlns="" id="{155D15F7-5363-CA4E-A99F-037F576F69A6}"/>
              </a:ext>
            </a:extLst>
          </p:cNvPr>
          <p:cNvSpPr/>
          <p:nvPr/>
        </p:nvSpPr>
        <p:spPr>
          <a:xfrm>
            <a:off x="6399691" y="4574093"/>
            <a:ext cx="3043937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3089946" y="627377"/>
            <a:ext cx="398318" cy="4381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14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44902" y="262733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763342" y="399072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0" y="1230070"/>
            <a:ext cx="11781692" cy="5381988"/>
          </a:xfrm>
          <a:prstGeom prst="rect">
            <a:avLst/>
          </a:prstGeom>
        </p:spPr>
      </p:pic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xmlns="" id="{6F9ACFB6-123B-0040-AC28-B1A6F82BA16F}"/>
              </a:ext>
            </a:extLst>
          </p:cNvPr>
          <p:cNvSpPr/>
          <p:nvPr/>
        </p:nvSpPr>
        <p:spPr>
          <a:xfrm>
            <a:off x="8070410" y="3671967"/>
            <a:ext cx="20125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 flipH="1">
            <a:off x="2615294" y="399072"/>
            <a:ext cx="556367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3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20313" y="343064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781947" y="479403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1248508"/>
            <a:ext cx="11702562" cy="5251811"/>
          </a:xfrm>
          <a:prstGeom prst="rect">
            <a:avLst/>
          </a:prstGeom>
        </p:spPr>
      </p:pic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xmlns="" id="{AEF3F1FC-6A87-7449-96B6-2A7915382C55}"/>
              </a:ext>
            </a:extLst>
          </p:cNvPr>
          <p:cNvSpPr/>
          <p:nvPr/>
        </p:nvSpPr>
        <p:spPr>
          <a:xfrm>
            <a:off x="3939135" y="400627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19983" y="47940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6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435</Words>
  <Application>Microsoft Office PowerPoint</Application>
  <PresentationFormat>Widescreen</PresentationFormat>
  <Paragraphs>70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UTM Cookies</vt:lpstr>
      <vt:lpstr>Wingdings</vt:lpstr>
      <vt:lpstr>字魂59号-创粗黑</vt:lpstr>
      <vt:lpstr>等线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INTEL</cp:lastModifiedBy>
  <cp:revision>74</cp:revision>
  <dcterms:created xsi:type="dcterms:W3CDTF">2021-06-11T02:39:36Z</dcterms:created>
  <dcterms:modified xsi:type="dcterms:W3CDTF">2025-01-05T11:46:09Z</dcterms:modified>
</cp:coreProperties>
</file>