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2" r:id="rId5"/>
    <p:sldId id="343" r:id="rId6"/>
    <p:sldId id="345" r:id="rId7"/>
    <p:sldId id="346" r:id="rId8"/>
    <p:sldId id="347" r:id="rId9"/>
    <p:sldId id="348" r:id="rId10"/>
    <p:sldId id="349" r:id="rId11"/>
    <p:sldId id="350" r:id="rId12"/>
    <p:sldId id="351" r:id="rId13"/>
    <p:sldId id="334" r:id="rId14"/>
    <p:sldId id="333" r:id="rId15"/>
    <p:sldId id="352" r:id="rId16"/>
    <p:sldId id="332" r:id="rId17"/>
    <p:sldId id="338" r:id="rId18"/>
    <p:sldId id="324" r:id="rId19"/>
    <p:sldId id="330" r:id="rId20"/>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xmlns=""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xmlns=""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308324"/>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a:t>
            </a:r>
            <a:r>
              <a:rPr lang="en-US" sz="4800">
                <a:ln>
                  <a:solidFill>
                    <a:schemeClr val="accent1">
                      <a:lumMod val="50000"/>
                    </a:schemeClr>
                  </a:solidFill>
                </a:ln>
                <a:solidFill>
                  <a:schemeClr val="bg1"/>
                </a:solidFill>
                <a:latin typeface="+mj-lt"/>
              </a:rPr>
              <a:t>- </a:t>
            </a:r>
            <a:r>
              <a:rPr lang="en-US" sz="4800" smtClean="0">
                <a:ln>
                  <a:solidFill>
                    <a:schemeClr val="accent1">
                      <a:lumMod val="50000"/>
                    </a:schemeClr>
                  </a:solidFill>
                </a:ln>
                <a:solidFill>
                  <a:schemeClr val="bg1"/>
                </a:solidFill>
                <a:latin typeface="+mj-lt"/>
              </a:rPr>
              <a:t>LÔ </a:t>
            </a:r>
            <a:r>
              <a:rPr lang="en-US" sz="4800" dirty="0">
                <a:ln>
                  <a:solidFill>
                    <a:schemeClr val="accent1">
                      <a:lumMod val="50000"/>
                    </a:schemeClr>
                  </a:solidFill>
                </a:ln>
                <a:solidFill>
                  <a:schemeClr val="bg1"/>
                </a:solidFill>
                <a:latin typeface="+mj-lt"/>
              </a:rPr>
              <a:t>- GAM </a:t>
            </a:r>
          </a:p>
        </p:txBody>
      </p:sp>
      <p:grpSp>
        <p:nvGrpSpPr>
          <p:cNvPr id="4" name="Group 3">
            <a:extLst>
              <a:ext uri="{FF2B5EF4-FFF2-40B4-BE49-F238E27FC236}">
                <a16:creationId xmlns:a16="http://schemas.microsoft.com/office/drawing/2014/main" xmlns="" id="{B5044254-DE52-4029-B43E-ACD26C567FBA}"/>
              </a:ext>
            </a:extLst>
          </p:cNvPr>
          <p:cNvGrpSpPr/>
          <p:nvPr/>
        </p:nvGrpSpPr>
        <p:grpSpPr>
          <a:xfrm>
            <a:off x="701502" y="275666"/>
            <a:ext cx="2190752" cy="980661"/>
            <a:chOff x="1087898" y="52084"/>
            <a:chExt cx="2190752"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087899" y="52084"/>
              <a:ext cx="2190751" cy="980661"/>
              <a:chOff x="1268110" y="97130"/>
              <a:chExt cx="1285462" cy="1828800"/>
            </a:xfrm>
          </p:grpSpPr>
          <p:sp>
            <p:nvSpPr>
              <p:cNvPr id="7" name="Rectangle: Top Corners Rounded 1">
                <a:extLst>
                  <a:ext uri="{FF2B5EF4-FFF2-40B4-BE49-F238E27FC236}">
                    <a16:creationId xmlns:a16="http://schemas.microsoft.com/office/drawing/2014/main" xmlns="" id="{2974D671-0870-4777-BE31-5FD1BBBF9AD7}"/>
                  </a:ext>
                </a:extLst>
              </p:cNvPr>
              <p:cNvSpPr/>
              <p:nvPr/>
            </p:nvSpPr>
            <p:spPr>
              <a:xfrm rot="10800000">
                <a:off x="1268110" y="9713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xmlns="" id="{219332FA-4BE4-4F03-A894-08EEC78551F0}"/>
                  </a:ext>
                </a:extLst>
              </p:cNvPr>
              <p:cNvSpPr/>
              <p:nvPr/>
            </p:nvSpPr>
            <p:spPr>
              <a:xfrm rot="10800000">
                <a:off x="1308592" y="123986"/>
                <a:ext cx="1204497" cy="1709737"/>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xmlns="" id="{46C80A5A-72BA-45B9-A254-2A8D09624ECF}"/>
                </a:ext>
              </a:extLst>
            </p:cNvPr>
            <p:cNvSpPr txBox="1"/>
            <p:nvPr/>
          </p:nvSpPr>
          <p:spPr>
            <a:xfrm>
              <a:off x="1087898" y="250026"/>
              <a:ext cx="212175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xmlns=""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xmlns=""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xmlns=""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xmlns=""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xmlns=""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xmlns=""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xmlns=""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xmlns=""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xmlns=""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xmlns=""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xmlns=""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xmlns=""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xmlns=""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xmlns=""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xmlns=""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xmlns="" id="{1A2F6DD7-ECE3-460E-A93A-DB1EAA0EA472}"/>
              </a:ext>
            </a:extLst>
          </p:cNvPr>
          <p:cNvSpPr txBox="1"/>
          <p:nvPr/>
        </p:nvSpPr>
        <p:spPr>
          <a:xfrm>
            <a:off x="694626" y="2146163"/>
            <a:ext cx="5401374" cy="4093428"/>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err="1">
                <a:solidFill>
                  <a:schemeClr val="tx1">
                    <a:lumMod val="95000"/>
                    <a:lumOff val="5000"/>
                  </a:schemeClr>
                </a:solidFill>
              </a:rPr>
              <a:t>Nải</a:t>
            </a:r>
            <a:r>
              <a:rPr lang="en-US" sz="2600">
                <a:solidFill>
                  <a:schemeClr val="tx1">
                    <a:lumMod val="95000"/>
                    <a:lumOff val="5000"/>
                  </a:schemeClr>
                </a:solidFill>
              </a:rPr>
              <a:t> </a:t>
            </a:r>
            <a:r>
              <a:rPr lang="en-US" sz="2600" smtClean="0">
                <a:solidFill>
                  <a:schemeClr val="tx1">
                    <a:lumMod val="95000"/>
                    <a:lumOff val="5000"/>
                  </a:schemeClr>
                </a:solidFill>
              </a:rPr>
              <a:t>chuối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xmlns=""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xmlns=""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solidFill>
                  <a:srgbClr val="FF0000"/>
                </a:solidFill>
              </a:rPr>
              <a:t>Đ</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xmlns=""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xmlns=""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xmlns=""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xmlns=""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xmlns=""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xmlns=""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xmlns=""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xmlns=""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xmlns=""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xmlns=""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xmlns=""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xmlns=""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xmlns="" id="{0E215A0D-5F79-4F2D-8B47-D324D799B7CB}"/>
              </a:ext>
            </a:extLst>
          </p:cNvPr>
          <p:cNvGrpSpPr/>
          <p:nvPr/>
        </p:nvGrpSpPr>
        <p:grpSpPr>
          <a:xfrm>
            <a:off x="526539" y="1608187"/>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xmlns=""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xmlns="" id="{CBDB8D52-9DE8-437A-8A5C-F84C12D1572B}"/>
                </a:ext>
              </a:extLst>
            </p:cNvPr>
            <p:cNvSpPr/>
            <p:nvPr/>
          </p:nvSpPr>
          <p:spPr>
            <a:xfrm>
              <a:off x="1707577" y="2115181"/>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xmlns=""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xmlns="" id="{8714DAA3-DF11-4D3B-BFEB-41DD9AF422DE}"/>
                </a:ext>
              </a:extLst>
            </p:cNvPr>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xmlns="" id="{21B546FA-9C65-4ECB-96F3-73FA259A115D}"/>
                </a:ext>
              </a:extLst>
            </p:cNvPr>
            <p:cNvSpPr/>
            <p:nvPr/>
          </p:nvSpPr>
          <p:spPr>
            <a:xfrm>
              <a:off x="3611638" y="2408519"/>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xmlns=""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xmlns=""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xmlns="" id="{F208DF29-7A23-4BB8-A1D7-5C34F96657E0}"/>
                </a:ext>
              </a:extLst>
            </p:cNvPr>
            <p:cNvSpPr/>
            <p:nvPr/>
          </p:nvSpPr>
          <p:spPr>
            <a:xfrm>
              <a:off x="527997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xmlns="" id="{C9461057-2E15-4272-B705-336BCDD50CA4}"/>
              </a:ext>
            </a:extLst>
          </p:cNvPr>
          <p:cNvGrpSpPr/>
          <p:nvPr/>
        </p:nvGrpSpPr>
        <p:grpSpPr>
          <a:xfrm rot="19288739">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xmlns="" id="{D81B95CD-A701-4421-8453-A133F95055F0}"/>
                </a:ext>
              </a:extLst>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DDD3CA42-C194-4B7F-94AA-61EAF8C25489}"/>
                </a:ext>
              </a:extLst>
            </p:cNvPr>
            <p:cNvSpPr/>
            <p:nvPr/>
          </p:nvSpPr>
          <p:spPr>
            <a:xfrm rot="2269924">
              <a:off x="7427069" y="2025667"/>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xmlns=""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xmlns="" id="{61C4F7E7-62BB-40C0-931D-56CF3140A1B2}"/>
                </a:ext>
              </a:extLst>
            </p:cNvPr>
            <p:cNvPicPr>
              <a:picLocks noChangeAspect="1" noChangeArrowheads="1"/>
            </p:cNvPicPr>
            <p:nvPr/>
          </p:nvPicPr>
          <p:blipFill rotWithShape="1">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xmlns="" id="{63371885-5C77-4EAF-A65B-3363F1BB6F10}"/>
                </a:ext>
              </a:extLst>
            </p:cNvPr>
            <p:cNvSpPr/>
            <p:nvPr/>
          </p:nvSpPr>
          <p:spPr>
            <a:xfrm>
              <a:off x="7074219" y="4721306"/>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xmlns=""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xmlns=""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xmlns=""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xmlns=""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xmlns=""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xmlns=""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xmlns=""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xmlns=""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xmlns=""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xmlns=""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xmlns=""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xmlns=""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xmlns=""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xmlns=""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xmlns=""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xmlns=""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xmlns=""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xmlns=""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xmlns=""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xmlns=""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xmlns=""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xmlns=""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xmlns=""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xmlns=""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xmlns=""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xmlns=""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xmlns=""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xmlns=""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xmlns=""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xmlns=""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xmlns=""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xmlns=""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xmlns=""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xmlns=""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xmlns=""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xmlns=""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xmlns=""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xmlns=""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xmlns=""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xmlns=""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xmlns=""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xmlns=""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xmlns=""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xmlns=""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xmlns=""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xmlns=""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xmlns=""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xmlns=""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xmlns=""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xmlns=""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xmlns=""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xmlns=""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xmlns=""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xmlns=""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xmlns=""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xmlns=""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xmlns=""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xmlns=""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xmlns=""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xmlns=""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xmlns=""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xmlns=""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xmlns=""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xmlns=""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xmlns=""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xmlns=""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xmlns=""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xmlns=""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xmlns=""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xmlns=""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xmlns=""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xmlns=""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xmlns=""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xmlns=""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xmlns=""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xmlns=""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xmlns=""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xmlns=""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xmlns=""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xmlns=""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xmlns=""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xmlns=""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xmlns=""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xmlns=""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xmlns=""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xmlns=""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xmlns=""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xmlns=""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xmlns=""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xmlns=""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xmlns=""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xmlns=""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xmlns=""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xmlns=""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xmlns=""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xmlns=""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xmlns=""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xmlns="" id="{4FC26CAE-F43E-48CF-8DE6-CEA61AA9B14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xmlns=""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xmlns=""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xmlns=""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xmlns="" id="{E5EE5B3E-E603-4D5F-9548-280829C5281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xmlns=""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xmlns="" id="{2D8E59A2-89D8-4143-AD2D-77DF5133C3E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xmlns=""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xmlns=""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xmlns=""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xmlns=""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xmlns=""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xmlns=""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xmlns=""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xmlns=""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xmlns=""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xmlns=""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4695</TotalTime>
  <Words>670</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429</cp:revision>
  <dcterms:created xsi:type="dcterms:W3CDTF">2021-06-02T01:34:28Z</dcterms:created>
  <dcterms:modified xsi:type="dcterms:W3CDTF">2022-10-26T09:06:34Z</dcterms:modified>
</cp:coreProperties>
</file>