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25"/>
  </p:notesMasterIdLst>
  <p:sldIdLst>
    <p:sldId id="352" r:id="rId3"/>
    <p:sldId id="353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</p:sldIdLst>
  <p:sldSz cx="6858000" cy="5143500"/>
  <p:notesSz cx="6858000" cy="9144000"/>
  <p:embeddedFontLst>
    <p:embeddedFont>
      <p:font typeface="HP001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Montserrat" panose="020B0604020202020204" charset="0"/>
      <p:regular r:id="rId34"/>
      <p:bold r:id="rId35"/>
      <p:italic r:id="rId36"/>
      <p:boldItalic r:id="rId37"/>
    </p:embeddedFont>
    <p:embeddedFont>
      <p:font typeface="HP001 4 hàng" panose="020B0604020202020204" charset="0"/>
      <p:regular r:id="rId38"/>
      <p:bold r:id="rId39"/>
    </p:embeddedFont>
    <p:embeddedFont>
      <p:font typeface="Kalam" panose="020B0604020202020204" charset="0"/>
      <p:regular r:id="rId40"/>
      <p:bold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4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83240-385D-49BF-AA06-1B0436CB160B}"/>
              </a:ext>
            </a:extLst>
          </p:cNvPr>
          <p:cNvSpPr txBox="1"/>
          <p:nvPr userDrawn="1"/>
        </p:nvSpPr>
        <p:spPr>
          <a:xfrm>
            <a:off x="523970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7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7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5163E0-4A8B-420B-9755-D0FF669EADA9}"/>
              </a:ext>
            </a:extLst>
          </p:cNvPr>
          <p:cNvSpPr txBox="1"/>
          <p:nvPr/>
        </p:nvSpPr>
        <p:spPr>
          <a:xfrm>
            <a:off x="746082" y="3139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muội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340B1-46E3-4DEE-A33B-DE70DBAA6E09}"/>
              </a:ext>
            </a:extLst>
          </p:cNvPr>
          <p:cNvSpPr txBox="1"/>
          <p:nvPr/>
        </p:nvSpPr>
        <p:spPr>
          <a:xfrm>
            <a:off x="56440" y="381427"/>
            <a:ext cx="6745110" cy="476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 </a:t>
            </a:r>
            <a:r>
              <a:rPr lang="en-US" sz="1200" dirty="0" err="1">
                <a:latin typeface="UTM Avo" panose="02040603050506020204" pitchFamily="18" charset="0"/>
              </a:rPr>
              <a:t>mồ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côi</a:t>
            </a:r>
            <a:r>
              <a:rPr lang="en-US" sz="1200" dirty="0">
                <a:latin typeface="UTM Avo" panose="02040603050506020204" pitchFamily="18" charset="0"/>
              </a:rPr>
              <a:t> cha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ngôi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sườn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núi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Na, </a:t>
            </a:r>
            <a:r>
              <a:rPr lang="en-US" sz="1200" dirty="0" err="1">
                <a:latin typeface="UTM Avo" panose="02040603050506020204" pitchFamily="18" charset="0"/>
              </a:rPr>
              <a:t>cái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nhường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Đêm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gió</a:t>
            </a:r>
            <a:r>
              <a:rPr lang="en-US" sz="1200" dirty="0">
                <a:latin typeface="UTM Avo" panose="02040603050506020204" pitchFamily="18" charset="0"/>
              </a:rPr>
              <a:t> ù </a:t>
            </a:r>
            <a:r>
              <a:rPr lang="en-US" sz="1200" dirty="0" err="1">
                <a:latin typeface="UTM Avo" panose="02040603050506020204" pitchFamily="18" charset="0"/>
              </a:rPr>
              <a:t>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không</a:t>
            </a:r>
            <a:r>
              <a:rPr lang="en-US" sz="1200" dirty="0">
                <a:latin typeface="UTM Avo" panose="02040603050506020204" pitchFamily="18" charset="0"/>
              </a:rPr>
              <a:t>?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rúc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rích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quá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hơn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hồng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to,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nhé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gật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ngủ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Năm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cao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cõng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toàn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rớm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máu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vậy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phẩy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chiếc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thần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Kì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thay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qua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khóm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chùm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lớn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nụ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Chúng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đẹp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loài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tỉ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muội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				(Theo </a:t>
            </a:r>
            <a:r>
              <a:rPr lang="en-US" sz="1200" dirty="0" err="1">
                <a:latin typeface="UTM Avo" panose="02040603050506020204" pitchFamily="18" charset="0"/>
              </a:rPr>
              <a:t>Trần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3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nhóm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314574" y="2181512"/>
            <a:ext cx="1310486" cy="728630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thắm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338179" y="3251743"/>
            <a:ext cx="1389021" cy="728630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đẹp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1981442" y="2181512"/>
            <a:ext cx="1310486" cy="728630"/>
            <a:chOff x="777906" y="2185316"/>
            <a:chExt cx="1310486" cy="728630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nhỏ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1968769" y="3259786"/>
            <a:ext cx="1310486" cy="728630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qua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3575757" y="2187411"/>
            <a:ext cx="1310486" cy="728630"/>
            <a:chOff x="777906" y="2185316"/>
            <a:chExt cx="1310486" cy="728630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chạy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theo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3586843" y="3259786"/>
            <a:ext cx="1374237" cy="728630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cao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5137135" y="3259786"/>
            <a:ext cx="1310486" cy="728630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gật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đầu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5137135" y="2187411"/>
            <a:ext cx="1351778" cy="728630"/>
            <a:chOff x="777906" y="2185316"/>
            <a:chExt cx="1351778" cy="728630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cõng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B60579B-7177-44F4-8996-C98319900838}"/>
              </a:ext>
            </a:extLst>
          </p:cNvPr>
          <p:cNvSpPr txBox="1"/>
          <p:nvPr/>
        </p:nvSpPr>
        <p:spPr>
          <a:xfrm>
            <a:off x="853499" y="401717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endParaRPr lang="en-US" sz="15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điểm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651160" y="41509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nhóm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628734" y="3363143"/>
            <a:ext cx="1310486" cy="623546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42493" y="2342935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thắm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652339" y="4023487"/>
            <a:ext cx="1389021" cy="728630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đẹp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2035955" y="3400909"/>
            <a:ext cx="1252322" cy="585779"/>
            <a:chOff x="777906" y="2328166"/>
            <a:chExt cx="1310486" cy="585779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28166"/>
              <a:ext cx="1310486" cy="58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nhỏ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2023282" y="4031530"/>
            <a:ext cx="1310486" cy="728630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qua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3415779" y="3378086"/>
            <a:ext cx="1310486" cy="614501"/>
            <a:chOff x="777906" y="2299444"/>
            <a:chExt cx="1310486" cy="614501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299444"/>
              <a:ext cx="1310486" cy="61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chạy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theo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3426865" y="4031530"/>
            <a:ext cx="1374237" cy="728630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cao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4841689" y="4031530"/>
            <a:ext cx="1310486" cy="728630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gật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đầu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4841689" y="3390056"/>
            <a:ext cx="1351778" cy="602532"/>
            <a:chOff x="777906" y="2311414"/>
            <a:chExt cx="1351778" cy="602532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11414"/>
              <a:ext cx="1310486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cõng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4D25BDB-9D5C-4B96-AEAB-03E393E40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70668"/>
              </p:ext>
            </p:extLst>
          </p:nvPr>
        </p:nvGraphicFramePr>
        <p:xfrm>
          <a:off x="628734" y="946146"/>
          <a:ext cx="5772066" cy="227887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2886033">
                  <a:extLst>
                    <a:ext uri="{9D8B030D-6E8A-4147-A177-3AD203B41FA5}">
                      <a16:colId xmlns:a16="http://schemas.microsoft.com/office/drawing/2014/main" val="1932317368"/>
                    </a:ext>
                  </a:extLst>
                </a:gridCol>
                <a:gridCol w="2886033">
                  <a:extLst>
                    <a:ext uri="{9D8B030D-6E8A-4147-A177-3AD203B41FA5}">
                      <a16:colId xmlns:a16="http://schemas.microsoft.com/office/drawing/2014/main" val="3740580887"/>
                    </a:ext>
                  </a:extLst>
                </a:gridCol>
              </a:tblGrid>
              <a:tr h="6846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đặc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điểm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7617"/>
                  </a:ext>
                </a:extLst>
              </a:tr>
              <a:tr h="1594257">
                <a:tc>
                  <a:txBody>
                    <a:bodyPr/>
                    <a:lstStyle/>
                    <a:p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214557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DBBBBF6-CB08-4799-B3C2-DEF52A55C30D}"/>
              </a:ext>
            </a:extLst>
          </p:cNvPr>
          <p:cNvSpPr txBox="1"/>
          <p:nvPr/>
        </p:nvSpPr>
        <p:spPr>
          <a:xfrm>
            <a:off x="651160" y="338390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Na.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82716E-6 L 0.42662 -0.337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1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1.23457E-6 L 0.43889 -0.338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97531E-6 L -0.40417 -0.338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2.59259E-6 L -0.38634 -0.338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2.22222E-6 L 0.42268 -0.3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1912 -0.3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7037E-7 L 0.22986 -0.31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1" y="-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39653 -0.3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8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1AFAA1-BB34-4817-BA6A-713D54213877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B4136A-58E1-401D-B438-C1E452D6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67DB1-A5CC-4287-9F16-D882F16D77FD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74C83B-B84C-4C51-A0D0-E2C107A360D4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177311CB-2423-4DE4-B1B1-B46DAE12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1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FBC09-F5D0-4FF8-AEA5-57EDA70E38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72" b="6716"/>
          <a:stretch/>
        </p:blipFill>
        <p:spPr>
          <a:xfrm>
            <a:off x="833575" y="2001987"/>
            <a:ext cx="2711811" cy="27278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CA1E169-77A8-4749-96D4-12DAC426EE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20" t="23298" r="12129" b="22992"/>
          <a:stretch/>
        </p:blipFill>
        <p:spPr>
          <a:xfrm>
            <a:off x="3939821" y="2571750"/>
            <a:ext cx="2140265" cy="21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61016-A43C-4FC0-818C-5DA49924B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9" y="1236664"/>
            <a:ext cx="5863341" cy="343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N">
            <a:hlinkClick r:id="" action="ppaction://media"/>
            <a:extLst>
              <a:ext uri="{FF2B5EF4-FFF2-40B4-BE49-F238E27FC236}">
                <a16:creationId xmlns:a16="http://schemas.microsoft.com/office/drawing/2014/main" id="{D55783B7-7373-4A4E-B6DB-8732404B87B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7901" r="3869" b="13570"/>
          <a:stretch/>
        </p:blipFill>
        <p:spPr>
          <a:xfrm>
            <a:off x="1150430" y="1236664"/>
            <a:ext cx="4810104" cy="3501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69256" cy="892832"/>
            <a:chOff x="418676" y="2043957"/>
            <a:chExt cx="666925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90601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NĀ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lƟ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hay,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làm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νμ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İc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Ǉō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N, l, h, 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885F79-84CB-4809-9CC0-DA97A4A3756B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E9E952-224E-4B31-B727-36911B694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0F6727-E98E-43DB-A920-F150FC40E20D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87A9DD-C5AB-4672-8A6A-65926992F54D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23E2380D-EE13-4A01-A68D-A23069ED3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12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113247" y="1346676"/>
            <a:ext cx="5365827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B7BB09-1292-403C-B270-1C1D197B4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739604"/>
            <a:ext cx="5365827" cy="315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HAI ANH EM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B5FA2-ED6B-4E87-9FDF-FA5E0D5E2A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943" b="61420"/>
          <a:stretch/>
        </p:blipFill>
        <p:spPr>
          <a:xfrm>
            <a:off x="1603502" y="1365235"/>
            <a:ext cx="2336800" cy="1602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B9BC4A-D990-42C4-93E8-28D17DB5DE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83" r="1560" b="61420"/>
          <a:stretch/>
        </p:blipFill>
        <p:spPr>
          <a:xfrm>
            <a:off x="4115759" y="1365234"/>
            <a:ext cx="2336800" cy="1602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65BC27-24BE-489A-B823-1AADD1CCA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274" r="54943" b="12146"/>
          <a:stretch/>
        </p:blipFill>
        <p:spPr>
          <a:xfrm>
            <a:off x="993422" y="3183779"/>
            <a:ext cx="2336800" cy="160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E887F9-9398-4AED-AF81-115682F15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435" t="49427" r="2508" b="11993"/>
          <a:stretch/>
        </p:blipFill>
        <p:spPr>
          <a:xfrm>
            <a:off x="3527780" y="3159997"/>
            <a:ext cx="2336800" cy="1602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Dựa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gợi</a:t>
            </a:r>
            <a:r>
              <a:rPr lang="en-US" sz="1500" dirty="0">
                <a:latin typeface="UTM Avo" panose="02040603050506020204" pitchFamily="18" charset="0"/>
              </a:rPr>
              <a:t> ý, </a:t>
            </a:r>
            <a:r>
              <a:rPr lang="en-US" sz="1500" dirty="0" err="1">
                <a:latin typeface="UTM Avo" panose="02040603050506020204" pitchFamily="18" charset="0"/>
              </a:rPr>
              <a:t>đoán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nội</a:t>
            </a:r>
            <a:r>
              <a:rPr lang="en-US" sz="1500" dirty="0">
                <a:latin typeface="UTM Avo" panose="02040603050506020204" pitchFamily="18" charset="0"/>
              </a:rPr>
              <a:t> dung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16EF6-684D-472E-90CF-18CD483DF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35" b="50505"/>
          <a:stretch/>
        </p:blipFill>
        <p:spPr>
          <a:xfrm>
            <a:off x="562098" y="694854"/>
            <a:ext cx="2347609" cy="2055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5061C-3034-4D92-8065-FE55974A0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5" r="2101" b="50000"/>
          <a:stretch/>
        </p:blipFill>
        <p:spPr>
          <a:xfrm>
            <a:off x="3415363" y="694854"/>
            <a:ext cx="2347609" cy="2055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1295B-4570-4466-8360-6E46B8AE9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4735" b="505"/>
          <a:stretch/>
        </p:blipFill>
        <p:spPr>
          <a:xfrm>
            <a:off x="1013657" y="2750152"/>
            <a:ext cx="2347609" cy="2055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159CF-3BE3-4DDC-8B74-0CE004A9D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365" b="5817"/>
          <a:stretch/>
        </p:blipFill>
        <p:spPr>
          <a:xfrm>
            <a:off x="3866922" y="2786276"/>
            <a:ext cx="2456581" cy="1819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16EF6-684D-472E-90CF-18CD483DF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35" b="50505"/>
          <a:stretch/>
        </p:blipFill>
        <p:spPr>
          <a:xfrm>
            <a:off x="643468" y="338050"/>
            <a:ext cx="2514600" cy="2201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5061C-3034-4D92-8065-FE55974A0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5" r="2101" b="50000"/>
          <a:stretch/>
        </p:blipFill>
        <p:spPr>
          <a:xfrm>
            <a:off x="3519309" y="338050"/>
            <a:ext cx="2623570" cy="2296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1295B-4570-4466-8360-6E46B8AE9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4735" b="505"/>
          <a:stretch/>
        </p:blipFill>
        <p:spPr>
          <a:xfrm>
            <a:off x="914401" y="2571750"/>
            <a:ext cx="2514600" cy="2201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159CF-3BE3-4DDC-8B74-0CE004A9D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365" b="5817"/>
          <a:stretch/>
        </p:blipFill>
        <p:spPr>
          <a:xfrm>
            <a:off x="3699933" y="2571750"/>
            <a:ext cx="2733636" cy="2024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3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B8EDD-D465-47BB-9FE3-F5C737D1A5CA}"/>
              </a:ext>
            </a:extLst>
          </p:cNvPr>
          <p:cNvSpPr txBox="1"/>
          <p:nvPr/>
        </p:nvSpPr>
        <p:spPr>
          <a:xfrm>
            <a:off x="1127791" y="4991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F98F2-C663-4D1F-B641-B8B5FE58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1428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8104F-FFFA-418E-B9FC-4CA34B654A41}"/>
              </a:ext>
            </a:extLst>
          </p:cNvPr>
          <p:cNvSpPr txBox="1"/>
          <p:nvPr/>
        </p:nvSpPr>
        <p:spPr>
          <a:xfrm>
            <a:off x="746082" y="3139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muội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112890" y="411701"/>
            <a:ext cx="6745110" cy="476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 </a:t>
            </a:r>
            <a:r>
              <a:rPr lang="en-US" sz="1200" dirty="0" err="1">
                <a:latin typeface="UTM Avo" panose="02040603050506020204" pitchFamily="18" charset="0"/>
              </a:rPr>
              <a:t>mồ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côi</a:t>
            </a:r>
            <a:r>
              <a:rPr lang="en-US" sz="1200" dirty="0">
                <a:latin typeface="UTM Avo" panose="02040603050506020204" pitchFamily="18" charset="0"/>
              </a:rPr>
              <a:t> cha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ngôi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sườn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núi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Na, </a:t>
            </a:r>
            <a:r>
              <a:rPr lang="en-US" sz="1200" dirty="0" err="1">
                <a:latin typeface="UTM Avo" panose="02040603050506020204" pitchFamily="18" charset="0"/>
              </a:rPr>
              <a:t>cái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nhường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Đêm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gió</a:t>
            </a:r>
            <a:r>
              <a:rPr lang="en-US" sz="1200" dirty="0">
                <a:latin typeface="UTM Avo" panose="02040603050506020204" pitchFamily="18" charset="0"/>
              </a:rPr>
              <a:t> ù </a:t>
            </a:r>
            <a:r>
              <a:rPr lang="en-US" sz="1200" dirty="0" err="1">
                <a:latin typeface="UTM Avo" panose="02040603050506020204" pitchFamily="18" charset="0"/>
              </a:rPr>
              <a:t>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không</a:t>
            </a:r>
            <a:r>
              <a:rPr lang="en-US" sz="1200" dirty="0">
                <a:latin typeface="UTM Avo" panose="02040603050506020204" pitchFamily="18" charset="0"/>
              </a:rPr>
              <a:t>?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rúc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rích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quá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hơn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hồng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to,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nhé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gật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ngủ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Năm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cao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cõng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toàn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rớm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máu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vậy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phẩy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chiếc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thần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Kì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thay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qua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khóm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chùm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lớn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nụ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Chúng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đẹp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loài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tỉ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muội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				(Theo </a:t>
            </a:r>
            <a:r>
              <a:rPr lang="en-US" sz="1200" dirty="0" err="1">
                <a:latin typeface="UTM Avo" panose="02040603050506020204" pitchFamily="18" charset="0"/>
              </a:rPr>
              <a:t>Trần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2C517-BEE8-44CF-A3EC-DEF319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" y="411701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" y="2921834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54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B8EDD-D465-47BB-9FE3-F5C737D1A5CA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F98F2-C663-4D1F-B641-B8B5FE58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1908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8104F-FFFA-418E-B9FC-4CA34B654A41}"/>
              </a:ext>
            </a:extLst>
          </p:cNvPr>
          <p:cNvSpPr txBox="1"/>
          <p:nvPr/>
        </p:nvSpPr>
        <p:spPr>
          <a:xfrm>
            <a:off x="746082" y="336200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muội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487934" y="724710"/>
            <a:ext cx="6049273" cy="417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Ngày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xưa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có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hai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và</a:t>
            </a:r>
            <a:r>
              <a:rPr lang="en-US" sz="1050" dirty="0">
                <a:latin typeface="UTM Avo" panose="02040603050506020204" pitchFamily="18" charset="0"/>
              </a:rPr>
              <a:t> Na </a:t>
            </a:r>
            <a:r>
              <a:rPr lang="en-US" sz="1050" dirty="0" err="1">
                <a:latin typeface="UTM Avo" panose="02040603050506020204" pitchFamily="18" charset="0"/>
              </a:rPr>
              <a:t>mồ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côi</a:t>
            </a:r>
            <a:r>
              <a:rPr lang="en-US" sz="1050" dirty="0">
                <a:latin typeface="UTM Avo" panose="02040603050506020204" pitchFamily="18" charset="0"/>
              </a:rPr>
              <a:t> cha </a:t>
            </a:r>
            <a:r>
              <a:rPr lang="en-US" sz="1050" dirty="0" err="1">
                <a:latin typeface="UTM Avo" panose="02040603050506020204" pitchFamily="18" charset="0"/>
              </a:rPr>
              <a:t>mẹ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sống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trong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ngôi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nhỏ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sườn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núi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thương</a:t>
            </a:r>
            <a:r>
              <a:rPr lang="en-US" sz="1050" dirty="0">
                <a:latin typeface="UTM Avo" panose="02040603050506020204" pitchFamily="18" charset="0"/>
              </a:rPr>
              <a:t> Na, </a:t>
            </a:r>
            <a:r>
              <a:rPr lang="en-US" sz="1050" dirty="0" err="1">
                <a:latin typeface="UTM Avo" panose="02040603050506020204" pitchFamily="18" charset="0"/>
              </a:rPr>
              <a:t>cái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gì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cũng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nhường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Đêm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đông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gió</a:t>
            </a:r>
            <a:r>
              <a:rPr lang="en-US" sz="1050" dirty="0">
                <a:latin typeface="UTM Avo" panose="02040603050506020204" pitchFamily="18" charset="0"/>
              </a:rPr>
              <a:t> ù </a:t>
            </a:r>
            <a:r>
              <a:rPr lang="en-US" sz="1050" dirty="0" err="1">
                <a:latin typeface="UTM Avo" panose="02040603050506020204" pitchFamily="18" charset="0"/>
              </a:rPr>
              <a:t>ù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lùa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vào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nhà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vòng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tay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ôm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rét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không</a:t>
            </a:r>
            <a:r>
              <a:rPr lang="en-US" sz="1050" dirty="0">
                <a:latin typeface="UTM Avo" panose="02040603050506020204" pitchFamily="18" charset="0"/>
              </a:rPr>
              <a:t>?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>
                <a:latin typeface="UTM Avo" panose="02040603050506020204" pitchFamily="18" charset="0"/>
              </a:rPr>
              <a:t>Na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choàng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lấy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cười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rúc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rích</a:t>
            </a:r>
            <a:r>
              <a:rPr lang="en-US" sz="105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Ấm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quá</a:t>
            </a:r>
            <a:r>
              <a:rPr lang="en-US" sz="105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ôm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chặt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hơn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thầm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thì</a:t>
            </a:r>
            <a:r>
              <a:rPr lang="en-US" sz="105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Mẹ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bảo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mình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hai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hồng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to,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nhỏ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mình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mãi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nhau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nhé</a:t>
            </a:r>
            <a:r>
              <a:rPr lang="en-US" sz="105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>
                <a:latin typeface="UTM Avo" panose="02040603050506020204" pitchFamily="18" charset="0"/>
              </a:rPr>
              <a:t>Na </a:t>
            </a:r>
            <a:r>
              <a:rPr lang="en-US" sz="1050" dirty="0" err="1">
                <a:latin typeface="UTM Avo" panose="02040603050506020204" pitchFamily="18" charset="0"/>
              </a:rPr>
              <a:t>gật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đầu</a:t>
            </a:r>
            <a:r>
              <a:rPr lang="en-US" sz="1050" dirty="0">
                <a:latin typeface="UTM Avo" panose="02040603050506020204" pitchFamily="18" charset="0"/>
              </a:rPr>
              <a:t>. Hai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cứ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thế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ôm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nhau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ngủ</a:t>
            </a:r>
            <a:r>
              <a:rPr lang="en-US" sz="1050" dirty="0">
                <a:latin typeface="UTM Avo" panose="02040603050506020204" pitchFamily="18" charset="0"/>
              </a:rPr>
              <a:t>.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Năm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ấy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nước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lũ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dâng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cõng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chạy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theo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dân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làng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đến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nơi</a:t>
            </a:r>
            <a:r>
              <a:rPr lang="en-US" sz="1050" dirty="0">
                <a:latin typeface="UTM Avo" panose="02040603050506020204" pitchFamily="18" charset="0"/>
              </a:rPr>
              <a:t> an </a:t>
            </a:r>
            <a:r>
              <a:rPr lang="en-US" sz="1050" dirty="0" err="1">
                <a:latin typeface="UTM Avo" panose="02040603050506020204" pitchFamily="18" charset="0"/>
              </a:rPr>
              <a:t>toàn</a:t>
            </a:r>
            <a:r>
              <a:rPr lang="en-US" sz="1050" dirty="0">
                <a:latin typeface="UTM Avo" panose="02040603050506020204" pitchFamily="18" charset="0"/>
              </a:rPr>
              <a:t>. Hai </a:t>
            </a:r>
            <a:r>
              <a:rPr lang="en-US" sz="1050" dirty="0" err="1">
                <a:latin typeface="UTM Avo" panose="02040603050506020204" pitchFamily="18" charset="0"/>
              </a:rPr>
              <a:t>bàn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rớm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máu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Thấy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vậy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Bụt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thương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lắm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Bụt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liền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phẩy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chiếc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quạt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thần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Kì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lạ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thay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bàn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bỗng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hẳn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Nơi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bàn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đi</a:t>
            </a:r>
            <a:r>
              <a:rPr lang="en-US" sz="1050" dirty="0">
                <a:latin typeface="UTM Avo" panose="02040603050506020204" pitchFamily="18" charset="0"/>
              </a:rPr>
              <a:t> qua </a:t>
            </a:r>
            <a:r>
              <a:rPr lang="en-US" sz="1050" dirty="0" err="1">
                <a:latin typeface="UTM Avo" panose="02040603050506020204" pitchFamily="18" charset="0"/>
              </a:rPr>
              <a:t>mọc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những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khóm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đỏ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thắm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kết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thành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chùm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lớn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che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chở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nụ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bé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nhỏ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Chúng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cũng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đẹp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như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tình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của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và</a:t>
            </a:r>
            <a:r>
              <a:rPr lang="en-US" sz="1050" dirty="0">
                <a:latin typeface="UTM Avo" panose="02040603050506020204" pitchFamily="18" charset="0"/>
              </a:rPr>
              <a:t> Na.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Dân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đặt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loài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ấy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tỉ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muội</a:t>
            </a:r>
            <a:r>
              <a:rPr lang="en-US" sz="10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50" dirty="0">
                <a:latin typeface="UTM Avo" panose="02040603050506020204" pitchFamily="18" charset="0"/>
              </a:rPr>
              <a:t>				(Theo </a:t>
            </a:r>
            <a:r>
              <a:rPr lang="en-US" sz="1050" dirty="0" err="1">
                <a:latin typeface="UTM Avo" panose="02040603050506020204" pitchFamily="18" charset="0"/>
              </a:rPr>
              <a:t>Trần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Mạnh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Hùng</a:t>
            </a:r>
            <a:r>
              <a:rPr lang="en-US" sz="1050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2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5C0F0-F61F-46FE-885A-1CF49D55710E}"/>
              </a:ext>
            </a:extLst>
          </p:cNvPr>
          <p:cNvSpPr txBox="1"/>
          <p:nvPr/>
        </p:nvSpPr>
        <p:spPr>
          <a:xfrm>
            <a:off x="1218102" y="6224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56D5A-F137-47CF-8A0F-6B88C3A8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6524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144DB-B41B-4EE0-9343-7FD1472E528E}"/>
              </a:ext>
            </a:extLst>
          </p:cNvPr>
          <p:cNvSpPr txBox="1"/>
          <p:nvPr/>
        </p:nvSpPr>
        <p:spPr>
          <a:xfrm>
            <a:off x="746084" y="110309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B71E2-8F36-4B87-AB0D-D5DBC68E3B91}"/>
              </a:ext>
            </a:extLst>
          </p:cNvPr>
          <p:cNvSpPr/>
          <p:nvPr/>
        </p:nvSpPr>
        <p:spPr>
          <a:xfrm>
            <a:off x="430620" y="1860154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Ngày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xưa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Na </a:t>
            </a:r>
            <a:r>
              <a:rPr lang="en-US" sz="1800" dirty="0" err="1">
                <a:latin typeface="UTM Avo" panose="02040603050506020204" pitchFamily="18" charset="0"/>
              </a:rPr>
              <a:t>mồ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côi</a:t>
            </a:r>
            <a:r>
              <a:rPr lang="en-US" sz="1800" dirty="0">
                <a:latin typeface="UTM Avo" panose="02040603050506020204" pitchFamily="18" charset="0"/>
              </a:rPr>
              <a:t> cha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sườn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núi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0F186B-8AA6-4B9D-AE6A-F8EEC271989A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1707963" y="192219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E252FF-26F9-4DF7-A15D-4CF099E20456}"/>
              </a:ext>
            </a:extLst>
          </p:cNvPr>
          <p:cNvCxnSpPr/>
          <p:nvPr/>
        </p:nvCxnSpPr>
        <p:spPr>
          <a:xfrm flipH="1">
            <a:off x="4179352" y="192219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4D603A-ED16-4ACD-9B23-81B9AEF36B8C}"/>
              </a:ext>
            </a:extLst>
          </p:cNvPr>
          <p:cNvCxnSpPr/>
          <p:nvPr/>
        </p:nvCxnSpPr>
        <p:spPr>
          <a:xfrm flipH="1">
            <a:off x="5789116" y="192219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720552" y="2393009"/>
            <a:ext cx="207334" cy="470814"/>
            <a:chOff x="3720552" y="2393009"/>
            <a:chExt cx="207334" cy="47081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D505D3-7B83-42B3-BB0F-108CB4DE0A4B}"/>
                </a:ext>
              </a:extLst>
            </p:cNvPr>
            <p:cNvCxnSpPr/>
            <p:nvPr/>
          </p:nvCxnSpPr>
          <p:spPr>
            <a:xfrm flipH="1">
              <a:off x="3789663" y="2393009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CF4BE0-BFEC-4C82-885C-D1B089FE91B3}"/>
                </a:ext>
              </a:extLst>
            </p:cNvPr>
            <p:cNvCxnSpPr/>
            <p:nvPr/>
          </p:nvCxnSpPr>
          <p:spPr>
            <a:xfrm flipH="1">
              <a:off x="3720552" y="2393010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12287A-44FF-498C-AB9F-BF29113638A5}"/>
              </a:ext>
            </a:extLst>
          </p:cNvPr>
          <p:cNvCxnSpPr/>
          <p:nvPr/>
        </p:nvCxnSpPr>
        <p:spPr>
          <a:xfrm flipH="1">
            <a:off x="2275962" y="239300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460224" y="1616171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muội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550605" y="175360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F5E4E-B22F-4BE2-9306-B9822334812D}"/>
              </a:ext>
            </a:extLst>
          </p:cNvPr>
          <p:cNvSpPr/>
          <p:nvPr/>
        </p:nvSpPr>
        <p:spPr>
          <a:xfrm>
            <a:off x="460224" y="3974743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muội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C8ADDA-39E3-4DD1-A218-C547595A69EF}"/>
              </a:ext>
            </a:extLst>
          </p:cNvPr>
          <p:cNvSpPr/>
          <p:nvPr/>
        </p:nvSpPr>
        <p:spPr>
          <a:xfrm>
            <a:off x="550605" y="411217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2105510" y="1613092"/>
            <a:ext cx="458152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hồng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chùm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nụ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D22D5-B7E6-4494-AB4A-CCF9ED9A8048}"/>
              </a:ext>
            </a:extLst>
          </p:cNvPr>
          <p:cNvSpPr txBox="1"/>
          <p:nvPr/>
        </p:nvSpPr>
        <p:spPr>
          <a:xfrm>
            <a:off x="3102546" y="3974743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gái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Hoa hồng tỉ muội">
            <a:extLst>
              <a:ext uri="{FF2B5EF4-FFF2-40B4-BE49-F238E27FC236}">
                <a16:creationId xmlns:a16="http://schemas.microsoft.com/office/drawing/2014/main" id="{14082980-6AC6-429A-9C31-ED1BA0D0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96" y="2357556"/>
            <a:ext cx="1430424" cy="1664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ViBaRa: Hoa hồng Tỉ Muội - Màu sắc phong phú Đỏ Cam Vàng Hồng Trắng">
            <a:extLst>
              <a:ext uri="{FF2B5EF4-FFF2-40B4-BE49-F238E27FC236}">
                <a16:creationId xmlns:a16="http://schemas.microsoft.com/office/drawing/2014/main" id="{62566093-BDBB-4119-A131-A431ABD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30" y="2465991"/>
            <a:ext cx="1430424" cy="1559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, Na </a:t>
            </a:r>
            <a:r>
              <a:rPr lang="en-US" sz="1500" dirty="0" err="1">
                <a:latin typeface="UTM Avo" panose="02040603050506020204" pitchFamily="18" charset="0"/>
              </a:rPr>
              <a:t>sống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369087" y="2368192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rét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Na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rúc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thật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thầm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369087" y="52560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Na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nơi</a:t>
            </a:r>
            <a:r>
              <a:rPr lang="en-US" sz="1500" dirty="0">
                <a:latin typeface="UTM Avo" panose="02040603050506020204" pitchFamily="18" charset="0"/>
              </a:rPr>
              <a:t> an </a:t>
            </a:r>
            <a:r>
              <a:rPr lang="en-US" sz="1500" dirty="0" err="1">
                <a:latin typeface="UTM Avo" panose="02040603050506020204" pitchFamily="18" charset="0"/>
              </a:rPr>
              <a:t>toàn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4C440-A137-464A-AC17-478F99B3E100}"/>
              </a:ext>
            </a:extLst>
          </p:cNvPr>
          <p:cNvSpPr txBox="1"/>
          <p:nvPr/>
        </p:nvSpPr>
        <p:spPr>
          <a:xfrm>
            <a:off x="369087" y="1218105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dâng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Na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cõng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369087" y="195394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xảy</a:t>
            </a:r>
            <a:r>
              <a:rPr lang="en-US" sz="1500" dirty="0">
                <a:latin typeface="UTM Avo" panose="02040603050506020204" pitchFamily="18" charset="0"/>
              </a:rPr>
              <a:t> ra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cõng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chạy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lũ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331F1-199D-480D-B42C-99DAB225598D}"/>
              </a:ext>
            </a:extLst>
          </p:cNvPr>
          <p:cNvSpPr txBox="1"/>
          <p:nvPr/>
        </p:nvSpPr>
        <p:spPr>
          <a:xfrm>
            <a:off x="369087" y="2346875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Điều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xảy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rớm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máu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bỗng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hẳn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;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thắm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5CC4CAA-C82C-4794-B08E-7522FB384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677194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33218-581A-439C-AB9A-DCC0B03904E1}"/>
              </a:ext>
            </a:extLst>
          </p:cNvPr>
          <p:cNvSpPr txBox="1"/>
          <p:nvPr/>
        </p:nvSpPr>
        <p:spPr>
          <a:xfrm>
            <a:off x="848048" y="372893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muội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5.Sutichhoatimuoi[2021060210004020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1215</Words>
  <Application>Microsoft Office PowerPoint</Application>
  <PresentationFormat>Custom</PresentationFormat>
  <Paragraphs>118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HP001</vt:lpstr>
      <vt:lpstr>Calibri</vt:lpstr>
      <vt:lpstr>Calibri Light</vt:lpstr>
      <vt:lpstr>UTM Cookies</vt:lpstr>
      <vt:lpstr>Montserrat</vt:lpstr>
      <vt:lpstr>HP001 4 hàng</vt:lpstr>
      <vt:lpstr>UTM Avo</vt:lpstr>
      <vt:lpstr>Arial</vt:lpstr>
      <vt:lpstr>Wingdings</vt:lpstr>
      <vt:lpstr>Kalam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154</cp:revision>
  <dcterms:modified xsi:type="dcterms:W3CDTF">2024-12-09T02:33:06Z</dcterms:modified>
</cp:coreProperties>
</file>