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1" r:id="rId5"/>
    <p:sldId id="272" r:id="rId6"/>
    <p:sldId id="273" r:id="rId7"/>
    <p:sldId id="26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77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:a16="http://schemas.microsoft.com/office/drawing/2014/main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:a16="http://schemas.microsoft.com/office/drawing/2014/main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:a16="http://schemas.microsoft.com/office/drawing/2014/main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:a16="http://schemas.microsoft.com/office/drawing/2014/main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:a16="http://schemas.microsoft.com/office/drawing/2014/main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:a16="http://schemas.microsoft.com/office/drawing/2014/main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</a:t>
                </a:r>
                <a:r>
                  <a:rPr lang="vi-VN" sz="2400" dirty="0" smtClean="0"/>
                  <a:t>phút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đêm</a:t>
                </a:r>
                <a:endParaRPr lang="vi-VN" sz="2400" dirty="0"/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553</Words>
  <Application>Microsoft Office PowerPoint</Application>
  <PresentationFormat>Widescreen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69</cp:revision>
  <dcterms:created xsi:type="dcterms:W3CDTF">2021-06-02T01:34:28Z</dcterms:created>
  <dcterms:modified xsi:type="dcterms:W3CDTF">2024-12-19T01:23:53Z</dcterms:modified>
</cp:coreProperties>
</file>