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20" r:id="rId5"/>
    <p:sldId id="258" r:id="rId6"/>
    <p:sldId id="264" r:id="rId7"/>
    <p:sldId id="268" r:id="rId8"/>
    <p:sldId id="321" r:id="rId9"/>
    <p:sldId id="259" r:id="rId10"/>
    <p:sldId id="322" r:id="rId11"/>
    <p:sldId id="271" r:id="rId12"/>
    <p:sldId id="285" r:id="rId13"/>
    <p:sldId id="28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7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20067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" y="4098771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tổ cho 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339784" y="755462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736903"/>
            <a:chOff x="5611905" y="1930269"/>
            <a:chExt cx="5647765" cy="27369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người?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5" y="1417895"/>
            <a:ext cx="7116789" cy="37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481</Words>
  <Application>Microsoft Office PowerPoint</Application>
  <PresentationFormat>Widescreen</PresentationFormat>
  <Paragraphs>149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317</cp:revision>
  <dcterms:created xsi:type="dcterms:W3CDTF">2021-06-02T01:34:28Z</dcterms:created>
  <dcterms:modified xsi:type="dcterms:W3CDTF">2024-10-08T02:40:08Z</dcterms:modified>
</cp:coreProperties>
</file>