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5" r:id="rId4"/>
    <p:sldId id="259" r:id="rId5"/>
    <p:sldId id="260" r:id="rId6"/>
    <p:sldId id="262" r:id="rId7"/>
    <p:sldId id="265" r:id="rId8"/>
    <p:sldId id="264" r:id="rId9"/>
    <p:sldId id="261" r:id="rId10"/>
    <p:sldId id="263" r:id="rId11"/>
    <p:sldId id="276" r:id="rId12"/>
    <p:sldId id="268" r:id="rId13"/>
    <p:sldId id="269" r:id="rId14"/>
    <p:sldId id="270" r:id="rId15"/>
    <p:sldId id="271" r:id="rId16"/>
    <p:sldId id="278" r:id="rId17"/>
    <p:sldId id="279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9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6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2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2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5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50FA7-4A27-4716-B175-13D7FACBC86E}" type="datetimeFigureOut">
              <a:rPr lang="en-US" smtClean="0"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7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80963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28302" y="505618"/>
            <a:ext cx="9471212" cy="911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06108" y="1426369"/>
            <a:ext cx="10515600" cy="507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MĨ THUẬT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vi-VN" sz="5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>
                <a:solidFill>
                  <a:srgbClr val="09C76D"/>
                </a:solidFill>
              </a:rPr>
              <a:t>                                                                                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771497" y="119270"/>
            <a:ext cx="9168711" cy="1051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HOẠT ĐỘNG 1: QUAN SÁT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119270"/>
            <a:ext cx="4996068" cy="3154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65" y="1252517"/>
            <a:ext cx="6437243" cy="5268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" y="3392557"/>
            <a:ext cx="512189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9357" y="450575"/>
            <a:ext cx="112510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Cong,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3600" dirty="0">
              <a:solidFill>
                <a:srgbClr val="7030A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1300163" y="1608812"/>
            <a:ext cx="101679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MT.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99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37000" y="1"/>
            <a:ext cx="5302129" cy="80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THỂ HIỆN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839070"/>
            <a:ext cx="11794434" cy="59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614362" y="2695872"/>
            <a:ext cx="112871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MT.</a:t>
            </a:r>
          </a:p>
          <a:p>
            <a:pPr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5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498996" y="3076200"/>
            <a:ext cx="11604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2962" y="1824980"/>
            <a:ext cx="4252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8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102" y="106017"/>
            <a:ext cx="11680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diềm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600" dirty="0" err="1">
                <a:latin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lặp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diềm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</a:rPr>
              <a:t>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2" y="2663687"/>
            <a:ext cx="11680856" cy="32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9950" y="1159590"/>
            <a:ext cx="4106954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30" y="2258407"/>
            <a:ext cx="21948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04" y="0"/>
            <a:ext cx="6825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0" y="2934379"/>
            <a:ext cx="1146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033837" y="1666202"/>
            <a:ext cx="3081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THỰC HÀNH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208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700336" y="1232452"/>
            <a:ext cx="7967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trước</a:t>
            </a:r>
            <a:r>
              <a:rPr lang="en-US" sz="3600" dirty="0"/>
              <a:t> </a:t>
            </a:r>
            <a:r>
              <a:rPr lang="en-US" sz="3600" dirty="0" err="1"/>
              <a:t>chủ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3: SỰ KẾT HỢP CỦA CÁC HÌNH CƠ BẢN.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: </a:t>
            </a:r>
            <a:r>
              <a:rPr lang="en-US" sz="3600" dirty="0" err="1"/>
              <a:t>Bút</a:t>
            </a:r>
            <a:r>
              <a:rPr lang="en-US" sz="3600" dirty="0"/>
              <a:t> </a:t>
            </a:r>
            <a:r>
              <a:rPr lang="en-US" sz="3600" dirty="0" err="1"/>
              <a:t>chì</a:t>
            </a:r>
            <a:r>
              <a:rPr lang="en-US" sz="3600" dirty="0"/>
              <a:t>, </a:t>
            </a:r>
            <a:r>
              <a:rPr lang="en-US" sz="3600" dirty="0" err="1"/>
              <a:t>tẩy</a:t>
            </a:r>
            <a:r>
              <a:rPr lang="en-US" sz="3600" dirty="0"/>
              <a:t>, </a:t>
            </a:r>
            <a:r>
              <a:rPr lang="en-US" sz="3600" dirty="0" err="1"/>
              <a:t>giấy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, </a:t>
            </a:r>
            <a:r>
              <a:rPr lang="en-US" sz="3600" dirty="0" err="1"/>
              <a:t>màu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, </a:t>
            </a:r>
            <a:r>
              <a:rPr lang="en-US" sz="3600" dirty="0" err="1"/>
              <a:t>tranh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...</a:t>
            </a:r>
            <a:r>
              <a:rPr lang="en-US" sz="3600" dirty="0" err="1"/>
              <a:t>liên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.</a:t>
            </a:r>
            <a:r>
              <a:rPr lang="en-US" sz="3600" b="1" dirty="0"/>
              <a:t>	</a:t>
            </a:r>
            <a:endParaRPr lang="en-US" sz="3600" dirty="0">
              <a:solidFill>
                <a:srgbClr val="0070C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" y="1"/>
            <a:ext cx="12149137" cy="6857999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" y="-6354"/>
            <a:ext cx="12134848" cy="109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ĐỒ DÙNG HỌC TẬP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8" y="1027906"/>
            <a:ext cx="112014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1781176" y="3606122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i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CHÚC CÁC EM THẬT NHIỀU NIỀM VUI </a:t>
            </a:r>
            <a:r>
              <a:rPr lang="en-US" sz="4400" b="1" i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b="1" i="1" dirty="0">
              <a:solidFill>
                <a:srgbClr val="92D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43022" y="2461740"/>
            <a:ext cx="11110915" cy="670139"/>
            <a:chOff x="1343022" y="2461740"/>
            <a:chExt cx="11110915" cy="670139"/>
          </a:xfrm>
        </p:grpSpPr>
        <p:sp>
          <p:nvSpPr>
            <p:cNvPr id="8" name="Rectangle 7"/>
            <p:cNvSpPr/>
            <p:nvPr/>
          </p:nvSpPr>
          <p:spPr>
            <a:xfrm>
              <a:off x="1343022" y="2461740"/>
              <a:ext cx="110585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TIẾT HỌC CỦA CHÚNG TA ĐẾN ĐÂY KẾT THÚC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95406" y="2485548"/>
              <a:ext cx="110585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TIẾT HỌC CỦA CHÚNG TA ĐẾN ĐÂY KẾT THÚC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2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450575" y="106017"/>
            <a:ext cx="1150288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93929" y="208633"/>
            <a:ext cx="9612405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CÁC LOẠI NÉT TRONG NGHỆ THUẬT, TRONG CUỘC SỐNG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273956"/>
            <a:ext cx="7620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22484" y="365125"/>
            <a:ext cx="9612405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CÁC LOẠI NÉT TRONG NGHỆ THUẬT, TRONG CUỘC SỐNG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08" y="1481125"/>
            <a:ext cx="6100762" cy="524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98695" y="365125"/>
            <a:ext cx="9612405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CÁC LOẠI NÉT TRONG NGHỆ THUẬT, TRONG CUỘC SỐNG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690687"/>
            <a:ext cx="7428685" cy="51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79634" y="253988"/>
            <a:ext cx="9612405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CÁC LOẠI NÉT TRONG NGHỆ THUẬT, TRONG CUỘC SỐNG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22" y="1536110"/>
            <a:ext cx="7143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98695" y="365125"/>
            <a:ext cx="9612405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CÁC LOẠI NÉT TRONG NGHỆ THUẬT, TRONG CUỘC SỐNG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45" y="1690688"/>
            <a:ext cx="718829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79633" y="297385"/>
            <a:ext cx="9612405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CÁC LOẠI NÉT TRONG NGHỆ THUẬT, TRONG CUỘC SỐNG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758428"/>
            <a:ext cx="7229475" cy="45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573</Words>
  <Application>Microsoft Office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43</cp:revision>
  <dcterms:created xsi:type="dcterms:W3CDTF">2021-08-23T08:24:12Z</dcterms:created>
  <dcterms:modified xsi:type="dcterms:W3CDTF">2025-01-10T23:55:22Z</dcterms:modified>
</cp:coreProperties>
</file>