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2" r:id="rId2"/>
  </p:sldMasterIdLst>
  <p:notesMasterIdLst>
    <p:notesMasterId r:id="rId13"/>
  </p:notesMasterIdLst>
  <p:sldIdLst>
    <p:sldId id="258" r:id="rId3"/>
    <p:sldId id="299" r:id="rId4"/>
    <p:sldId id="349" r:id="rId5"/>
    <p:sldId id="350" r:id="rId6"/>
    <p:sldId id="300" r:id="rId7"/>
    <p:sldId id="301" r:id="rId8"/>
    <p:sldId id="302" r:id="rId9"/>
    <p:sldId id="303" r:id="rId10"/>
    <p:sldId id="304" r:id="rId11"/>
    <p:sldId id="33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834" autoAdjust="0"/>
  </p:normalViewPr>
  <p:slideViewPr>
    <p:cSldViewPr snapToGrid="0">
      <p:cViewPr varScale="1">
        <p:scale>
          <a:sx n="64" d="100"/>
          <a:sy n="64" d="100"/>
        </p:scale>
        <p:origin x="9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8E363-87A4-4D3B-9B26-717202A2D45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2A9E5-FE8F-4D3B-8EC2-ED3D823BC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56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2A9E5-FE8F-4D3B-8EC2-ED3D823BC9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99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09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45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5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20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13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6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6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75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39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1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26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40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76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2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70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0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1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26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45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6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02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00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98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29.svg"/><Relationship Id="rId7" Type="http://schemas.openxmlformats.org/officeDocument/2006/relationships/image" Target="../media/image18.png"/><Relationship Id="rId12" Type="http://schemas.openxmlformats.org/officeDocument/2006/relationships/slide" Target="slide6.xml"/><Relationship Id="rId17" Type="http://schemas.openxmlformats.org/officeDocument/2006/relationships/image" Target="../media/image25.svg"/><Relationship Id="rId25" Type="http://schemas.openxmlformats.org/officeDocument/2006/relationships/slide" Target="slide10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8.xml"/><Relationship Id="rId11" Type="http://schemas.openxmlformats.org/officeDocument/2006/relationships/image" Target="../media/image21.svg"/><Relationship Id="rId24" Type="http://schemas.openxmlformats.org/officeDocument/2006/relationships/image" Target="../media/image31.svg"/><Relationship Id="rId5" Type="http://schemas.openxmlformats.org/officeDocument/2006/relationships/image" Target="../media/image15.jpg"/><Relationship Id="rId15" Type="http://schemas.openxmlformats.org/officeDocument/2006/relationships/slide" Target="slide9.xml"/><Relationship Id="rId23" Type="http://schemas.openxmlformats.org/officeDocument/2006/relationships/image" Target="../media/image30.png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23.svg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-1270" y="0"/>
            <a:ext cx="12773660" cy="6858000"/>
            <a:chOff x="-34" y="0"/>
            <a:chExt cx="20116" cy="10800"/>
          </a:xfrm>
        </p:grpSpPr>
        <p:grpSp>
          <p:nvGrpSpPr>
            <p:cNvPr id="2" name="组合 1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8" name="图片 17" descr="26"/>
              <p:cNvPicPr>
                <a:picLocks noChangeAspect="1"/>
              </p:cNvPicPr>
              <p:nvPr/>
            </p:nvPicPr>
            <p:blipFill>
              <a:blip r:embed="rId3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3" name="图片 2" descr="26"/>
              <p:cNvPicPr>
                <a:picLocks noChangeAspect="1"/>
              </p:cNvPicPr>
              <p:nvPr/>
            </p:nvPicPr>
            <p:blipFill>
              <a:blip r:embed="rId3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4" name="图片 3" descr="26"/>
              <p:cNvPicPr>
                <a:picLocks noChangeAspect="1"/>
              </p:cNvPicPr>
              <p:nvPr/>
            </p:nvPicPr>
            <p:blipFill>
              <a:blip r:embed="rId3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10" name="组合 9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endParaRPr>
              </a:p>
            </p:txBody>
          </p:sp>
          <p:sp>
            <p:nvSpPr>
              <p:cNvPr id="9" name="矩形 8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endParaRPr>
              </a:p>
            </p:txBody>
          </p:sp>
        </p:grpSp>
      </p:grpSp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CDB0ECA3-665F-9187-49AD-F9188CEC0F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2193270" cy="6858000"/>
          </a:xfrm>
          <a:prstGeom prst="rect">
            <a:avLst/>
          </a:prstGeom>
        </p:spPr>
      </p:pic>
      <p:pic>
        <p:nvPicPr>
          <p:cNvPr id="29" name="Picture 28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51A41B-F4E2-6444-FF56-65D40E8F0E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778" b="98424" l="43415" r="97987">
                        <a14:foregroundMark x1="66675" y1="61778" x2="73223" y2="63111"/>
                        <a14:foregroundMark x1="45986" y1="94667" x2="65753" y2="96646"/>
                        <a14:foregroundMark x1="81227" y1="93535" x2="98035" y2="93535"/>
                        <a14:foregroundMark x1="49867" y1="89980" x2="51880" y2="96000"/>
                        <a14:foregroundMark x1="62018" y1="92000" x2="62552" y2="96646"/>
                        <a14:foregroundMark x1="45865" y1="98222" x2="50667" y2="94869"/>
                        <a14:foregroundMark x1="43463" y1="94869" x2="48533" y2="94869"/>
                        <a14:foregroundMark x1="46398" y1="93778" x2="51079" y2="91758"/>
                        <a14:foregroundMark x1="51079" y1="91758" x2="51079" y2="91758"/>
                        <a14:foregroundMark x1="56682" y1="97980" x2="59617" y2="98222"/>
                        <a14:foregroundMark x1="79626" y1="92889" x2="84162" y2="93091"/>
                        <a14:foregroundMark x1="90153" y1="85980" x2="84962" y2="98424"/>
                        <a14:foregroundMark x1="85617" y1="87313" x2="87897" y2="89333"/>
                        <a14:foregroundMark x1="63352" y1="90222" x2="70677" y2="82667"/>
                        <a14:foregroundMark x1="71623" y1="82020" x2="80160" y2="87758"/>
                        <a14:foregroundMark x1="73611" y1="82869" x2="71089" y2="82869"/>
                        <a14:foregroundMark x1="73345" y1="81778" x2="64419" y2="85535"/>
                        <a14:foregroundMark x1="64419" y1="85535" x2="64419" y2="85535"/>
                        <a14:foregroundMark x1="91487" y1="90667" x2="91632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75" t="58290"/>
          <a:stretch/>
        </p:blipFill>
        <p:spPr>
          <a:xfrm rot="20524108">
            <a:off x="-216534" y="169403"/>
            <a:ext cx="6604733" cy="2860499"/>
          </a:xfrm>
          <a:prstGeom prst="rect">
            <a:avLst/>
          </a:prstGeom>
        </p:spPr>
      </p:pic>
      <p:pic>
        <p:nvPicPr>
          <p:cNvPr id="27" name="Picture 26" descr="Icon&#10;&#10;Description automatically generated with medium confidence">
            <a:extLst>
              <a:ext uri="{FF2B5EF4-FFF2-40B4-BE49-F238E27FC236}">
                <a16:creationId xmlns:a16="http://schemas.microsoft.com/office/drawing/2014/main" id="{453A657C-5942-1783-5467-B82B8CF6D7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7" b="89978" l="9868" r="89995">
                        <a14:foregroundMark x1="9868" y1="42538" x2="17758" y2="59586"/>
                        <a14:foregroundMark x1="37244" y1="41612" x2="41132" y2="55991"/>
                        <a14:foregroundMark x1="41132" y1="55991" x2="41132" y2="55991"/>
                        <a14:foregroundMark x1="60618" y1="39216" x2="65121" y2="54793"/>
                        <a14:foregroundMark x1="65121" y1="54793" x2="65121" y2="54793"/>
                        <a14:foregroundMark x1="82742" y1="39542" x2="86880" y2="5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339"/>
          <a:stretch/>
        </p:blipFill>
        <p:spPr>
          <a:xfrm>
            <a:off x="-294006" y="2804884"/>
            <a:ext cx="3614245" cy="5659816"/>
          </a:xfrm>
          <a:prstGeom prst="rect">
            <a:avLst/>
          </a:prstGeom>
        </p:spPr>
      </p:pic>
      <p:pic>
        <p:nvPicPr>
          <p:cNvPr id="45" name="图片 20" descr="25">
            <a:extLst>
              <a:ext uri="{FF2B5EF4-FFF2-40B4-BE49-F238E27FC236}">
                <a16:creationId xmlns:a16="http://schemas.microsoft.com/office/drawing/2014/main" id="{654592F9-7B1F-4BC7-85E9-B1F8DD0374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8351" y="1894202"/>
            <a:ext cx="7459574" cy="4296591"/>
          </a:xfrm>
          <a:prstGeom prst="rect">
            <a:avLst/>
          </a:prstGeom>
        </p:spPr>
      </p:pic>
      <p:pic>
        <p:nvPicPr>
          <p:cNvPr id="12" name="Picture 11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457D707C-B28A-D0E3-B7BB-3E994DC743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4" y="2165691"/>
            <a:ext cx="5400225" cy="416105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id="{587D7F30-D2F4-5070-AADD-17F680E7E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DFF98-5609-88AB-CBF7-D08C0AFAB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98C01D-201B-37CD-D23F-CD626E3B7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0403" y="1690688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99457" y="207328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6" action="ppaction://hlinksldjump"/>
            <a:extLst>
              <a:ext uri="{FF2B5EF4-FFF2-40B4-BE49-F238E27FC236}">
                <a16:creationId xmlns:a16="http://schemas.microsoft.com/office/drawing/2014/main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9" action="ppaction://hlinksldjump"/>
            <a:extLst>
              <a:ext uri="{FF2B5EF4-FFF2-40B4-BE49-F238E27FC236}">
                <a16:creationId xmlns:a16="http://schemas.microsoft.com/office/drawing/2014/main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2" action="ppaction://hlinksldjump"/>
            <a:extLst>
              <a:ext uri="{FF2B5EF4-FFF2-40B4-BE49-F238E27FC236}">
                <a16:creationId xmlns:a16="http://schemas.microsoft.com/office/drawing/2014/main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rId15" action="ppaction://hlinksldjump"/>
            <a:extLst>
              <a:ext uri="{FF2B5EF4-FFF2-40B4-BE49-F238E27FC236}">
                <a16:creationId xmlns:a16="http://schemas.microsoft.com/office/drawing/2014/main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:a16="http://schemas.microsoft.com/office/drawing/2014/main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:a16="http://schemas.microsoft.com/office/drawing/2014/main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2" action="ppaction://hlinksldjump"/>
            <a:extLst>
              <a:ext uri="{FF2B5EF4-FFF2-40B4-BE49-F238E27FC236}">
                <a16:creationId xmlns:a16="http://schemas.microsoft.com/office/drawing/2014/main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:a16="http://schemas.microsoft.com/office/drawing/2014/main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id="{BA276215-1699-2D90-D663-FCFE4EC567B0}"/>
              </a:ext>
            </a:extLst>
          </p:cNvPr>
          <p:cNvSpPr/>
          <p:nvPr/>
        </p:nvSpPr>
        <p:spPr>
          <a:xfrm>
            <a:off x="339047" y="143838"/>
            <a:ext cx="1171254" cy="3698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343371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B. </a:t>
            </a:r>
            <a:r>
              <a:rPr lang="vi-VN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Là mối quan hệ được xây dựng bằng lòng tin, sự thấu hiểu, tình cảm trong sáng giữa hai hoặc nhiều người.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mối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đẳng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vi-VN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Là mối quan hệ đem lại sự thân thiết, chia sẻ giữa hai người.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mối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668A3-CFD8-BE8E-0F2C-3E87D2161779}"/>
              </a:ext>
            </a:extLst>
          </p:cNvPr>
          <p:cNvSpPr/>
          <p:nvPr/>
        </p:nvSpPr>
        <p:spPr>
          <a:xfrm>
            <a:off x="1118823" y="3993115"/>
            <a:ext cx="10058400" cy="77409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C. 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Học sinh có mối quan hệ bạn bè tốt là người có kĩ năng giao tiếp, hướng ngoại.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91674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lang="vi-VN" sz="3200">
                <a:solidFill>
                  <a:srgbClr val="00206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B. Học sinh có mối quan hệ bạn bè tốt là người có thành tích học tập tốt.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CD03FA-AFC1-940E-C4E8-91446BA18A03}"/>
              </a:ext>
            </a:extLst>
          </p:cNvPr>
          <p:cNvSpPr/>
          <p:nvPr/>
        </p:nvSpPr>
        <p:spPr>
          <a:xfrm>
            <a:off x="1109298" y="1664413"/>
            <a:ext cx="10058400" cy="86923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A. Học sinh có mối quan hệ bạn bè tốt là người có khó khăn trong cuộc sống.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BA582-BBB7-0FED-A239-C506DFDD07F3}"/>
              </a:ext>
            </a:extLst>
          </p:cNvPr>
          <p:cNvSpPr/>
          <p:nvPr/>
        </p:nvSpPr>
        <p:spPr>
          <a:xfrm>
            <a:off x="1080723" y="4943475"/>
            <a:ext cx="10058400" cy="87169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D. Học sinh có mối quan hệ bạn bè tốt là người được giao làm nhiệm vụ của lớp.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s-ES" sz="40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A. </a:t>
            </a:r>
            <a:r>
              <a:rPr lang="es-ES" sz="40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Nóng</a:t>
            </a:r>
            <a:r>
              <a:rPr lang="es-ES" sz="40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s-ES" sz="40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nảy</a:t>
            </a:r>
            <a:r>
              <a:rPr lang="es-ES" sz="40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, hay </a:t>
            </a:r>
            <a:r>
              <a:rPr lang="es-ES" sz="40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tự</a:t>
            </a:r>
            <a:r>
              <a:rPr lang="es-ES" sz="40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s-ES" sz="40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ái</a:t>
            </a:r>
            <a:r>
              <a:rPr lang="es-ES" sz="40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0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Chia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lang="en-US" sz="40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B. Quan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14771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vấn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mối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55653" y="5311204"/>
            <a:ext cx="9144000" cy="114096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Giữ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thái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bình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tĩnh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bày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tỏ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thái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hài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nhắc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nhở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400175" y="4072954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Bộc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lộ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giận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mắng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mắng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vi-VN" sz="36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6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M được bố mua cho bộ quần áo rất đẹp nhưng không may em M làm rách mất. M nên làm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22328" y="2953540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60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B. Giữ sự bực tức trong lòng và nói cho bố mẹ.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B. </a:t>
            </a:r>
            <a:r>
              <a:rPr lang="vi-VN" sz="4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Ăn chọn nơi, chơi chọn bạn.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lang="vi-VN" sz="4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Nhất tự vi sư, bán tự vi sư.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bằng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14771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vi-VN" sz="4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Câu ca dao, tục ngữ nào dưới đây nói về chủ đề tình bạn?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thầy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đố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mày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Medium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448</Words>
  <Application>Microsoft Office PowerPoint</Application>
  <PresentationFormat>Widescreen</PresentationFormat>
  <Paragraphs>31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Arial-Rounded</vt:lpstr>
      <vt:lpstr>Calibri</vt:lpstr>
      <vt:lpstr>Cambria</vt:lpstr>
      <vt:lpstr>字魂37号-波纹乖乖体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Hồng Loan</cp:lastModifiedBy>
  <cp:revision>33</cp:revision>
  <dcterms:created xsi:type="dcterms:W3CDTF">2024-07-17T14:25:30Z</dcterms:created>
  <dcterms:modified xsi:type="dcterms:W3CDTF">2024-10-09T02:43:17Z</dcterms:modified>
</cp:coreProperties>
</file>