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8" r:id="rId3"/>
  </p:sldMasterIdLst>
  <p:notesMasterIdLst>
    <p:notesMasterId r:id="rId16"/>
  </p:notesMasterIdLst>
  <p:sldIdLst>
    <p:sldId id="279" r:id="rId4"/>
    <p:sldId id="280" r:id="rId5"/>
    <p:sldId id="257" r:id="rId6"/>
    <p:sldId id="256" r:id="rId7"/>
    <p:sldId id="281" r:id="rId8"/>
    <p:sldId id="282" r:id="rId9"/>
    <p:sldId id="283" r:id="rId10"/>
    <p:sldId id="284" r:id="rId11"/>
    <p:sldId id="285" r:id="rId12"/>
    <p:sldId id="286" r:id="rId13"/>
    <p:sldId id="287" r:id="rId14"/>
    <p:sldId id="30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22D8-6542-40D3-A187-A4502AB30348}"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AA34C-D92F-44EA-8022-68EB5FE70A46}" type="slidenum">
              <a:rPr lang="en-US" smtClean="0"/>
              <a:t>‹#›</a:t>
            </a:fld>
            <a:endParaRPr lang="en-US"/>
          </a:p>
        </p:txBody>
      </p:sp>
    </p:spTree>
    <p:extLst>
      <p:ext uri="{BB962C8B-B14F-4D97-AF65-F5344CB8AC3E}">
        <p14:creationId xmlns:p14="http://schemas.microsoft.com/office/powerpoint/2010/main" val="66541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DC32-A42D-A0B1-80F7-8746814B42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EA7A3-D408-C89C-B8DA-6FF0456FB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E18354-C476-CE0C-E206-D4086BB15A89}"/>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5" name="Footer Placeholder 4">
            <a:extLst>
              <a:ext uri="{FF2B5EF4-FFF2-40B4-BE49-F238E27FC236}">
                <a16:creationId xmlns:a16="http://schemas.microsoft.com/office/drawing/2014/main" id="{64A2D24A-32A5-4745-50CD-2595606CE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C7F5F-1FB8-E11D-2C46-04C8DB2A0CE5}"/>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4917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D5AB-A967-4810-654F-541F2BBEF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CA9CDB-D74D-FF35-982D-1412DAFE9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B7095-39F7-D731-8647-154107814AAE}"/>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5" name="Footer Placeholder 4">
            <a:extLst>
              <a:ext uri="{FF2B5EF4-FFF2-40B4-BE49-F238E27FC236}">
                <a16:creationId xmlns:a16="http://schemas.microsoft.com/office/drawing/2014/main" id="{9667A827-D989-98EF-7DCE-420F1A6C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36654-BE08-9286-1F63-74FAEE83C60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98384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8934-4EB6-BE36-76AA-0C27EF53A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2275B-B913-2A0C-D739-95D3211E79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F2F55-F722-0153-6E9F-C745FB176F1F}"/>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5" name="Footer Placeholder 4">
            <a:extLst>
              <a:ext uri="{FF2B5EF4-FFF2-40B4-BE49-F238E27FC236}">
                <a16:creationId xmlns:a16="http://schemas.microsoft.com/office/drawing/2014/main" id="{3B6B31C9-5E17-C927-5F71-734BF3069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2E24-D3A0-492D-1D0A-887DE195BCC1}"/>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173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5964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01859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061607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503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57057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15852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3076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4536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E185-2FF3-90F7-0780-189ECD10A2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6BE2A-F5F0-B655-76B9-A004B8F7A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A1172-05DB-3996-B8B3-8914034C25E0}"/>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5" name="Footer Placeholder 4">
            <a:extLst>
              <a:ext uri="{FF2B5EF4-FFF2-40B4-BE49-F238E27FC236}">
                <a16:creationId xmlns:a16="http://schemas.microsoft.com/office/drawing/2014/main" id="{68C8D518-42B0-C6CC-9B7F-F4E104624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EBA6-C4BC-1FD1-0528-85FCA2CBD940}"/>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0784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601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79523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1"/>
            <a:ext cx="2743200" cy="365125"/>
          </a:xfrm>
          <a:prstGeom prst="rect">
            <a:avLst/>
          </a:prstGeom>
        </p:spPr>
        <p:txBody>
          <a:bodyPr/>
          <a:lstStyle/>
          <a:p>
            <a:fld id="{180B9256-571A-4BD4-B8F5-3CEC53C5B82A}" type="datetimeFigureOut">
              <a:rPr lang="en-US" smtClean="0"/>
              <a:t>1/2/2025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1"/>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157760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16258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156610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27449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959096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03823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114727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73987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2E66-FA28-5CCA-D8D4-3CC6FFAEF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CFACF-D7DA-A1DB-4CAC-6A8CD1C21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419D7-EAAF-990E-068F-1B49C87BB053}"/>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5" name="Footer Placeholder 4">
            <a:extLst>
              <a:ext uri="{FF2B5EF4-FFF2-40B4-BE49-F238E27FC236}">
                <a16:creationId xmlns:a16="http://schemas.microsoft.com/office/drawing/2014/main" id="{5E33C2D2-494A-D0F7-ED63-DB87607E1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E52A0-6995-AB65-F1F2-C8CAC40B8F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588790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5127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898461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8602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1/2/2025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056920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1514-1ED2-B0E5-ED53-7FA5417E90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8B2CA-60DF-B9EF-91FB-5980DEA21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B8007C-966F-E803-2626-DC5F9AEB1C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1BB39-534B-3620-EDEF-E89DEDB8F531}"/>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6" name="Footer Placeholder 5">
            <a:extLst>
              <a:ext uri="{FF2B5EF4-FFF2-40B4-BE49-F238E27FC236}">
                <a16:creationId xmlns:a16="http://schemas.microsoft.com/office/drawing/2014/main" id="{F829295C-06AC-260F-293E-9C1E6592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E60DF-6267-586B-EE4F-46CD120DB4AF}"/>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72777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5976-DF2F-61D6-24B3-827090483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D85B71-69E3-8F6A-A44B-7E79639E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3D821-C3FB-1CBF-0A0D-20AEBE451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DCF19D-37B4-6803-ACBD-1C3BA021B6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DE47C7-0F18-A3C5-30E4-15EC135F3A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14304-AC9A-8736-69BA-A5E7443F2E85}"/>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8" name="Footer Placeholder 7">
            <a:extLst>
              <a:ext uri="{FF2B5EF4-FFF2-40B4-BE49-F238E27FC236}">
                <a16:creationId xmlns:a16="http://schemas.microsoft.com/office/drawing/2014/main" id="{E374A74C-BC63-9F9C-1FA4-AF803EDA5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2DD66D-D17A-2887-8794-AB76D48C926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46059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167F-2BF0-2E06-FD99-335D098ACB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107C0D-8036-5A94-FFD9-BDC2960B75FF}"/>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4" name="Footer Placeholder 3">
            <a:extLst>
              <a:ext uri="{FF2B5EF4-FFF2-40B4-BE49-F238E27FC236}">
                <a16:creationId xmlns:a16="http://schemas.microsoft.com/office/drawing/2014/main" id="{36E408C0-D2BB-2DCF-2548-85ED88B26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2B01B-467B-D5AE-420F-932C5CFEACCA}"/>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1916874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2FEC8-1186-084D-DA6D-6AAEEB41613B}"/>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3" name="Footer Placeholder 2">
            <a:extLst>
              <a:ext uri="{FF2B5EF4-FFF2-40B4-BE49-F238E27FC236}">
                <a16:creationId xmlns:a16="http://schemas.microsoft.com/office/drawing/2014/main" id="{A3FC207D-583C-B221-FEBC-CF8571A09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95A50-626F-93C3-1156-C5FE4693D1C4}"/>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1272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E62E-1BD1-0C80-7882-5E2C9CD93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7C134-96DC-0037-095C-A033EA5AE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BE172-6EE5-1A92-F1A5-EFBC3C04A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EEA0D-AF5C-CED6-5D9F-56CD748CA65B}"/>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6" name="Footer Placeholder 5">
            <a:extLst>
              <a:ext uri="{FF2B5EF4-FFF2-40B4-BE49-F238E27FC236}">
                <a16:creationId xmlns:a16="http://schemas.microsoft.com/office/drawing/2014/main" id="{777DB263-BEE8-4A21-D49B-FA0B828AD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06FD9-2E08-886E-F75A-CE037207DDEB}"/>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409860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6251-5D06-71CF-415D-8A2F26276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C65A7-CB10-5DB0-C98D-751416C664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3E201B-0587-D8EF-AE34-0E1260E3B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BA3AF-197A-5024-F27D-4199043B308B}"/>
              </a:ext>
            </a:extLst>
          </p:cNvPr>
          <p:cNvSpPr>
            <a:spLocks noGrp="1"/>
          </p:cNvSpPr>
          <p:nvPr>
            <p:ph type="dt" sz="half" idx="10"/>
          </p:nvPr>
        </p:nvSpPr>
        <p:spPr/>
        <p:txBody>
          <a:bodyPr/>
          <a:lstStyle/>
          <a:p>
            <a:fld id="{CB5A94AA-BE27-4BED-86C4-8A50CA4767B5}" type="datetimeFigureOut">
              <a:rPr lang="en-US" smtClean="0"/>
              <a:t>1/2/2025</a:t>
            </a:fld>
            <a:endParaRPr lang="en-US"/>
          </a:p>
        </p:txBody>
      </p:sp>
      <p:sp>
        <p:nvSpPr>
          <p:cNvPr id="6" name="Footer Placeholder 5">
            <a:extLst>
              <a:ext uri="{FF2B5EF4-FFF2-40B4-BE49-F238E27FC236}">
                <a16:creationId xmlns:a16="http://schemas.microsoft.com/office/drawing/2014/main" id="{89714EC0-91FD-C6D3-907C-74ECEBC2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4EAA-A378-ADE4-6AE5-5059A7833A57}"/>
              </a:ext>
            </a:extLst>
          </p:cNvPr>
          <p:cNvSpPr>
            <a:spLocks noGrp="1"/>
          </p:cNvSpPr>
          <p:nvPr>
            <p:ph type="sldNum" sz="quarter" idx="12"/>
          </p:nvPr>
        </p:nvSpPr>
        <p:spPr/>
        <p:txBody>
          <a:bodyPr/>
          <a:lstStyle/>
          <a:p>
            <a:fld id="{983297CC-6F34-452F-B01A-7936FEBE97E3}" type="slidenum">
              <a:rPr lang="en-US" smtClean="0"/>
              <a:t>‹#›</a:t>
            </a:fld>
            <a:endParaRPr lang="en-US"/>
          </a:p>
        </p:txBody>
      </p:sp>
    </p:spTree>
    <p:extLst>
      <p:ext uri="{BB962C8B-B14F-4D97-AF65-F5344CB8AC3E}">
        <p14:creationId xmlns:p14="http://schemas.microsoft.com/office/powerpoint/2010/main" val="2250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32F54F-948A-C75E-E975-34FEB130B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BFADF-BA2B-44BF-D25C-E8297AAFA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C8DE-3189-3ADF-921A-504549F33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94AA-BE27-4BED-86C4-8A50CA4767B5}" type="datetimeFigureOut">
              <a:rPr lang="en-US" smtClean="0"/>
              <a:t>1/2/2025</a:t>
            </a:fld>
            <a:endParaRPr lang="en-US"/>
          </a:p>
        </p:txBody>
      </p:sp>
      <p:sp>
        <p:nvSpPr>
          <p:cNvPr id="5" name="Footer Placeholder 4">
            <a:extLst>
              <a:ext uri="{FF2B5EF4-FFF2-40B4-BE49-F238E27FC236}">
                <a16:creationId xmlns:a16="http://schemas.microsoft.com/office/drawing/2014/main" id="{C003433C-9DAD-A53B-D703-8A7AABBB3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61CE54-7D42-A62E-FD24-5988355A3E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297CC-6F34-452F-B01A-7936FEBE97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B60DF83-2A63-2607-5CFB-E90F30F3A5EE}"/>
              </a:ext>
            </a:extLst>
          </p:cNvPr>
          <p:cNvPicPr>
            <a:picLocks noChangeAspect="1"/>
          </p:cNvPicPr>
          <p:nvPr userDrawn="1"/>
        </p:nvPicPr>
        <p:blipFill>
          <a:blip r:embed="rId13"/>
          <a:stretch>
            <a:fillRect/>
          </a:stretch>
        </p:blipFill>
        <p:spPr>
          <a:xfrm>
            <a:off x="-2228108" y="301652"/>
            <a:ext cx="1936500" cy="1936500"/>
          </a:xfrm>
          <a:prstGeom prst="rect">
            <a:avLst/>
          </a:prstGeom>
        </p:spPr>
      </p:pic>
    </p:spTree>
    <p:extLst>
      <p:ext uri="{BB962C8B-B14F-4D97-AF65-F5344CB8AC3E}">
        <p14:creationId xmlns:p14="http://schemas.microsoft.com/office/powerpoint/2010/main" val="8671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D89B903-79DE-05CA-CA3F-33300DBB55D0}"/>
              </a:ext>
            </a:extLst>
          </p:cNvPr>
          <p:cNvPicPr>
            <a:picLocks noChangeAspect="1"/>
          </p:cNvPicPr>
          <p:nvPr userDrawn="1"/>
        </p:nvPicPr>
        <p:blipFill>
          <a:blip r:embed="rId13"/>
          <a:stretch>
            <a:fillRect/>
          </a:stretch>
        </p:blipFill>
        <p:spPr>
          <a:xfrm>
            <a:off x="12295966" y="-208711"/>
            <a:ext cx="1936500" cy="1936500"/>
          </a:xfrm>
          <a:prstGeom prst="rect">
            <a:avLst/>
          </a:prstGeom>
        </p:spPr>
      </p:pic>
    </p:spTree>
    <p:extLst>
      <p:ext uri="{BB962C8B-B14F-4D97-AF65-F5344CB8AC3E}">
        <p14:creationId xmlns:p14="http://schemas.microsoft.com/office/powerpoint/2010/main" val="300768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2666474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4.xml"/><Relationship Id="rId5" Type="http://schemas.openxmlformats.org/officeDocument/2006/relationships/image" Target="../media/image35.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2448560" y="2941093"/>
            <a:ext cx="6964680" cy="3916907"/>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2275520" y="1216067"/>
            <a:ext cx="7397121" cy="1967147"/>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2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59" name="Group 58">
            <a:extLst>
              <a:ext uri="{FF2B5EF4-FFF2-40B4-BE49-F238E27FC236}">
                <a16:creationId xmlns:a16="http://schemas.microsoft.com/office/drawing/2014/main" id="{B5B4EEBC-44DE-5A99-3152-0639A750682B}"/>
              </a:ext>
            </a:extLst>
          </p:cNvPr>
          <p:cNvGrpSpPr/>
          <p:nvPr/>
        </p:nvGrpSpPr>
        <p:grpSpPr>
          <a:xfrm>
            <a:off x="5961991" y="2582679"/>
            <a:ext cx="6201180" cy="3769636"/>
            <a:chOff x="6051918" y="2593179"/>
            <a:chExt cx="6201180" cy="3769636"/>
          </a:xfrm>
        </p:grpSpPr>
        <p:pic>
          <p:nvPicPr>
            <p:cNvPr id="60" name="Picture 22">
              <a:extLst>
                <a:ext uri="{FF2B5EF4-FFF2-40B4-BE49-F238E27FC236}">
                  <a16:creationId xmlns:a16="http://schemas.microsoft.com/office/drawing/2014/main" id="{39BB4FF1-EC1D-69F6-BEA7-CFC7D4499604}"/>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61" name="Group 60">
              <a:extLst>
                <a:ext uri="{FF2B5EF4-FFF2-40B4-BE49-F238E27FC236}">
                  <a16:creationId xmlns:a16="http://schemas.microsoft.com/office/drawing/2014/main" id="{F443A125-27D5-A14F-5B7A-F1608DAAB144}"/>
                </a:ext>
              </a:extLst>
            </p:cNvPr>
            <p:cNvGrpSpPr/>
            <p:nvPr/>
          </p:nvGrpSpPr>
          <p:grpSpPr>
            <a:xfrm>
              <a:off x="6051918" y="3550288"/>
              <a:ext cx="6134063" cy="2812527"/>
              <a:chOff x="6095999" y="3141234"/>
              <a:chExt cx="6134063" cy="2812527"/>
            </a:xfrm>
          </p:grpSpPr>
          <p:sp>
            <p:nvSpPr>
              <p:cNvPr id="62" name="Rectangle: Rounded Corners 61">
                <a:extLst>
                  <a:ext uri="{FF2B5EF4-FFF2-40B4-BE49-F238E27FC236}">
                    <a16:creationId xmlns:a16="http://schemas.microsoft.com/office/drawing/2014/main" id="{86A706B4-72E3-2D5A-88B5-25E0E5F72AA8}"/>
                  </a:ext>
                </a:extLst>
              </p:cNvPr>
              <p:cNvSpPr/>
              <p:nvPr/>
            </p:nvSpPr>
            <p:spPr>
              <a:xfrm>
                <a:off x="6095999" y="3789681"/>
                <a:ext cx="6134063"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ea typeface="+mn-ea"/>
                    <a:cs typeface="+mn-cs"/>
                  </a:rPr>
                  <a:t>3. Ngắt, nghỉ đúng nhịp.</a:t>
                </a:r>
                <a:endParaRPr kumimoji="0" lang="vi-VN" sz="3200" b="0" i="0" u="none" strike="noStrike" kern="1200" cap="none" spc="0" normalizeH="0" baseline="0" noProof="0">
                  <a:ln>
                    <a:noFill/>
                  </a:ln>
                  <a:solidFill>
                    <a:srgbClr val="000000"/>
                  </a:solidFill>
                  <a:effectLst/>
                  <a:uLnTx/>
                  <a:uFillTx/>
                  <a:ea typeface="+mn-ea"/>
                  <a:cs typeface="+mn-cs"/>
                </a:endParaRPr>
              </a:p>
            </p:txBody>
          </p:sp>
          <p:grpSp>
            <p:nvGrpSpPr>
              <p:cNvPr id="63" name="Group 62">
                <a:extLst>
                  <a:ext uri="{FF2B5EF4-FFF2-40B4-BE49-F238E27FC236}">
                    <a16:creationId xmlns:a16="http://schemas.microsoft.com/office/drawing/2014/main" id="{6AB6E07A-1EA2-41FA-1196-EC8039D17AEC}"/>
                  </a:ext>
                </a:extLst>
              </p:cNvPr>
              <p:cNvGrpSpPr/>
              <p:nvPr/>
            </p:nvGrpSpPr>
            <p:grpSpPr>
              <a:xfrm>
                <a:off x="8361444" y="4116552"/>
                <a:ext cx="1583311" cy="469963"/>
                <a:chOff x="3190408" y="4309039"/>
                <a:chExt cx="1583311" cy="469963"/>
              </a:xfrm>
            </p:grpSpPr>
            <p:pic>
              <p:nvPicPr>
                <p:cNvPr id="73" name="Picture 72">
                  <a:extLst>
                    <a:ext uri="{FF2B5EF4-FFF2-40B4-BE49-F238E27FC236}">
                      <a16:creationId xmlns:a16="http://schemas.microsoft.com/office/drawing/2014/main" id="{09C87442-6979-FDB8-7F9B-4A3B74CCF087}"/>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4" name="Picture 73">
                  <a:extLst>
                    <a:ext uri="{FF2B5EF4-FFF2-40B4-BE49-F238E27FC236}">
                      <a16:creationId xmlns:a16="http://schemas.microsoft.com/office/drawing/2014/main" id="{71D4E649-E93A-A42C-FAE1-B86F92FE6471}"/>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5" name="Picture 74">
                  <a:extLst>
                    <a:ext uri="{FF2B5EF4-FFF2-40B4-BE49-F238E27FC236}">
                      <a16:creationId xmlns:a16="http://schemas.microsoft.com/office/drawing/2014/main" id="{748FE4A8-EFA6-2186-435B-B092A1EC8605}"/>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4" name="Group 63">
                <a:extLst>
                  <a:ext uri="{FF2B5EF4-FFF2-40B4-BE49-F238E27FC236}">
                    <a16:creationId xmlns:a16="http://schemas.microsoft.com/office/drawing/2014/main" id="{ED1AD6DC-D053-3EE2-695B-30EA49822B4F}"/>
                  </a:ext>
                </a:extLst>
              </p:cNvPr>
              <p:cNvGrpSpPr/>
              <p:nvPr/>
            </p:nvGrpSpPr>
            <p:grpSpPr>
              <a:xfrm>
                <a:off x="8468135" y="4692277"/>
                <a:ext cx="1583311" cy="469963"/>
                <a:chOff x="3190408" y="4309039"/>
                <a:chExt cx="1583311" cy="469963"/>
              </a:xfrm>
            </p:grpSpPr>
            <p:pic>
              <p:nvPicPr>
                <p:cNvPr id="70" name="Picture 69">
                  <a:extLst>
                    <a:ext uri="{FF2B5EF4-FFF2-40B4-BE49-F238E27FC236}">
                      <a16:creationId xmlns:a16="http://schemas.microsoft.com/office/drawing/2014/main" id="{FA55C976-9FCB-B2DE-5A1C-78953524FD6A}"/>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71" name="Picture 70">
                  <a:extLst>
                    <a:ext uri="{FF2B5EF4-FFF2-40B4-BE49-F238E27FC236}">
                      <a16:creationId xmlns:a16="http://schemas.microsoft.com/office/drawing/2014/main" id="{ED0E7299-946F-BC30-6166-99127C457647}"/>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72" name="Picture 71">
                  <a:extLst>
                    <a:ext uri="{FF2B5EF4-FFF2-40B4-BE49-F238E27FC236}">
                      <a16:creationId xmlns:a16="http://schemas.microsoft.com/office/drawing/2014/main" id="{1B9892D0-A176-3E2A-17A4-F071FF6D4139}"/>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65" name="Group 64">
                <a:extLst>
                  <a:ext uri="{FF2B5EF4-FFF2-40B4-BE49-F238E27FC236}">
                    <a16:creationId xmlns:a16="http://schemas.microsoft.com/office/drawing/2014/main" id="{72C7962D-CD0C-3FFD-60AA-DABF34A35868}"/>
                  </a:ext>
                </a:extLst>
              </p:cNvPr>
              <p:cNvGrpSpPr/>
              <p:nvPr/>
            </p:nvGrpSpPr>
            <p:grpSpPr>
              <a:xfrm>
                <a:off x="10215420" y="5222395"/>
                <a:ext cx="1583311" cy="469963"/>
                <a:chOff x="3413309" y="4253272"/>
                <a:chExt cx="1583311" cy="469963"/>
              </a:xfrm>
            </p:grpSpPr>
            <p:pic>
              <p:nvPicPr>
                <p:cNvPr id="67" name="Picture 66">
                  <a:extLst>
                    <a:ext uri="{FF2B5EF4-FFF2-40B4-BE49-F238E27FC236}">
                      <a16:creationId xmlns:a16="http://schemas.microsoft.com/office/drawing/2014/main" id="{57DA5A29-4763-68D7-5055-699DDB77CAA7}"/>
                    </a:ext>
                  </a:extLst>
                </p:cNvPr>
                <p:cNvPicPr>
                  <a:picLocks noChangeAspect="1"/>
                </p:cNvPicPr>
                <p:nvPr/>
              </p:nvPicPr>
              <p:blipFill>
                <a:blip r:embed="rId5"/>
                <a:stretch>
                  <a:fillRect/>
                </a:stretch>
              </p:blipFill>
              <p:spPr>
                <a:xfrm>
                  <a:off x="3969983" y="4253272"/>
                  <a:ext cx="469963" cy="469963"/>
                </a:xfrm>
                <a:prstGeom prst="rect">
                  <a:avLst/>
                </a:prstGeom>
              </p:spPr>
            </p:pic>
            <p:pic>
              <p:nvPicPr>
                <p:cNvPr id="68" name="Picture 67">
                  <a:extLst>
                    <a:ext uri="{FF2B5EF4-FFF2-40B4-BE49-F238E27FC236}">
                      <a16:creationId xmlns:a16="http://schemas.microsoft.com/office/drawing/2014/main" id="{559BB13C-EDC6-367E-26CD-FBF7665C4615}"/>
                    </a:ext>
                  </a:extLst>
                </p:cNvPr>
                <p:cNvPicPr>
                  <a:picLocks noChangeAspect="1"/>
                </p:cNvPicPr>
                <p:nvPr/>
              </p:nvPicPr>
              <p:blipFill>
                <a:blip r:embed="rId6"/>
                <a:stretch>
                  <a:fillRect/>
                </a:stretch>
              </p:blipFill>
              <p:spPr>
                <a:xfrm>
                  <a:off x="3413309" y="4253272"/>
                  <a:ext cx="469963" cy="469963"/>
                </a:xfrm>
                <a:prstGeom prst="rect">
                  <a:avLst/>
                </a:prstGeom>
              </p:spPr>
            </p:pic>
            <p:pic>
              <p:nvPicPr>
                <p:cNvPr id="69" name="Picture 68">
                  <a:extLst>
                    <a:ext uri="{FF2B5EF4-FFF2-40B4-BE49-F238E27FC236}">
                      <a16:creationId xmlns:a16="http://schemas.microsoft.com/office/drawing/2014/main" id="{276F65D6-5EED-FB17-BA56-7AEC29A40C2F}"/>
                    </a:ext>
                  </a:extLst>
                </p:cNvPr>
                <p:cNvPicPr>
                  <a:picLocks noChangeAspect="1"/>
                </p:cNvPicPr>
                <p:nvPr/>
              </p:nvPicPr>
              <p:blipFill>
                <a:blip r:embed="rId7"/>
                <a:stretch>
                  <a:fillRect/>
                </a:stretch>
              </p:blipFill>
              <p:spPr>
                <a:xfrm>
                  <a:off x="4526657" y="4253272"/>
                  <a:ext cx="469963" cy="469963"/>
                </a:xfrm>
                <a:prstGeom prst="rect">
                  <a:avLst/>
                </a:prstGeom>
              </p:spPr>
            </p:pic>
          </p:grpSp>
          <p:sp>
            <p:nvSpPr>
              <p:cNvPr id="66" name="Rectangle: Rounded Corners 65">
                <a:extLst>
                  <a:ext uri="{FF2B5EF4-FFF2-40B4-BE49-F238E27FC236}">
                    <a16:creationId xmlns:a16="http://schemas.microsoft.com/office/drawing/2014/main" id="{6173FE99-E4E2-0240-3E33-438D6A81A2BD}"/>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grpSp>
      <p:grpSp>
        <p:nvGrpSpPr>
          <p:cNvPr id="76" name="Group 75">
            <a:extLst>
              <a:ext uri="{FF2B5EF4-FFF2-40B4-BE49-F238E27FC236}">
                <a16:creationId xmlns:a16="http://schemas.microsoft.com/office/drawing/2014/main" id="{9862D4BC-B7B5-53F0-1D2D-DA348774F4BF}"/>
              </a:ext>
            </a:extLst>
          </p:cNvPr>
          <p:cNvGrpSpPr/>
          <p:nvPr/>
        </p:nvGrpSpPr>
        <p:grpSpPr>
          <a:xfrm>
            <a:off x="194334" y="2816593"/>
            <a:ext cx="5605176" cy="3535722"/>
            <a:chOff x="147132" y="2825189"/>
            <a:chExt cx="5605176" cy="3535722"/>
          </a:xfrm>
        </p:grpSpPr>
        <p:pic>
          <p:nvPicPr>
            <p:cNvPr id="77" name="Picture 21">
              <a:extLst>
                <a:ext uri="{FF2B5EF4-FFF2-40B4-BE49-F238E27FC236}">
                  <a16:creationId xmlns:a16="http://schemas.microsoft.com/office/drawing/2014/main" id="{DF353CA7-3AA0-2BC7-B2F9-E121B7D87FE8}"/>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78" name="Group 77">
              <a:extLst>
                <a:ext uri="{FF2B5EF4-FFF2-40B4-BE49-F238E27FC236}">
                  <a16:creationId xmlns:a16="http://schemas.microsoft.com/office/drawing/2014/main" id="{3F512D30-67C4-DF30-7883-0CCD7B737F31}"/>
                </a:ext>
              </a:extLst>
            </p:cNvPr>
            <p:cNvGrpSpPr/>
            <p:nvPr/>
          </p:nvGrpSpPr>
          <p:grpSpPr>
            <a:xfrm>
              <a:off x="191198" y="3576378"/>
              <a:ext cx="5561110" cy="2784533"/>
              <a:chOff x="226098" y="3169228"/>
              <a:chExt cx="5561110" cy="2784533"/>
            </a:xfrm>
          </p:grpSpPr>
          <p:sp>
            <p:nvSpPr>
              <p:cNvPr id="79" name="Rectangle: Rounded Corners 78">
                <a:extLst>
                  <a:ext uri="{FF2B5EF4-FFF2-40B4-BE49-F238E27FC236}">
                    <a16:creationId xmlns:a16="http://schemas.microsoft.com/office/drawing/2014/main" id="{64B42B5A-3ABB-4286-36E5-99686D357066}"/>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0" name="Rectangle: Rounded Corners 79">
                <a:extLst>
                  <a:ext uri="{FF2B5EF4-FFF2-40B4-BE49-F238E27FC236}">
                    <a16:creationId xmlns:a16="http://schemas.microsoft.com/office/drawing/2014/main" id="{ABC95CA3-813C-E2CD-871D-9BFBBB21D31C}"/>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81" name="Picture 80">
                <a:extLst>
                  <a:ext uri="{FF2B5EF4-FFF2-40B4-BE49-F238E27FC236}">
                    <a16:creationId xmlns:a16="http://schemas.microsoft.com/office/drawing/2014/main" id="{543D8194-9D07-4FFC-F22F-578C76ED471A}"/>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82" name="Picture 81">
                <a:extLst>
                  <a:ext uri="{FF2B5EF4-FFF2-40B4-BE49-F238E27FC236}">
                    <a16:creationId xmlns:a16="http://schemas.microsoft.com/office/drawing/2014/main" id="{27D6DBD4-0A7B-8383-5895-BAAD19BC5212}"/>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83" name="Picture 82">
                <a:extLst>
                  <a:ext uri="{FF2B5EF4-FFF2-40B4-BE49-F238E27FC236}">
                    <a16:creationId xmlns:a16="http://schemas.microsoft.com/office/drawing/2014/main" id="{30EB09EB-6F1E-0472-E6CA-AB287269317A}"/>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84" name="Picture 83">
            <a:extLst>
              <a:ext uri="{FF2B5EF4-FFF2-40B4-BE49-F238E27FC236}">
                <a16:creationId xmlns:a16="http://schemas.microsoft.com/office/drawing/2014/main" id="{6C2949D8-337D-CF45-D784-69842F0F96D1}"/>
              </a:ext>
            </a:extLst>
          </p:cNvPr>
          <p:cNvPicPr>
            <a:picLocks noChangeAspect="1"/>
          </p:cNvPicPr>
          <p:nvPr/>
        </p:nvPicPr>
        <p:blipFill>
          <a:blip r:embed="rId10"/>
          <a:stretch>
            <a:fillRect/>
          </a:stretch>
        </p:blipFill>
        <p:spPr>
          <a:xfrm>
            <a:off x="133067" y="414045"/>
            <a:ext cx="12058933" cy="2353260"/>
          </a:xfrm>
          <a:prstGeom prst="rect">
            <a:avLst/>
          </a:prstGeom>
        </p:spPr>
      </p:pic>
    </p:spTree>
    <p:extLst>
      <p:ext uri="{BB962C8B-B14F-4D97-AF65-F5344CB8AC3E}">
        <p14:creationId xmlns:p14="http://schemas.microsoft.com/office/powerpoint/2010/main" val="36433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strips(downRight)">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ea typeface="Cambria" panose="02040503050406030204" pitchFamily="18" charset="0"/>
              <a:cs typeface="+mn-cs"/>
              <a:sym typeface="Arial" panose="020B0604020202020204"/>
            </a:endParaRPr>
          </a:p>
        </p:txBody>
      </p:sp>
      <p:grpSp>
        <p:nvGrpSpPr>
          <p:cNvPr id="7" name="Group 6">
            <a:extLst>
              <a:ext uri="{FF2B5EF4-FFF2-40B4-BE49-F238E27FC236}">
                <a16:creationId xmlns:a16="http://schemas.microsoft.com/office/drawing/2014/main" id="{B6E7ADAF-BD08-1D59-3E88-2127F8DD73F2}"/>
              </a:ext>
            </a:extLst>
          </p:cNvPr>
          <p:cNvGrpSpPr/>
          <p:nvPr/>
        </p:nvGrpSpPr>
        <p:grpSpPr>
          <a:xfrm>
            <a:off x="4222866" y="2542059"/>
            <a:ext cx="7681587" cy="3682646"/>
            <a:chOff x="4841104" y="3804755"/>
            <a:chExt cx="5956331" cy="2855537"/>
          </a:xfrm>
        </p:grpSpPr>
        <p:grpSp>
          <p:nvGrpSpPr>
            <p:cNvPr id="8" name="Group 7">
              <a:extLst>
                <a:ext uri="{FF2B5EF4-FFF2-40B4-BE49-F238E27FC236}">
                  <a16:creationId xmlns:a16="http://schemas.microsoft.com/office/drawing/2014/main" id="{3BA380CA-DBD0-86FE-A37C-22E70856DB64}"/>
                </a:ext>
              </a:extLst>
            </p:cNvPr>
            <p:cNvGrpSpPr/>
            <p:nvPr/>
          </p:nvGrpSpPr>
          <p:grpSpPr>
            <a:xfrm>
              <a:off x="4841104" y="3804755"/>
              <a:ext cx="5956331" cy="2855537"/>
              <a:chOff x="2975204" y="1242806"/>
              <a:chExt cx="5956331" cy="2855537"/>
            </a:xfrm>
          </p:grpSpPr>
          <p:sp>
            <p:nvSpPr>
              <p:cNvPr id="18" name="Rectangle: Rounded Corners 12">
                <a:extLst>
                  <a:ext uri="{FF2B5EF4-FFF2-40B4-BE49-F238E27FC236}">
                    <a16:creationId xmlns:a16="http://schemas.microsoft.com/office/drawing/2014/main" id="{B39844FB-A267-1ABA-6D23-C1EF0760D60E}"/>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1</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2</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ea typeface="+mn-ea"/>
                    <a:cs typeface="+mn-cs"/>
                  </a:rPr>
                  <a:t>  3. 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err="1">
                    <a:ln>
                      <a:noFill/>
                    </a:ln>
                    <a:solidFill>
                      <a:srgbClr val="000000"/>
                    </a:solidFill>
                    <a:effectLst/>
                    <a:uLnTx/>
                    <a:uFillTx/>
                    <a:ea typeface="+mn-ea"/>
                    <a:cs typeface="+mn-cs"/>
                  </a:rPr>
                  <a:t>đúng</a:t>
                </a:r>
                <a:r>
                  <a:rPr kumimoji="0" lang="en-US" sz="4400" b="0" i="0" u="none" strike="noStrike" kern="1200" cap="none" spc="0" normalizeH="0" baseline="0" noProof="0">
                    <a:ln>
                      <a:noFill/>
                    </a:ln>
                    <a:solidFill>
                      <a:srgbClr val="000000"/>
                    </a:solidFill>
                    <a:effectLst/>
                    <a:uLnTx/>
                    <a:uFillTx/>
                    <a:ea typeface="+mn-ea"/>
                    <a:cs typeface="+mn-cs"/>
                  </a:rPr>
                  <a:t> nhịp</a:t>
                </a:r>
                <a:endParaRPr kumimoji="0" lang="en-US" sz="4400" b="0" i="0" u="none" strike="noStrike" kern="1200" cap="none" spc="0" normalizeH="0" baseline="0" noProof="0" dirty="0">
                  <a:ln>
                    <a:noFill/>
                  </a:ln>
                  <a:solidFill>
                    <a:srgbClr val="000000"/>
                  </a:solidFill>
                  <a:effectLst/>
                  <a:uLnTx/>
                  <a:uFillTx/>
                  <a:ea typeface="+mn-ea"/>
                  <a:cs typeface="+mn-cs"/>
                </a:endParaRPr>
              </a:p>
            </p:txBody>
          </p:sp>
          <p:sp>
            <p:nvSpPr>
              <p:cNvPr id="19" name="Rectangle: Rounded Corners 18">
                <a:extLst>
                  <a:ext uri="{FF2B5EF4-FFF2-40B4-BE49-F238E27FC236}">
                    <a16:creationId xmlns:a16="http://schemas.microsoft.com/office/drawing/2014/main" id="{98C05092-F51E-2B9D-3676-07D80C468726}"/>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9" name="Picture 8">
              <a:extLst>
                <a:ext uri="{FF2B5EF4-FFF2-40B4-BE49-F238E27FC236}">
                  <a16:creationId xmlns:a16="http://schemas.microsoft.com/office/drawing/2014/main" id="{53CA10CE-8891-88AB-ACF6-5769F774FE94}"/>
                </a:ext>
              </a:extLst>
            </p:cNvPr>
            <p:cNvPicPr>
              <a:picLocks noChangeAspect="1"/>
            </p:cNvPicPr>
            <p:nvPr/>
          </p:nvPicPr>
          <p:blipFill>
            <a:blip r:embed="rId3"/>
            <a:stretch>
              <a:fillRect/>
            </a:stretch>
          </p:blipFill>
          <p:spPr>
            <a:xfrm>
              <a:off x="7943412" y="4961962"/>
              <a:ext cx="469963" cy="469963"/>
            </a:xfrm>
            <a:prstGeom prst="rect">
              <a:avLst/>
            </a:prstGeom>
          </p:spPr>
        </p:pic>
        <p:pic>
          <p:nvPicPr>
            <p:cNvPr id="10" name="Picture 9">
              <a:extLst>
                <a:ext uri="{FF2B5EF4-FFF2-40B4-BE49-F238E27FC236}">
                  <a16:creationId xmlns:a16="http://schemas.microsoft.com/office/drawing/2014/main" id="{24471A7B-36ED-090E-E8A8-2F3EE7F94B2A}"/>
                </a:ext>
              </a:extLst>
            </p:cNvPr>
            <p:cNvPicPr>
              <a:picLocks noChangeAspect="1"/>
            </p:cNvPicPr>
            <p:nvPr/>
          </p:nvPicPr>
          <p:blipFill>
            <a:blip r:embed="rId4"/>
            <a:stretch>
              <a:fillRect/>
            </a:stretch>
          </p:blipFill>
          <p:spPr>
            <a:xfrm>
              <a:off x="7386738" y="4961962"/>
              <a:ext cx="469963" cy="469963"/>
            </a:xfrm>
            <a:prstGeom prst="rect">
              <a:avLst/>
            </a:prstGeom>
          </p:spPr>
        </p:pic>
        <p:pic>
          <p:nvPicPr>
            <p:cNvPr id="11" name="Picture 10">
              <a:extLst>
                <a:ext uri="{FF2B5EF4-FFF2-40B4-BE49-F238E27FC236}">
                  <a16:creationId xmlns:a16="http://schemas.microsoft.com/office/drawing/2014/main" id="{EEB22268-27A3-FB9F-116A-453E8E0A1EF6}"/>
                </a:ext>
              </a:extLst>
            </p:cNvPr>
            <p:cNvPicPr>
              <a:picLocks noChangeAspect="1"/>
            </p:cNvPicPr>
            <p:nvPr/>
          </p:nvPicPr>
          <p:blipFill>
            <a:blip r:embed="rId5"/>
            <a:stretch>
              <a:fillRect/>
            </a:stretch>
          </p:blipFill>
          <p:spPr>
            <a:xfrm>
              <a:off x="8500086" y="4961962"/>
              <a:ext cx="469963" cy="469963"/>
            </a:xfrm>
            <a:prstGeom prst="rect">
              <a:avLst/>
            </a:prstGeom>
          </p:spPr>
        </p:pic>
        <p:pic>
          <p:nvPicPr>
            <p:cNvPr id="12" name="Picture 11">
              <a:extLst>
                <a:ext uri="{FF2B5EF4-FFF2-40B4-BE49-F238E27FC236}">
                  <a16:creationId xmlns:a16="http://schemas.microsoft.com/office/drawing/2014/main" id="{B2FDF777-98B0-0F0B-A77E-6E136CB8EAB3}"/>
                </a:ext>
              </a:extLst>
            </p:cNvPr>
            <p:cNvPicPr>
              <a:picLocks noChangeAspect="1"/>
            </p:cNvPicPr>
            <p:nvPr/>
          </p:nvPicPr>
          <p:blipFill>
            <a:blip r:embed="rId3"/>
            <a:stretch>
              <a:fillRect/>
            </a:stretch>
          </p:blipFill>
          <p:spPr>
            <a:xfrm>
              <a:off x="7934178" y="5531162"/>
              <a:ext cx="469963" cy="469963"/>
            </a:xfrm>
            <a:prstGeom prst="rect">
              <a:avLst/>
            </a:prstGeom>
          </p:spPr>
        </p:pic>
        <p:pic>
          <p:nvPicPr>
            <p:cNvPr id="13" name="Picture 12">
              <a:extLst>
                <a:ext uri="{FF2B5EF4-FFF2-40B4-BE49-F238E27FC236}">
                  <a16:creationId xmlns:a16="http://schemas.microsoft.com/office/drawing/2014/main" id="{AF205C6D-0286-9402-F79C-CE3C85ADD35B}"/>
                </a:ext>
              </a:extLst>
            </p:cNvPr>
            <p:cNvPicPr>
              <a:picLocks noChangeAspect="1"/>
            </p:cNvPicPr>
            <p:nvPr/>
          </p:nvPicPr>
          <p:blipFill>
            <a:blip r:embed="rId4"/>
            <a:stretch>
              <a:fillRect/>
            </a:stretch>
          </p:blipFill>
          <p:spPr>
            <a:xfrm>
              <a:off x="7377502" y="5531162"/>
              <a:ext cx="469963" cy="469963"/>
            </a:xfrm>
            <a:prstGeom prst="rect">
              <a:avLst/>
            </a:prstGeom>
          </p:spPr>
        </p:pic>
        <p:pic>
          <p:nvPicPr>
            <p:cNvPr id="14" name="Picture 13">
              <a:extLst>
                <a:ext uri="{FF2B5EF4-FFF2-40B4-BE49-F238E27FC236}">
                  <a16:creationId xmlns:a16="http://schemas.microsoft.com/office/drawing/2014/main" id="{B8EE8262-38EE-E60D-CBD8-2D3C067B368B}"/>
                </a:ext>
              </a:extLst>
            </p:cNvPr>
            <p:cNvPicPr>
              <a:picLocks noChangeAspect="1"/>
            </p:cNvPicPr>
            <p:nvPr/>
          </p:nvPicPr>
          <p:blipFill>
            <a:blip r:embed="rId5"/>
            <a:stretch>
              <a:fillRect/>
            </a:stretch>
          </p:blipFill>
          <p:spPr>
            <a:xfrm>
              <a:off x="8490852" y="5531162"/>
              <a:ext cx="469963" cy="469963"/>
            </a:xfrm>
            <a:prstGeom prst="rect">
              <a:avLst/>
            </a:prstGeom>
          </p:spPr>
        </p:pic>
        <p:pic>
          <p:nvPicPr>
            <p:cNvPr id="15" name="Picture 14">
              <a:extLst>
                <a:ext uri="{FF2B5EF4-FFF2-40B4-BE49-F238E27FC236}">
                  <a16:creationId xmlns:a16="http://schemas.microsoft.com/office/drawing/2014/main" id="{074B611B-F8A6-2CB8-B7DE-602E2C02638D}"/>
                </a:ext>
              </a:extLst>
            </p:cNvPr>
            <p:cNvPicPr>
              <a:picLocks noChangeAspect="1"/>
            </p:cNvPicPr>
            <p:nvPr/>
          </p:nvPicPr>
          <p:blipFill>
            <a:blip r:embed="rId3"/>
            <a:stretch>
              <a:fillRect/>
            </a:stretch>
          </p:blipFill>
          <p:spPr>
            <a:xfrm>
              <a:off x="9779390" y="6111796"/>
              <a:ext cx="385193" cy="385193"/>
            </a:xfrm>
            <a:prstGeom prst="rect">
              <a:avLst/>
            </a:prstGeom>
          </p:spPr>
        </p:pic>
        <p:pic>
          <p:nvPicPr>
            <p:cNvPr id="16" name="Picture 15">
              <a:extLst>
                <a:ext uri="{FF2B5EF4-FFF2-40B4-BE49-F238E27FC236}">
                  <a16:creationId xmlns:a16="http://schemas.microsoft.com/office/drawing/2014/main" id="{89828B8B-886A-95F5-5F21-C3140B3064ED}"/>
                </a:ext>
              </a:extLst>
            </p:cNvPr>
            <p:cNvPicPr>
              <a:picLocks noChangeAspect="1"/>
            </p:cNvPicPr>
            <p:nvPr/>
          </p:nvPicPr>
          <p:blipFill>
            <a:blip r:embed="rId4"/>
            <a:stretch>
              <a:fillRect/>
            </a:stretch>
          </p:blipFill>
          <p:spPr>
            <a:xfrm>
              <a:off x="9323216" y="6114563"/>
              <a:ext cx="385193" cy="385193"/>
            </a:xfrm>
            <a:prstGeom prst="rect">
              <a:avLst/>
            </a:prstGeom>
          </p:spPr>
        </p:pic>
        <p:pic>
          <p:nvPicPr>
            <p:cNvPr id="17" name="Picture 16">
              <a:extLst>
                <a:ext uri="{FF2B5EF4-FFF2-40B4-BE49-F238E27FC236}">
                  <a16:creationId xmlns:a16="http://schemas.microsoft.com/office/drawing/2014/main" id="{8654D4E6-6CED-E84C-68A9-62FE7AF6BA05}"/>
                </a:ext>
              </a:extLst>
            </p:cNvPr>
            <p:cNvPicPr>
              <a:picLocks noChangeAspect="1"/>
            </p:cNvPicPr>
            <p:nvPr/>
          </p:nvPicPr>
          <p:blipFill>
            <a:blip r:embed="rId5"/>
            <a:stretch>
              <a:fillRect/>
            </a:stretch>
          </p:blipFill>
          <p:spPr>
            <a:xfrm>
              <a:off x="10304005" y="6111796"/>
              <a:ext cx="385193" cy="385193"/>
            </a:xfrm>
            <a:prstGeom prst="rect">
              <a:avLst/>
            </a:prstGeom>
          </p:spPr>
        </p:pic>
      </p:grpSp>
      <p:pic>
        <p:nvPicPr>
          <p:cNvPr id="20" name="Picture 19">
            <a:extLst>
              <a:ext uri="{FF2B5EF4-FFF2-40B4-BE49-F238E27FC236}">
                <a16:creationId xmlns:a16="http://schemas.microsoft.com/office/drawing/2014/main" id="{74692C46-1C40-1B8B-97C4-EE2C2A8A11D5}"/>
              </a:ext>
            </a:extLst>
          </p:cNvPr>
          <p:cNvPicPr>
            <a:picLocks noChangeAspect="1"/>
          </p:cNvPicPr>
          <p:nvPr/>
        </p:nvPicPr>
        <p:blipFill>
          <a:blip r:embed="rId6"/>
          <a:srcRect/>
          <a:stretch>
            <a:fillRect/>
          </a:stretch>
        </p:blipFill>
        <p:spPr>
          <a:xfrm>
            <a:off x="2220003" y="2852016"/>
            <a:ext cx="1815577" cy="3842491"/>
          </a:xfrm>
          <a:prstGeom prst="rect">
            <a:avLst/>
          </a:prstGeom>
        </p:spPr>
      </p:pic>
      <p:pic>
        <p:nvPicPr>
          <p:cNvPr id="21" name="Picture 20">
            <a:extLst>
              <a:ext uri="{FF2B5EF4-FFF2-40B4-BE49-F238E27FC236}">
                <a16:creationId xmlns:a16="http://schemas.microsoft.com/office/drawing/2014/main" id="{CBDCCBCD-D18E-DB77-6915-5693D7E651E4}"/>
              </a:ext>
            </a:extLst>
          </p:cNvPr>
          <p:cNvPicPr>
            <a:picLocks noChangeAspect="1"/>
          </p:cNvPicPr>
          <p:nvPr/>
        </p:nvPicPr>
        <p:blipFill>
          <a:blip r:embed="rId7"/>
          <a:srcRect/>
          <a:stretch>
            <a:fillRect/>
          </a:stretch>
        </p:blipFill>
        <p:spPr>
          <a:xfrm>
            <a:off x="535348" y="2879554"/>
            <a:ext cx="1497369" cy="3814953"/>
          </a:xfrm>
          <a:prstGeom prst="rect">
            <a:avLst/>
          </a:prstGeom>
        </p:spPr>
      </p:pic>
      <p:pic>
        <p:nvPicPr>
          <p:cNvPr id="22" name="Picture 21">
            <a:extLst>
              <a:ext uri="{FF2B5EF4-FFF2-40B4-BE49-F238E27FC236}">
                <a16:creationId xmlns:a16="http://schemas.microsoft.com/office/drawing/2014/main" id="{A0FACFBF-A80B-5F77-5884-243D09925424}"/>
              </a:ext>
            </a:extLst>
          </p:cNvPr>
          <p:cNvPicPr>
            <a:picLocks noChangeAspect="1"/>
          </p:cNvPicPr>
          <p:nvPr/>
        </p:nvPicPr>
        <p:blipFill>
          <a:blip r:embed="rId8"/>
          <a:stretch>
            <a:fillRect/>
          </a:stretch>
        </p:blipFill>
        <p:spPr>
          <a:xfrm>
            <a:off x="133067" y="765369"/>
            <a:ext cx="12058933" cy="1383912"/>
          </a:xfrm>
          <a:prstGeom prst="rect">
            <a:avLst/>
          </a:prstGeom>
        </p:spPr>
      </p:pic>
    </p:spTree>
    <p:extLst>
      <p:ext uri="{BB962C8B-B14F-4D97-AF65-F5344CB8AC3E}">
        <p14:creationId xmlns:p14="http://schemas.microsoft.com/office/powerpoint/2010/main" val="35634679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Chim Én Hình ảnh PNG | Vector Và Các Tập Tin PSD | Tải Về Miễn Phí Trên  Pngtree">
            <a:extLst>
              <a:ext uri="{FF2B5EF4-FFF2-40B4-BE49-F238E27FC236}">
                <a16:creationId xmlns:a16="http://schemas.microsoft.com/office/drawing/2014/main" id="{08937189-F18D-6E1E-2372-7E4F1E9B97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8996163" y="-54033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him Én Hình ảnh PNG | Vector Và Các Tập Tin PSD | Tải Về Miễn Phí Trên  Pngtree">
            <a:extLst>
              <a:ext uri="{FF2B5EF4-FFF2-40B4-BE49-F238E27FC236}">
                <a16:creationId xmlns:a16="http://schemas.microsoft.com/office/drawing/2014/main" id="{5FD00E59-F480-1634-5EA0-B1E0D4EBEC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3333" y1="69722" x2="20556" y2="70278"/>
                        <a14:foregroundMark x1="29444" y1="58889" x2="36944" y2="63611"/>
                        <a14:foregroundMark x1="38611" y1="60278" x2="43333" y2="62222"/>
                      </a14:backgroundRemoval>
                    </a14:imgEffect>
                  </a14:imgLayer>
                </a14:imgProps>
              </a:ext>
              <a:ext uri="{28A0092B-C50C-407E-A947-70E740481C1C}">
                <a14:useLocalDpi xmlns:a14="http://schemas.microsoft.com/office/drawing/2010/main" val="0"/>
              </a:ext>
            </a:extLst>
          </a:blip>
          <a:srcRect/>
          <a:stretch>
            <a:fillRect/>
          </a:stretch>
        </p:blipFill>
        <p:spPr bwMode="auto">
          <a:xfrm>
            <a:off x="-233162" y="-97504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6CDEAB-8770-435C-CE12-50CC00735605}"/>
              </a:ext>
            </a:extLst>
          </p:cNvPr>
          <p:cNvPicPr>
            <a:picLocks noChangeAspect="1"/>
          </p:cNvPicPr>
          <p:nvPr/>
        </p:nvPicPr>
        <p:blipFill>
          <a:blip r:embed="rId5"/>
          <a:stretch>
            <a:fillRect/>
          </a:stretch>
        </p:blipFill>
        <p:spPr>
          <a:xfrm>
            <a:off x="2341662" y="1165514"/>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ám Phá Hiện Tượng Núi Lửa Phun Trào Trong 3 Phút  Hoạt Hình Khoa Học Vui Nhộn_360p">
            <a:hlinkClick r:id="" action="ppaction://media"/>
            <a:extLst>
              <a:ext uri="{FF2B5EF4-FFF2-40B4-BE49-F238E27FC236}">
                <a16:creationId xmlns:a16="http://schemas.microsoft.com/office/drawing/2014/main" id="{1C59065D-EDDB-5CDB-018D-41C7F7218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7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791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66675" y="2743200"/>
            <a:ext cx="3358562" cy="4257675"/>
          </a:xfrm>
          <a:prstGeom prst="rect">
            <a:avLst/>
          </a:prstGeom>
        </p:spPr>
      </p:pic>
      <p:pic>
        <p:nvPicPr>
          <p:cNvPr id="7" name="Picture 6">
            <a:extLst>
              <a:ext uri="{FF2B5EF4-FFF2-40B4-BE49-F238E27FC236}">
                <a16:creationId xmlns:a16="http://schemas.microsoft.com/office/drawing/2014/main" id="{82451521-A417-0D7D-446A-5B544406F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42540" y="1618615"/>
            <a:ext cx="7677785" cy="1734185"/>
          </a:xfrm>
          <a:prstGeom prst="rect">
            <a:avLst/>
          </a:prstGeom>
        </p:spPr>
      </p:pic>
      <p:sp>
        <p:nvSpPr>
          <p:cNvPr id="8" name="Text Box 99">
            <a:extLst>
              <a:ext uri="{FF2B5EF4-FFF2-40B4-BE49-F238E27FC236}">
                <a16:creationId xmlns:a16="http://schemas.microsoft.com/office/drawing/2014/main" id="{B52B2DD5-1647-8F2A-AA0E-76C8E67C08C0}"/>
              </a:ext>
            </a:extLst>
          </p:cNvPr>
          <p:cNvSpPr txBox="1"/>
          <p:nvPr/>
        </p:nvSpPr>
        <p:spPr>
          <a:xfrm>
            <a:off x="3256914" y="1859477"/>
            <a:ext cx="6130919" cy="1200329"/>
          </a:xfrm>
          <a:prstGeom prst="rect">
            <a:avLst/>
          </a:prstGeom>
          <a:noFill/>
          <a:ln w="9525">
            <a:noFill/>
          </a:ln>
        </p:spPr>
        <p:txBody>
          <a:bodyPr wrap="square">
            <a:spAutoFit/>
          </a:bodyPr>
          <a:lstStyle/>
          <a:p>
            <a:pPr marL="0" indent="0" algn="ctr"/>
            <a:r>
              <a:rPr lang="en-US" sz="3600" b="1" dirty="0" err="1">
                <a:solidFill>
                  <a:srgbClr val="000000"/>
                </a:solidFill>
                <a:latin typeface="Cambria" panose="02040503050406030204" pitchFamily="18" charset="0"/>
                <a:ea typeface="Cambria" panose="02040503050406030204" pitchFamily="18" charset="0"/>
              </a:rPr>
              <a:t>Nêu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những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điều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em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video </a:t>
            </a:r>
            <a:r>
              <a:rPr lang="en-US" sz="3600" b="1" dirty="0" err="1">
                <a:solidFill>
                  <a:srgbClr val="000000"/>
                </a:solidFill>
                <a:latin typeface="Cambria" panose="02040503050406030204" pitchFamily="18" charset="0"/>
                <a:ea typeface="Cambria" panose="02040503050406030204" pitchFamily="18" charset="0"/>
              </a:rPr>
              <a:t>vừa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xem</a:t>
            </a:r>
            <a:endParaRPr lang="en-GB"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69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7CCBC4C0-684D-0FF1-F761-E60E306B92A1}"/>
              </a:ext>
            </a:extLst>
          </p:cNvPr>
          <p:cNvSpPr/>
          <p:nvPr/>
        </p:nvSpPr>
        <p:spPr>
          <a:xfrm rot="21303152">
            <a:off x="0" y="857250"/>
            <a:ext cx="3867150" cy="3486151"/>
          </a:xfrm>
          <a:custGeom>
            <a:avLst/>
            <a:gdLst/>
            <a:ahLst/>
            <a:cxnLst/>
            <a:rect l="l" t="t" r="r" b="b"/>
            <a:pathLst>
              <a:path w="4276800" h="2646270">
                <a:moveTo>
                  <a:pt x="0" y="0"/>
                </a:moveTo>
                <a:lnTo>
                  <a:pt x="4276800" y="0"/>
                </a:lnTo>
                <a:lnTo>
                  <a:pt x="4276800" y="2646270"/>
                </a:lnTo>
                <a:lnTo>
                  <a:pt x="0" y="2646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4CECDD31-6288-6EC6-CEDC-C97B91928D68}"/>
              </a:ext>
            </a:extLst>
          </p:cNvPr>
          <p:cNvPicPr>
            <a:picLocks noChangeAspect="1"/>
          </p:cNvPicPr>
          <p:nvPr/>
        </p:nvPicPr>
        <p:blipFill>
          <a:blip r:embed="rId5"/>
          <a:stretch>
            <a:fillRect/>
          </a:stretch>
        </p:blipFill>
        <p:spPr>
          <a:xfrm>
            <a:off x="226817" y="1463873"/>
            <a:ext cx="11738365" cy="3846188"/>
          </a:xfrm>
          <a:prstGeom prst="rect">
            <a:avLst/>
          </a:prstGeom>
        </p:spPr>
      </p:pic>
      <p:pic>
        <p:nvPicPr>
          <p:cNvPr id="19" name="Picture 18">
            <a:extLst>
              <a:ext uri="{FF2B5EF4-FFF2-40B4-BE49-F238E27FC236}">
                <a16:creationId xmlns:a16="http://schemas.microsoft.com/office/drawing/2014/main" id="{A203FCE5-7FD1-1445-D326-E98BC8084B8A}"/>
              </a:ext>
            </a:extLst>
          </p:cNvPr>
          <p:cNvPicPr>
            <a:picLocks noChangeAspect="1"/>
          </p:cNvPicPr>
          <p:nvPr/>
        </p:nvPicPr>
        <p:blipFill>
          <a:blip r:embed="rId6"/>
          <a:stretch>
            <a:fillRect/>
          </a:stretch>
        </p:blipFill>
        <p:spPr>
          <a:xfrm>
            <a:off x="-163925" y="-109410"/>
            <a:ext cx="2194750" cy="1457070"/>
          </a:xfrm>
          <a:prstGeom prst="rect">
            <a:avLst/>
          </a:prstGeom>
        </p:spPr>
      </p:pic>
    </p:spTree>
    <p:extLst>
      <p:ext uri="{BB962C8B-B14F-4D97-AF65-F5344CB8AC3E}">
        <p14:creationId xmlns:p14="http://schemas.microsoft.com/office/powerpoint/2010/main" val="30203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3" name="Picture 2">
            <a:extLst>
              <a:ext uri="{FF2B5EF4-FFF2-40B4-BE49-F238E27FC236}">
                <a16:creationId xmlns:a16="http://schemas.microsoft.com/office/drawing/2014/main" id="{B0A80723-F8F8-FB6D-853E-662AF24AA3F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76200" y="2752725"/>
            <a:ext cx="3358562" cy="4257675"/>
          </a:xfrm>
          <a:prstGeom prst="rect">
            <a:avLst/>
          </a:prstGeom>
        </p:spPr>
      </p:pic>
      <p:pic>
        <p:nvPicPr>
          <p:cNvPr id="5" name="Picture 4">
            <a:extLst>
              <a:ext uri="{FF2B5EF4-FFF2-40B4-BE49-F238E27FC236}">
                <a16:creationId xmlns:a16="http://schemas.microsoft.com/office/drawing/2014/main" id="{3EAD9FD8-8C6C-C81E-FC18-00885CE55890}"/>
              </a:ext>
            </a:extLst>
          </p:cNvPr>
          <p:cNvPicPr>
            <a:picLocks noChangeAspect="1"/>
          </p:cNvPicPr>
          <p:nvPr/>
        </p:nvPicPr>
        <p:blipFill>
          <a:blip r:embed="rId5"/>
          <a:stretch>
            <a:fillRect/>
          </a:stretch>
        </p:blipFill>
        <p:spPr>
          <a:xfrm>
            <a:off x="2803323" y="2299263"/>
            <a:ext cx="8401016" cy="2249619"/>
          </a:xfrm>
          <a:prstGeom prst="rect">
            <a:avLst/>
          </a:prstGeom>
        </p:spPr>
      </p:pic>
      <p:sp>
        <p:nvSpPr>
          <p:cNvPr id="6" name="TextBox 5">
            <a:extLst>
              <a:ext uri="{FF2B5EF4-FFF2-40B4-BE49-F238E27FC236}">
                <a16:creationId xmlns:a16="http://schemas.microsoft.com/office/drawing/2014/main" id="{F338497A-D874-EAA9-9EBF-2216A251AF3D}"/>
              </a:ext>
            </a:extLst>
          </p:cNvPr>
          <p:cNvSpPr txBox="1"/>
          <p:nvPr/>
        </p:nvSpPr>
        <p:spPr>
          <a:xfrm>
            <a:off x="8003457" y="108462"/>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32842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algn="ctr">
              <a:lnSpc>
                <a:spcPct val="90000"/>
              </a:lnSpc>
              <a:spcBef>
                <a:spcPct val="20000"/>
              </a:spcBef>
            </a:pP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đọc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diễn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cảm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chậm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rãi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nhấn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giọng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những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từ</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ngữ</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miêu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tả</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đặc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điểm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của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núi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charset="0"/>
              </a:rPr>
              <a:t>lửa</a:t>
            </a:r>
            <a:r>
              <a:rPr lang="en-US" sz="3600" b="1" dirty="0">
                <a:solidFill>
                  <a:srgbClr val="002060"/>
                </a:solidFill>
                <a:latin typeface="Cambria" panose="02040503050406030204" pitchFamily="18" charset="0"/>
                <a:ea typeface="Cambria" panose="02040503050406030204" pitchFamily="18" charset="0"/>
                <a:cs typeface="Times New Roman" panose="02020603050405020304" charset="0"/>
              </a:rPr>
              <a:t>,... </a:t>
            </a:r>
            <a:endParaRPr sz="36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Tree>
    <p:extLst>
      <p:ext uri="{BB962C8B-B14F-4D97-AF65-F5344CB8AC3E}">
        <p14:creationId xmlns:p14="http://schemas.microsoft.com/office/powerpoint/2010/main" val="31478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2305535-E251-DC6C-F259-5D5019566421}"/>
              </a:ext>
            </a:extLst>
          </p:cNvPr>
          <p:cNvSpPr/>
          <p:nvPr/>
        </p:nvSpPr>
        <p:spPr>
          <a:xfrm>
            <a:off x="0" y="1"/>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91F989D-0C01-DABD-4F24-3622BDD8391E}"/>
              </a:ext>
            </a:extLst>
          </p:cNvPr>
          <p:cNvSpPr/>
          <p:nvPr/>
        </p:nvSpPr>
        <p:spPr>
          <a:xfrm>
            <a:off x="261774" y="866775"/>
            <a:ext cx="11358726" cy="5343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nvGrpSpPr>
          <p:cNvPr id="6" name="Google Shape;8151;p36">
            <a:extLst>
              <a:ext uri="{FF2B5EF4-FFF2-40B4-BE49-F238E27FC236}">
                <a16:creationId xmlns:a16="http://schemas.microsoft.com/office/drawing/2014/main" id="{57D1D605-881B-85F2-EF10-930311A34FF5}"/>
              </a:ext>
            </a:extLst>
          </p:cNvPr>
          <p:cNvGrpSpPr/>
          <p:nvPr/>
        </p:nvGrpSpPr>
        <p:grpSpPr>
          <a:xfrm rot="20340000">
            <a:off x="3320613" y="842763"/>
            <a:ext cx="5883985" cy="2859397"/>
            <a:chOff x="1121526" y="1341074"/>
            <a:chExt cx="3065806" cy="2648383"/>
          </a:xfrm>
        </p:grpSpPr>
        <p:sp>
          <p:nvSpPr>
            <p:cNvPr id="7" name="Google Shape;8152;p36">
              <a:extLst>
                <a:ext uri="{FF2B5EF4-FFF2-40B4-BE49-F238E27FC236}">
                  <a16:creationId xmlns:a16="http://schemas.microsoft.com/office/drawing/2014/main" id="{21EF68C0-EBFC-4B10-FA79-ADFDA61AB6A1}"/>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153;p36">
              <a:extLst>
                <a:ext uri="{FF2B5EF4-FFF2-40B4-BE49-F238E27FC236}">
                  <a16:creationId xmlns:a16="http://schemas.microsoft.com/office/drawing/2014/main" id="{B170474B-A0D4-7B7C-60C8-00B9BEB6FE34}"/>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6">
            <a:extLst>
              <a:ext uri="{FF2B5EF4-FFF2-40B4-BE49-F238E27FC236}">
                <a16:creationId xmlns:a16="http://schemas.microsoft.com/office/drawing/2014/main" id="{257E74F5-C56C-EBFC-A1FB-D452415C00A6}"/>
              </a:ext>
            </a:extLst>
          </p:cNvPr>
          <p:cNvSpPr/>
          <p:nvPr/>
        </p:nvSpPr>
        <p:spPr>
          <a:xfrm>
            <a:off x="2534920" y="3665220"/>
            <a:ext cx="7028180" cy="1588127"/>
          </a:xfrm>
          <a:prstGeom prst="rect">
            <a:avLst/>
          </a:prstGeom>
          <a:noFill/>
          <a:ln w="9525">
            <a:noFill/>
          </a:ln>
        </p:spPr>
        <p:txBody>
          <a:bodyPr wrap="square">
            <a:spAutoFit/>
          </a:bodyPr>
          <a:lstStyle/>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diễn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cảm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chậm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rãi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nhấn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giọng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ngữ</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điểm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núi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lửa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rPr>
              <a:t>,... </a:t>
            </a:r>
            <a:endParaRPr kumimoji="0"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charset="0"/>
            </a:endParaRPr>
          </a:p>
        </p:txBody>
      </p:sp>
      <p:pic>
        <p:nvPicPr>
          <p:cNvPr id="10" name="Picture 9">
            <a:extLst>
              <a:ext uri="{FF2B5EF4-FFF2-40B4-BE49-F238E27FC236}">
                <a16:creationId xmlns:a16="http://schemas.microsoft.com/office/drawing/2014/main" id="{057D49F1-B5FD-356F-9D07-7058B87D2798}"/>
              </a:ext>
            </a:extLst>
          </p:cNvPr>
          <p:cNvPicPr>
            <a:picLocks noChangeAspect="1"/>
          </p:cNvPicPr>
          <p:nvPr/>
        </p:nvPicPr>
        <p:blipFill>
          <a:blip r:embed="rId3"/>
          <a:stretch>
            <a:fillRect/>
          </a:stretch>
        </p:blipFill>
        <p:spPr>
          <a:xfrm>
            <a:off x="3909689" y="1740343"/>
            <a:ext cx="4005419" cy="1201016"/>
          </a:xfrm>
          <a:prstGeom prst="rect">
            <a:avLst/>
          </a:prstGeom>
        </p:spPr>
      </p:pic>
      <p:pic>
        <p:nvPicPr>
          <p:cNvPr id="11" name="Picture 10">
            <a:extLst>
              <a:ext uri="{FF2B5EF4-FFF2-40B4-BE49-F238E27FC236}">
                <a16:creationId xmlns:a16="http://schemas.microsoft.com/office/drawing/2014/main" id="{1177AF8E-97DD-5752-15C5-C4E03461941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327374" y="4707977"/>
            <a:ext cx="3874855" cy="2324913"/>
          </a:xfrm>
          <a:prstGeom prst="rect">
            <a:avLst/>
          </a:prstGeom>
        </p:spPr>
      </p:pic>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52248" y="238125"/>
            <a:ext cx="11615901"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pic>
        <p:nvPicPr>
          <p:cNvPr id="19" name="Picture 18">
            <a:extLst>
              <a:ext uri="{FF2B5EF4-FFF2-40B4-BE49-F238E27FC236}">
                <a16:creationId xmlns:a16="http://schemas.microsoft.com/office/drawing/2014/main" id="{8FFA3E8E-5078-3524-80CC-C113B13732A2}"/>
              </a:ext>
            </a:extLst>
          </p:cNvPr>
          <p:cNvPicPr>
            <a:picLocks noChangeAspect="1"/>
          </p:cNvPicPr>
          <p:nvPr/>
        </p:nvPicPr>
        <p:blipFill>
          <a:blip r:embed="rId6"/>
          <a:stretch>
            <a:fillRect/>
          </a:stretch>
        </p:blipFill>
        <p:spPr>
          <a:xfrm>
            <a:off x="0" y="4962525"/>
            <a:ext cx="5181600" cy="1981200"/>
          </a:xfrm>
          <a:prstGeom prst="rect">
            <a:avLst/>
          </a:prstGeom>
        </p:spPr>
      </p:pic>
      <p:pic>
        <p:nvPicPr>
          <p:cNvPr id="21" name="Picture 20">
            <a:extLst>
              <a:ext uri="{FF2B5EF4-FFF2-40B4-BE49-F238E27FC236}">
                <a16:creationId xmlns:a16="http://schemas.microsoft.com/office/drawing/2014/main" id="{61155B2D-75EC-D01F-1BA7-D89CC9C25DE7}"/>
              </a:ext>
            </a:extLst>
          </p:cNvPr>
          <p:cNvPicPr>
            <a:picLocks noChangeAspect="1"/>
          </p:cNvPicPr>
          <p:nvPr/>
        </p:nvPicPr>
        <p:blipFill>
          <a:blip r:embed="rId7"/>
          <a:stretch>
            <a:fillRect/>
          </a:stretch>
        </p:blipFill>
        <p:spPr>
          <a:xfrm>
            <a:off x="3415828" y="263238"/>
            <a:ext cx="5017443" cy="749873"/>
          </a:xfrm>
          <a:prstGeom prst="rect">
            <a:avLst/>
          </a:prstGeom>
        </p:spPr>
      </p:pic>
      <p:sp>
        <p:nvSpPr>
          <p:cNvPr id="22" name="TextBox 21">
            <a:extLst>
              <a:ext uri="{FF2B5EF4-FFF2-40B4-BE49-F238E27FC236}">
                <a16:creationId xmlns:a16="http://schemas.microsoft.com/office/drawing/2014/main" id="{B4B109A3-7A32-3E25-BC88-E8567FE838D6}"/>
              </a:ext>
            </a:extLst>
          </p:cNvPr>
          <p:cNvSpPr txBox="1"/>
          <p:nvPr/>
        </p:nvSpPr>
        <p:spPr>
          <a:xfrm>
            <a:off x="600075" y="1000125"/>
            <a:ext cx="10677525" cy="501675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núi lửa, đa số mọi người nghĩ đến một quả núi hình nón đang bốc lửa nóng rẫy. Nhưng thực tế, núi lửa không phải bao giờ cũng y như vậy. Có quả núi lửa hình nón, có quả lại hình tròn thoai thoải. Một số phun lửa, một số khác chỉ phun khói, khí hoặc các đám mây tro. Một số quả núi lửa nổ với tiếng động kinh hoàng, một số khác chỉ rít lên khe khẽ. Ngoài núi lửa trên mặt đất còn có những quả núi lửa hoạt động ngầm trong nước biển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Để hiểu núi lửa hình thành ra sao, bạn cần biết Trái Đất được tạo bởi nhiều lớp khác nhau, y hệt một củ hành khổng lồ với nhiều lớp áo.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ngoài cùng của Trái Đất là lớp vỏ rất cứng, chính là nơi mà bạn đang đi đứng nhảy nhót phía trên. Dưới lớp vỏ, có những chỗ đã bị sức nóng nung chảy thành một thứ mác-ma đặc quánh. Thứ mác-ma này giống như cháo đặc lục bục sôi ở khoảng 700 đến 1 300 độ C. Do nhiều nguyên nhân, dòng mác-ma sôi sùng sục này có thể len lên trên, xuyên qua kẽ nứt ở lớp vỏ và phun trào, tạo thành núi lửa.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Vậy là nếu mặt đất tự nhiên nứt ra và từ kẽ nứt đó trào ra một thứ đá nóng chảy, thì chắc chắn là chúng ta đang thấy một quả núi lửa đấy.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A-ni-ta Ga-nê-ri, Dương Kiều Hoa </a:t>
            </a:r>
            <a:r>
              <a:rPr lang="vi-VN" sz="2000" b="0" i="1" dirty="0">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2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31" name="Freeform 2">
            <a:extLst>
              <a:ext uri="{FF2B5EF4-FFF2-40B4-BE49-F238E27FC236}">
                <a16:creationId xmlns:a16="http://schemas.microsoft.com/office/drawing/2014/main" id="{89F582EE-C360-5E61-2C05-FC28B03257F0}"/>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2" name="Freeform 3">
            <a:extLst>
              <a:ext uri="{FF2B5EF4-FFF2-40B4-BE49-F238E27FC236}">
                <a16:creationId xmlns:a16="http://schemas.microsoft.com/office/drawing/2014/main" id="{5E3DEB94-D749-8458-E992-3C42C0E3EA03}"/>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73C972C1-F581-6DEC-B42F-48A0B54725BB}"/>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4" name="Group 8">
            <a:extLst>
              <a:ext uri="{FF2B5EF4-FFF2-40B4-BE49-F238E27FC236}">
                <a16:creationId xmlns:a16="http://schemas.microsoft.com/office/drawing/2014/main" id="{C9511F72-ABCE-1B7F-5CD7-C535C7EFF5DB}"/>
              </a:ext>
            </a:extLst>
          </p:cNvPr>
          <p:cNvGrpSpPr/>
          <p:nvPr/>
        </p:nvGrpSpPr>
        <p:grpSpPr>
          <a:xfrm>
            <a:off x="838200" y="1893022"/>
            <a:ext cx="3229753" cy="750385"/>
            <a:chOff x="0" y="0"/>
            <a:chExt cx="6459505" cy="1500771"/>
          </a:xfrm>
        </p:grpSpPr>
        <p:sp>
          <p:nvSpPr>
            <p:cNvPr id="35" name="Freeform 9">
              <a:extLst>
                <a:ext uri="{FF2B5EF4-FFF2-40B4-BE49-F238E27FC236}">
                  <a16:creationId xmlns:a16="http://schemas.microsoft.com/office/drawing/2014/main" id="{2FE44BAC-F4E1-97B7-91AF-6433F9F1A1E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6" name="TextBox 10">
              <a:extLst>
                <a:ext uri="{FF2B5EF4-FFF2-40B4-BE49-F238E27FC236}">
                  <a16:creationId xmlns:a16="http://schemas.microsoft.com/office/drawing/2014/main" id="{B22D1928-FB51-A9CB-7CFE-2672D463413B}"/>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1</a:t>
              </a:r>
            </a:p>
          </p:txBody>
        </p:sp>
      </p:grpSp>
      <p:grpSp>
        <p:nvGrpSpPr>
          <p:cNvPr id="37" name="Group 11">
            <a:extLst>
              <a:ext uri="{FF2B5EF4-FFF2-40B4-BE49-F238E27FC236}">
                <a16:creationId xmlns:a16="http://schemas.microsoft.com/office/drawing/2014/main" id="{71C19D0F-9448-BC24-9609-47399E797F17}"/>
              </a:ext>
            </a:extLst>
          </p:cNvPr>
          <p:cNvGrpSpPr/>
          <p:nvPr/>
        </p:nvGrpSpPr>
        <p:grpSpPr>
          <a:xfrm>
            <a:off x="763555" y="3022218"/>
            <a:ext cx="3229753" cy="750385"/>
            <a:chOff x="0" y="0"/>
            <a:chExt cx="6459505" cy="1500771"/>
          </a:xfrm>
        </p:grpSpPr>
        <p:sp>
          <p:nvSpPr>
            <p:cNvPr id="38" name="Freeform 12">
              <a:extLst>
                <a:ext uri="{FF2B5EF4-FFF2-40B4-BE49-F238E27FC236}">
                  <a16:creationId xmlns:a16="http://schemas.microsoft.com/office/drawing/2014/main" id="{8BE9E9BB-9270-7530-2094-E32232479679}"/>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9" name="TextBox 13">
              <a:extLst>
                <a:ext uri="{FF2B5EF4-FFF2-40B4-BE49-F238E27FC236}">
                  <a16:creationId xmlns:a16="http://schemas.microsoft.com/office/drawing/2014/main" id="{DC0B9E61-C46A-1665-6A2E-C8BC51E875F3}"/>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2</a:t>
              </a:r>
            </a:p>
          </p:txBody>
        </p:sp>
      </p:grpSp>
      <p:grpSp>
        <p:nvGrpSpPr>
          <p:cNvPr id="40" name="Group 14">
            <a:extLst>
              <a:ext uri="{FF2B5EF4-FFF2-40B4-BE49-F238E27FC236}">
                <a16:creationId xmlns:a16="http://schemas.microsoft.com/office/drawing/2014/main" id="{6D1A3D69-865C-0108-8923-DB8182D13735}"/>
              </a:ext>
            </a:extLst>
          </p:cNvPr>
          <p:cNvGrpSpPr/>
          <p:nvPr/>
        </p:nvGrpSpPr>
        <p:grpSpPr>
          <a:xfrm>
            <a:off x="666750" y="4196585"/>
            <a:ext cx="3229753" cy="750385"/>
            <a:chOff x="0" y="0"/>
            <a:chExt cx="6459505" cy="1500771"/>
          </a:xfrm>
        </p:grpSpPr>
        <p:sp>
          <p:nvSpPr>
            <p:cNvPr id="41" name="Freeform 15">
              <a:extLst>
                <a:ext uri="{FF2B5EF4-FFF2-40B4-BE49-F238E27FC236}">
                  <a16:creationId xmlns:a16="http://schemas.microsoft.com/office/drawing/2014/main" id="{8E247E04-9845-C1BD-43DC-027792726D68}"/>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2" name="TextBox 16">
              <a:extLst>
                <a:ext uri="{FF2B5EF4-FFF2-40B4-BE49-F238E27FC236}">
                  <a16:creationId xmlns:a16="http://schemas.microsoft.com/office/drawing/2014/main" id="{DC72B78B-FD68-E14D-76C3-2BA2B9672AF1}"/>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a:solidFill>
                    <a:srgbClr val="000000"/>
                  </a:solidFill>
                  <a:latin typeface="Cambria Bold"/>
                </a:rPr>
                <a:t>Đoạn 3</a:t>
              </a:r>
            </a:p>
          </p:txBody>
        </p:sp>
      </p:grpSp>
      <p:sp>
        <p:nvSpPr>
          <p:cNvPr id="43" name="TextBox 17">
            <a:extLst>
              <a:ext uri="{FF2B5EF4-FFF2-40B4-BE49-F238E27FC236}">
                <a16:creationId xmlns:a16="http://schemas.microsoft.com/office/drawing/2014/main" id="{068FF454-450B-19C7-8B00-2F08003C9F95}"/>
              </a:ext>
            </a:extLst>
          </p:cNvPr>
          <p:cNvSpPr txBox="1"/>
          <p:nvPr/>
        </p:nvSpPr>
        <p:spPr>
          <a:xfrm>
            <a:off x="4262954" y="1786157"/>
            <a:ext cx="6881406" cy="631968"/>
          </a:xfrm>
          <a:prstGeom prst="rect">
            <a:avLst/>
          </a:prstGeom>
        </p:spPr>
        <p:txBody>
          <a:bodyPr lIns="0" tIns="0" rIns="0" bIns="0" rtlCol="0" anchor="t">
            <a:spAutoFit/>
          </a:bodyPr>
          <a:lstStyle/>
          <a:p>
            <a:pPr defTabSz="609630">
              <a:lnSpc>
                <a:spcPts val="5600"/>
              </a:lnSpc>
            </a:pPr>
            <a:r>
              <a:rPr lang="vi-VN" sz="3200" dirty="0">
                <a:solidFill>
                  <a:srgbClr val="000000"/>
                </a:solidFill>
                <a:latin typeface="Cambria"/>
              </a:rPr>
              <a:t>Từ đầu đến </a:t>
            </a:r>
            <a:r>
              <a:rPr lang="vi-VN" sz="3200" b="1" i="1" dirty="0">
                <a:solidFill>
                  <a:srgbClr val="000000"/>
                </a:solidFill>
                <a:latin typeface="Cambria"/>
              </a:rPr>
              <a:t>“trong nước biển nữa.”</a:t>
            </a:r>
            <a:endParaRPr lang="en-US" sz="3200" b="1" i="1" dirty="0">
              <a:solidFill>
                <a:srgbClr val="000000"/>
              </a:solidFill>
              <a:latin typeface="Cambria"/>
            </a:endParaRPr>
          </a:p>
        </p:txBody>
      </p:sp>
      <p:sp>
        <p:nvSpPr>
          <p:cNvPr id="44" name="TextBox 18">
            <a:extLst>
              <a:ext uri="{FF2B5EF4-FFF2-40B4-BE49-F238E27FC236}">
                <a16:creationId xmlns:a16="http://schemas.microsoft.com/office/drawing/2014/main" id="{3DCAE0CE-0B80-DC32-DB21-1C3D21BEFE6B}"/>
              </a:ext>
            </a:extLst>
          </p:cNvPr>
          <p:cNvSpPr txBox="1"/>
          <p:nvPr/>
        </p:nvSpPr>
        <p:spPr>
          <a:xfrm>
            <a:off x="4224854" y="2975678"/>
            <a:ext cx="5499985" cy="655244"/>
          </a:xfrm>
          <a:prstGeom prst="rect">
            <a:avLst/>
          </a:prstGeom>
        </p:spPr>
        <p:txBody>
          <a:bodyPr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nhiều</a:t>
            </a:r>
            <a:r>
              <a:rPr lang="en-US" sz="3200" b="1" i="1" dirty="0">
                <a:solidFill>
                  <a:srgbClr val="000000"/>
                </a:solidFill>
                <a:latin typeface="Cambria"/>
              </a:rPr>
              <a:t> </a:t>
            </a:r>
            <a:r>
              <a:rPr lang="en-US" sz="3200" b="1" i="1" dirty="0" err="1">
                <a:solidFill>
                  <a:srgbClr val="000000"/>
                </a:solidFill>
                <a:latin typeface="Cambria"/>
              </a:rPr>
              <a:t>lớp</a:t>
            </a:r>
            <a:r>
              <a:rPr lang="en-US" sz="3200" b="1" i="1" dirty="0">
                <a:solidFill>
                  <a:srgbClr val="000000"/>
                </a:solidFill>
                <a:latin typeface="Cambria"/>
              </a:rPr>
              <a:t> </a:t>
            </a:r>
            <a:r>
              <a:rPr lang="en-US" sz="3200" b="1" i="1" dirty="0" err="1">
                <a:solidFill>
                  <a:srgbClr val="000000"/>
                </a:solidFill>
                <a:latin typeface="Cambria"/>
              </a:rPr>
              <a:t>áo</a:t>
            </a:r>
            <a:r>
              <a:rPr lang="en-US" sz="3200" b="1" i="1" dirty="0">
                <a:solidFill>
                  <a:srgbClr val="000000"/>
                </a:solidFill>
                <a:latin typeface="Cambria"/>
              </a:rPr>
              <a:t>”.</a:t>
            </a:r>
            <a:endParaRPr lang="en-US" sz="3200" b="1" i="1" dirty="0">
              <a:solidFill>
                <a:srgbClr val="000000"/>
              </a:solidFill>
              <a:latin typeface="Cambria Bold"/>
            </a:endParaRPr>
          </a:p>
        </p:txBody>
      </p:sp>
      <p:sp>
        <p:nvSpPr>
          <p:cNvPr id="45" name="TextBox 19">
            <a:extLst>
              <a:ext uri="{FF2B5EF4-FFF2-40B4-BE49-F238E27FC236}">
                <a16:creationId xmlns:a16="http://schemas.microsoft.com/office/drawing/2014/main" id="{3998026E-0577-8A3A-8B22-3742C077EBB9}"/>
              </a:ext>
            </a:extLst>
          </p:cNvPr>
          <p:cNvSpPr txBox="1"/>
          <p:nvPr/>
        </p:nvSpPr>
        <p:spPr>
          <a:xfrm>
            <a:off x="4262953" y="4184428"/>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Tiếp</a:t>
            </a:r>
            <a:r>
              <a:rPr lang="en-US" sz="3200" dirty="0">
                <a:solidFill>
                  <a:srgbClr val="000000"/>
                </a:solidFill>
                <a:latin typeface="Cambria"/>
              </a:rPr>
              <a:t> </a:t>
            </a:r>
            <a:r>
              <a:rPr lang="en-US" sz="3200" dirty="0" err="1">
                <a:solidFill>
                  <a:srgbClr val="000000"/>
                </a:solidFill>
                <a:latin typeface="Cambria"/>
              </a:rPr>
              <a:t>theo</a:t>
            </a:r>
            <a:r>
              <a:rPr lang="en-US" sz="3200" dirty="0">
                <a:solidFill>
                  <a:srgbClr val="000000"/>
                </a:solidFill>
                <a:latin typeface="Cambria"/>
              </a:rPr>
              <a:t> </a:t>
            </a:r>
            <a:r>
              <a:rPr lang="en-US" sz="3200" dirty="0" err="1">
                <a:solidFill>
                  <a:srgbClr val="000000"/>
                </a:solidFill>
                <a:latin typeface="Cambria"/>
              </a:rPr>
              <a:t>đến</a:t>
            </a:r>
            <a:r>
              <a:rPr lang="en-US" sz="3200" dirty="0">
                <a:solidFill>
                  <a:srgbClr val="000000"/>
                </a:solidFill>
                <a:latin typeface="Cambria"/>
              </a:rPr>
              <a:t> </a:t>
            </a:r>
            <a:r>
              <a:rPr lang="en-US" sz="3200" b="1" i="1" dirty="0">
                <a:solidFill>
                  <a:srgbClr val="000000"/>
                </a:solidFill>
                <a:latin typeface="Cambria"/>
              </a:rPr>
              <a:t>“</a:t>
            </a:r>
            <a:r>
              <a:rPr lang="en-US" sz="3200" b="1" i="1" dirty="0" err="1">
                <a:solidFill>
                  <a:srgbClr val="000000"/>
                </a:solidFill>
                <a:latin typeface="Cambria"/>
              </a:rPr>
              <a:t>thành</a:t>
            </a:r>
            <a:r>
              <a:rPr lang="en-US" sz="3200" b="1" i="1" dirty="0">
                <a:solidFill>
                  <a:srgbClr val="000000"/>
                </a:solidFill>
                <a:latin typeface="Cambria"/>
              </a:rPr>
              <a:t> </a:t>
            </a:r>
            <a:r>
              <a:rPr lang="en-US" sz="3200" b="1" i="1" dirty="0" err="1">
                <a:solidFill>
                  <a:srgbClr val="000000"/>
                </a:solidFill>
                <a:latin typeface="Cambria"/>
              </a:rPr>
              <a:t>núi</a:t>
            </a:r>
            <a:r>
              <a:rPr lang="en-US" sz="3200" b="1" i="1" dirty="0">
                <a:solidFill>
                  <a:srgbClr val="000000"/>
                </a:solidFill>
                <a:latin typeface="Cambria"/>
              </a:rPr>
              <a:t> </a:t>
            </a:r>
            <a:r>
              <a:rPr lang="en-US" sz="3200" b="1" i="1" dirty="0" err="1">
                <a:solidFill>
                  <a:srgbClr val="000000"/>
                </a:solidFill>
                <a:latin typeface="Cambria"/>
              </a:rPr>
              <a:t>lửa</a:t>
            </a:r>
            <a:r>
              <a:rPr lang="en-US" sz="3200" b="1" i="1" dirty="0">
                <a:solidFill>
                  <a:srgbClr val="000000"/>
                </a:solidFill>
                <a:latin typeface="Cambria"/>
              </a:rPr>
              <a:t>”.</a:t>
            </a:r>
          </a:p>
        </p:txBody>
      </p:sp>
      <p:pic>
        <p:nvPicPr>
          <p:cNvPr id="46" name="Picture 45">
            <a:extLst>
              <a:ext uri="{FF2B5EF4-FFF2-40B4-BE49-F238E27FC236}">
                <a16:creationId xmlns:a16="http://schemas.microsoft.com/office/drawing/2014/main" id="{B6DDFFB9-F357-72ED-3F15-669E2E1D0AFE}"/>
              </a:ext>
            </a:extLst>
          </p:cNvPr>
          <p:cNvPicPr>
            <a:picLocks noChangeAspect="1"/>
          </p:cNvPicPr>
          <p:nvPr/>
        </p:nvPicPr>
        <p:blipFill>
          <a:blip r:embed="rId6"/>
          <a:stretch>
            <a:fillRect/>
          </a:stretch>
        </p:blipFill>
        <p:spPr>
          <a:xfrm>
            <a:off x="2409527" y="327229"/>
            <a:ext cx="7409314" cy="1251821"/>
          </a:xfrm>
          <a:prstGeom prst="rect">
            <a:avLst/>
          </a:prstGeom>
        </p:spPr>
      </p:pic>
      <p:grpSp>
        <p:nvGrpSpPr>
          <p:cNvPr id="47" name="Group 14">
            <a:extLst>
              <a:ext uri="{FF2B5EF4-FFF2-40B4-BE49-F238E27FC236}">
                <a16:creationId xmlns:a16="http://schemas.microsoft.com/office/drawing/2014/main" id="{EAA63650-16C8-38F8-3BB1-0BFFC9661118}"/>
              </a:ext>
            </a:extLst>
          </p:cNvPr>
          <p:cNvGrpSpPr/>
          <p:nvPr/>
        </p:nvGrpSpPr>
        <p:grpSpPr>
          <a:xfrm>
            <a:off x="714375" y="5139560"/>
            <a:ext cx="3229753" cy="750385"/>
            <a:chOff x="0" y="0"/>
            <a:chExt cx="6459505" cy="1500771"/>
          </a:xfrm>
        </p:grpSpPr>
        <p:sp>
          <p:nvSpPr>
            <p:cNvPr id="48" name="Freeform 15">
              <a:extLst>
                <a:ext uri="{FF2B5EF4-FFF2-40B4-BE49-F238E27FC236}">
                  <a16:creationId xmlns:a16="http://schemas.microsoft.com/office/drawing/2014/main" id="{78021F44-925D-FC45-A956-85EBA5F21664}"/>
                </a:ext>
              </a:extLst>
            </p:cNvPr>
            <p:cNvSpPr/>
            <p:nvPr/>
          </p:nvSpPr>
          <p:spPr>
            <a:xfrm>
              <a:off x="0" y="0"/>
              <a:ext cx="6459505" cy="1500771"/>
            </a:xfrm>
            <a:custGeom>
              <a:avLst/>
              <a:gdLst/>
              <a:ahLst/>
              <a:cxnLst/>
              <a:rect l="l" t="t" r="r" b="b"/>
              <a:pathLst>
                <a:path w="6459505" h="1500771">
                  <a:moveTo>
                    <a:pt x="0" y="0"/>
                  </a:moveTo>
                  <a:lnTo>
                    <a:pt x="6459505" y="0"/>
                  </a:lnTo>
                  <a:lnTo>
                    <a:pt x="6459505" y="1500771"/>
                  </a:lnTo>
                  <a:lnTo>
                    <a:pt x="0" y="1500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9" name="TextBox 16">
              <a:extLst>
                <a:ext uri="{FF2B5EF4-FFF2-40B4-BE49-F238E27FC236}">
                  <a16:creationId xmlns:a16="http://schemas.microsoft.com/office/drawing/2014/main" id="{AACE1CF6-7C8A-A22C-C9DD-CA2B29524345}"/>
                </a:ext>
              </a:extLst>
            </p:cNvPr>
            <p:cNvSpPr txBox="1"/>
            <p:nvPr/>
          </p:nvSpPr>
          <p:spPr>
            <a:xfrm>
              <a:off x="1133028" y="139726"/>
              <a:ext cx="4193449" cy="1098507"/>
            </a:xfrm>
            <a:prstGeom prst="rect">
              <a:avLst/>
            </a:prstGeom>
          </p:spPr>
          <p:txBody>
            <a:bodyPr lIns="0" tIns="0" rIns="0" bIns="0" rtlCol="0" anchor="t">
              <a:spAutoFit/>
            </a:bodyPr>
            <a:lstStyle/>
            <a:p>
              <a:pPr algn="ctr" defTabSz="609630">
                <a:lnSpc>
                  <a:spcPts val="4667"/>
                </a:lnSpc>
                <a:spcBef>
                  <a:spcPct val="0"/>
                </a:spcBef>
              </a:pPr>
              <a:r>
                <a:rPr lang="en-US" sz="3334" dirty="0" err="1">
                  <a:solidFill>
                    <a:srgbClr val="000000"/>
                  </a:solidFill>
                  <a:latin typeface="Cambria Bold"/>
                </a:rPr>
                <a:t>Đoạn</a:t>
              </a:r>
              <a:r>
                <a:rPr lang="en-US" sz="3334" dirty="0">
                  <a:solidFill>
                    <a:srgbClr val="000000"/>
                  </a:solidFill>
                  <a:latin typeface="Cambria Bold"/>
                </a:rPr>
                <a:t> 4</a:t>
              </a:r>
            </a:p>
          </p:txBody>
        </p:sp>
      </p:grpSp>
      <p:sp>
        <p:nvSpPr>
          <p:cNvPr id="50" name="TextBox 19">
            <a:extLst>
              <a:ext uri="{FF2B5EF4-FFF2-40B4-BE49-F238E27FC236}">
                <a16:creationId xmlns:a16="http://schemas.microsoft.com/office/drawing/2014/main" id="{5F5D1DFB-256A-CFBD-666D-5D2031C8F075}"/>
              </a:ext>
            </a:extLst>
          </p:cNvPr>
          <p:cNvSpPr txBox="1"/>
          <p:nvPr/>
        </p:nvSpPr>
        <p:spPr>
          <a:xfrm>
            <a:off x="4310578" y="5127403"/>
            <a:ext cx="6490771" cy="655244"/>
          </a:xfrm>
          <a:prstGeom prst="rect">
            <a:avLst/>
          </a:prstGeom>
        </p:spPr>
        <p:txBody>
          <a:bodyPr wrap="square" lIns="0" tIns="0" rIns="0" bIns="0" rtlCol="0" anchor="t">
            <a:spAutoFit/>
          </a:bodyPr>
          <a:lstStyle/>
          <a:p>
            <a:pPr defTabSz="609630">
              <a:lnSpc>
                <a:spcPts val="5600"/>
              </a:lnSpc>
            </a:pPr>
            <a:r>
              <a:rPr lang="en-US" sz="3200" dirty="0" err="1">
                <a:solidFill>
                  <a:srgbClr val="000000"/>
                </a:solidFill>
                <a:latin typeface="Cambria"/>
              </a:rPr>
              <a:t>Đoạn</a:t>
            </a:r>
            <a:r>
              <a:rPr lang="en-US" sz="3200" dirty="0">
                <a:solidFill>
                  <a:srgbClr val="000000"/>
                </a:solidFill>
                <a:latin typeface="Cambria"/>
              </a:rPr>
              <a:t> </a:t>
            </a:r>
            <a:r>
              <a:rPr lang="en-US" sz="3200" dirty="0" err="1">
                <a:solidFill>
                  <a:srgbClr val="000000"/>
                </a:solidFill>
                <a:latin typeface="Cambria"/>
              </a:rPr>
              <a:t>còn</a:t>
            </a:r>
            <a:r>
              <a:rPr lang="en-US" sz="3200" dirty="0">
                <a:solidFill>
                  <a:srgbClr val="000000"/>
                </a:solidFill>
                <a:latin typeface="Cambria"/>
              </a:rPr>
              <a:t> </a:t>
            </a:r>
            <a:r>
              <a:rPr lang="en-US" sz="3200" dirty="0" err="1">
                <a:solidFill>
                  <a:srgbClr val="000000"/>
                </a:solidFill>
                <a:latin typeface="Cambria"/>
              </a:rPr>
              <a:t>lại</a:t>
            </a:r>
            <a:r>
              <a:rPr lang="en-US" sz="3200" dirty="0">
                <a:solidFill>
                  <a:srgbClr val="000000"/>
                </a:solidFill>
                <a:latin typeface="Cambria"/>
              </a:rPr>
              <a:t>.</a:t>
            </a:r>
            <a:endParaRPr lang="en-US" sz="3200" b="1" i="1" dirty="0">
              <a:solidFill>
                <a:srgbClr val="000000"/>
              </a:solidFill>
              <a:latin typeface="Cambria"/>
            </a:endParaRPr>
          </a:p>
        </p:txBody>
      </p:sp>
    </p:spTree>
    <p:extLst>
      <p:ext uri="{BB962C8B-B14F-4D97-AF65-F5344CB8AC3E}">
        <p14:creationId xmlns:p14="http://schemas.microsoft.com/office/powerpoint/2010/main" val="32783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randombar(horizontal)">
                                      <p:cBhvr>
                                        <p:cTn id="25" dur="500"/>
                                        <p:tgtEl>
                                          <p:spTgt spid="40"/>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randombar(horizontal)">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randombar(horizontal)">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99BDF3B-D36E-7C2D-8273-8738616CF9C6}"/>
              </a:ext>
            </a:extLst>
          </p:cNvPr>
          <p:cNvSpPr/>
          <p:nvPr/>
        </p:nvSpPr>
        <p:spPr>
          <a:xfrm>
            <a:off x="0" y="-28574"/>
            <a:ext cx="12192000" cy="6858000"/>
          </a:xfrm>
          <a:custGeom>
            <a:avLst/>
            <a:gdLst/>
            <a:ahLst/>
            <a:cxnLst/>
            <a:rect l="l" t="t" r="r" b="b"/>
            <a:pathLst>
              <a:path w="9180000" h="5748975">
                <a:moveTo>
                  <a:pt x="0" y="0"/>
                </a:moveTo>
                <a:lnTo>
                  <a:pt x="9180000" y="0"/>
                </a:lnTo>
                <a:lnTo>
                  <a:pt x="9180000" y="5748975"/>
                </a:lnTo>
                <a:lnTo>
                  <a:pt x="0" y="574897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BEB6193-543B-38B3-5D5A-7727AFA481DC}"/>
              </a:ext>
            </a:extLst>
          </p:cNvPr>
          <p:cNvSpPr/>
          <p:nvPr/>
        </p:nvSpPr>
        <p:spPr>
          <a:xfrm>
            <a:off x="266700" y="238125"/>
            <a:ext cx="11601449"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23" name="Freeform 3">
            <a:extLst>
              <a:ext uri="{FF2B5EF4-FFF2-40B4-BE49-F238E27FC236}">
                <a16:creationId xmlns:a16="http://schemas.microsoft.com/office/drawing/2014/main" id="{0A760F51-B7AA-F2CB-465E-6E08EE814E1F}"/>
              </a:ext>
            </a:extLst>
          </p:cNvPr>
          <p:cNvSpPr/>
          <p:nvPr/>
        </p:nvSpPr>
        <p:spPr>
          <a:xfrm>
            <a:off x="-388376"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4" name="Freeform 4">
            <a:extLst>
              <a:ext uri="{FF2B5EF4-FFF2-40B4-BE49-F238E27FC236}">
                <a16:creationId xmlns:a16="http://schemas.microsoft.com/office/drawing/2014/main" id="{0CDC410E-3A04-A87B-B4F9-9F5A2BAC3E5A}"/>
              </a:ext>
            </a:extLst>
          </p:cNvPr>
          <p:cNvSpPr/>
          <p:nvPr/>
        </p:nvSpPr>
        <p:spPr>
          <a:xfrm>
            <a:off x="3888532" y="5822686"/>
            <a:ext cx="4775155" cy="1400661"/>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25" name="Freeform 5">
            <a:extLst>
              <a:ext uri="{FF2B5EF4-FFF2-40B4-BE49-F238E27FC236}">
                <a16:creationId xmlns:a16="http://schemas.microsoft.com/office/drawing/2014/main" id="{90ECD952-F952-5E1D-73E3-D50EE4B69080}"/>
              </a:ext>
            </a:extLst>
          </p:cNvPr>
          <p:cNvSpPr/>
          <p:nvPr/>
        </p:nvSpPr>
        <p:spPr>
          <a:xfrm>
            <a:off x="7805221" y="5709194"/>
            <a:ext cx="4775155" cy="1400661"/>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26" name="Group 9">
            <a:extLst>
              <a:ext uri="{FF2B5EF4-FFF2-40B4-BE49-F238E27FC236}">
                <a16:creationId xmlns:a16="http://schemas.microsoft.com/office/drawing/2014/main" id="{A3157E1C-B659-EF5C-D72B-17031F6D7A19}"/>
              </a:ext>
            </a:extLst>
          </p:cNvPr>
          <p:cNvGrpSpPr/>
          <p:nvPr/>
        </p:nvGrpSpPr>
        <p:grpSpPr>
          <a:xfrm>
            <a:off x="5937624" y="3985463"/>
            <a:ext cx="2709568" cy="2872537"/>
            <a:chOff x="0" y="0"/>
            <a:chExt cx="6450085" cy="6838029"/>
          </a:xfrm>
        </p:grpSpPr>
        <p:sp>
          <p:nvSpPr>
            <p:cNvPr id="27" name="Freeform 10">
              <a:extLst>
                <a:ext uri="{FF2B5EF4-FFF2-40B4-BE49-F238E27FC236}">
                  <a16:creationId xmlns:a16="http://schemas.microsoft.com/office/drawing/2014/main" id="{E6C798D7-D1BE-89FB-1DC9-6BD35F1C06F4}"/>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28" name="TextBox 11">
              <a:extLst>
                <a:ext uri="{FF2B5EF4-FFF2-40B4-BE49-F238E27FC236}">
                  <a16:creationId xmlns:a16="http://schemas.microsoft.com/office/drawing/2014/main" id="{48B3FE0B-FD02-838D-A8D1-2EC2C1603EB1}"/>
                </a:ext>
              </a:extLst>
            </p:cNvPr>
            <p:cNvSpPr txBox="1"/>
            <p:nvPr/>
          </p:nvSpPr>
          <p:spPr>
            <a:xfrm>
              <a:off x="724517" y="2685591"/>
              <a:ext cx="5001053" cy="3269331"/>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thoai</a:t>
              </a:r>
              <a:r>
                <a:rPr lang="en-US" sz="4000" dirty="0">
                  <a:solidFill>
                    <a:srgbClr val="820624"/>
                  </a:solidFill>
                  <a:latin typeface="Cambria Bold"/>
                </a:rPr>
                <a:t> </a:t>
              </a:r>
              <a:r>
                <a:rPr lang="en-US" sz="4000" dirty="0" err="1">
                  <a:solidFill>
                    <a:srgbClr val="820624"/>
                  </a:solidFill>
                  <a:latin typeface="Cambria Bold"/>
                </a:rPr>
                <a:t>thoải</a:t>
              </a:r>
              <a:endParaRPr lang="en-US" sz="4000" dirty="0">
                <a:solidFill>
                  <a:srgbClr val="820624"/>
                </a:solidFill>
                <a:latin typeface="Cambria Bold"/>
              </a:endParaRPr>
            </a:p>
          </p:txBody>
        </p:sp>
      </p:grpSp>
      <p:grpSp>
        <p:nvGrpSpPr>
          <p:cNvPr id="29" name="Group 12">
            <a:extLst>
              <a:ext uri="{FF2B5EF4-FFF2-40B4-BE49-F238E27FC236}">
                <a16:creationId xmlns:a16="http://schemas.microsoft.com/office/drawing/2014/main" id="{224C04DD-CCA7-3454-9C9F-5C1B84244502}"/>
              </a:ext>
            </a:extLst>
          </p:cNvPr>
          <p:cNvGrpSpPr/>
          <p:nvPr/>
        </p:nvGrpSpPr>
        <p:grpSpPr>
          <a:xfrm>
            <a:off x="386681" y="886329"/>
            <a:ext cx="2696207" cy="2858372"/>
            <a:chOff x="0" y="0"/>
            <a:chExt cx="6450085" cy="6838029"/>
          </a:xfrm>
        </p:grpSpPr>
        <p:sp>
          <p:nvSpPr>
            <p:cNvPr id="30" name="Freeform 13">
              <a:extLst>
                <a:ext uri="{FF2B5EF4-FFF2-40B4-BE49-F238E27FC236}">
                  <a16:creationId xmlns:a16="http://schemas.microsoft.com/office/drawing/2014/main" id="{A0331C66-4112-208B-7DEB-96C9F2DA9EE9}"/>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1200">
                <a:solidFill>
                  <a:prstClr val="black"/>
                </a:solidFill>
                <a:latin typeface="Calibri"/>
              </a:endParaRPr>
            </a:p>
          </p:txBody>
        </p:sp>
        <p:sp>
          <p:nvSpPr>
            <p:cNvPr id="51" name="TextBox 14">
              <a:extLst>
                <a:ext uri="{FF2B5EF4-FFF2-40B4-BE49-F238E27FC236}">
                  <a16:creationId xmlns:a16="http://schemas.microsoft.com/office/drawing/2014/main" id="{00FC9340-7944-DFB8-E07B-9283A56E4278}"/>
                </a:ext>
              </a:extLst>
            </p:cNvPr>
            <p:cNvSpPr txBox="1"/>
            <p:nvPr/>
          </p:nvSpPr>
          <p:spPr>
            <a:xfrm>
              <a:off x="724517" y="2685591"/>
              <a:ext cx="5001054" cy="1567528"/>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núi</a:t>
              </a:r>
              <a:r>
                <a:rPr lang="en-US" sz="4000" dirty="0">
                  <a:solidFill>
                    <a:srgbClr val="820624"/>
                  </a:solidFill>
                  <a:latin typeface="Cambria Bold"/>
                </a:rPr>
                <a:t> </a:t>
              </a:r>
              <a:r>
                <a:rPr lang="en-US" sz="4000" dirty="0" err="1">
                  <a:solidFill>
                    <a:srgbClr val="820624"/>
                  </a:solidFill>
                  <a:latin typeface="Cambria Bold"/>
                </a:rPr>
                <a:t>lửa</a:t>
              </a:r>
              <a:endParaRPr lang="en-US" sz="4000" dirty="0">
                <a:solidFill>
                  <a:srgbClr val="820624"/>
                </a:solidFill>
                <a:latin typeface="Cambria Bold"/>
              </a:endParaRPr>
            </a:p>
          </p:txBody>
        </p:sp>
      </p:grpSp>
      <p:grpSp>
        <p:nvGrpSpPr>
          <p:cNvPr id="52" name="Group 15">
            <a:extLst>
              <a:ext uri="{FF2B5EF4-FFF2-40B4-BE49-F238E27FC236}">
                <a16:creationId xmlns:a16="http://schemas.microsoft.com/office/drawing/2014/main" id="{6AE99B79-F1B3-5AE3-1138-F66EB24141AE}"/>
              </a:ext>
            </a:extLst>
          </p:cNvPr>
          <p:cNvGrpSpPr/>
          <p:nvPr/>
        </p:nvGrpSpPr>
        <p:grpSpPr>
          <a:xfrm>
            <a:off x="1999201" y="3429000"/>
            <a:ext cx="2749836" cy="2915227"/>
            <a:chOff x="0" y="0"/>
            <a:chExt cx="6450085" cy="6838029"/>
          </a:xfrm>
        </p:grpSpPr>
        <p:sp>
          <p:nvSpPr>
            <p:cNvPr id="53" name="Freeform 16">
              <a:extLst>
                <a:ext uri="{FF2B5EF4-FFF2-40B4-BE49-F238E27FC236}">
                  <a16:creationId xmlns:a16="http://schemas.microsoft.com/office/drawing/2014/main" id="{49EC63FC-01CC-7415-DB62-3CEFB7F2F01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6"/>
                  </a:ext>
                </a:extLst>
              </a:blip>
              <a:stretch>
                <a:fillRect l="-3007" r="-3007"/>
              </a:stretch>
            </a:blipFill>
          </p:spPr>
          <p:txBody>
            <a:bodyPr/>
            <a:lstStyle/>
            <a:p>
              <a:pPr defTabSz="609630"/>
              <a:endParaRPr lang="en-US" sz="1200">
                <a:solidFill>
                  <a:prstClr val="black"/>
                </a:solidFill>
                <a:latin typeface="Calibri"/>
              </a:endParaRPr>
            </a:p>
          </p:txBody>
        </p:sp>
        <p:sp>
          <p:nvSpPr>
            <p:cNvPr id="54" name="TextBox 17">
              <a:extLst>
                <a:ext uri="{FF2B5EF4-FFF2-40B4-BE49-F238E27FC236}">
                  <a16:creationId xmlns:a16="http://schemas.microsoft.com/office/drawing/2014/main" id="{CC50F089-8C71-15C3-800E-685AB3280A7D}"/>
                </a:ext>
              </a:extLst>
            </p:cNvPr>
            <p:cNvSpPr txBox="1"/>
            <p:nvPr/>
          </p:nvSpPr>
          <p:spPr>
            <a:xfrm>
              <a:off x="724517" y="2685590"/>
              <a:ext cx="5001054" cy="1536957"/>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hình</a:t>
              </a:r>
              <a:r>
                <a:rPr lang="en-US" sz="4000" dirty="0">
                  <a:solidFill>
                    <a:srgbClr val="820624"/>
                  </a:solidFill>
                  <a:latin typeface="Cambria Bold"/>
                </a:rPr>
                <a:t> </a:t>
              </a:r>
              <a:r>
                <a:rPr lang="en-US" sz="4000" dirty="0" err="1">
                  <a:solidFill>
                    <a:srgbClr val="820624"/>
                  </a:solidFill>
                  <a:latin typeface="Cambria Bold"/>
                </a:rPr>
                <a:t>nón</a:t>
              </a:r>
              <a:endParaRPr lang="en-US" sz="4000" dirty="0">
                <a:solidFill>
                  <a:srgbClr val="820624"/>
                </a:solidFill>
                <a:latin typeface="Cambria Bold"/>
              </a:endParaRPr>
            </a:p>
          </p:txBody>
        </p:sp>
      </p:grpSp>
      <p:grpSp>
        <p:nvGrpSpPr>
          <p:cNvPr id="55" name="Group 18">
            <a:extLst>
              <a:ext uri="{FF2B5EF4-FFF2-40B4-BE49-F238E27FC236}">
                <a16:creationId xmlns:a16="http://schemas.microsoft.com/office/drawing/2014/main" id="{8A851737-BF27-CF3E-D9FE-0368F283D4A6}"/>
              </a:ext>
            </a:extLst>
          </p:cNvPr>
          <p:cNvGrpSpPr/>
          <p:nvPr/>
        </p:nvGrpSpPr>
        <p:grpSpPr>
          <a:xfrm>
            <a:off x="4876602" y="1435437"/>
            <a:ext cx="2421509" cy="3101153"/>
            <a:chOff x="0" y="0"/>
            <a:chExt cx="5570506" cy="7133979"/>
          </a:xfrm>
        </p:grpSpPr>
        <p:sp>
          <p:nvSpPr>
            <p:cNvPr id="56" name="Freeform 19">
              <a:extLst>
                <a:ext uri="{FF2B5EF4-FFF2-40B4-BE49-F238E27FC236}">
                  <a16:creationId xmlns:a16="http://schemas.microsoft.com/office/drawing/2014/main" id="{003A46CB-06A9-B450-B301-230E197D84C8}"/>
                </a:ext>
              </a:extLst>
            </p:cNvPr>
            <p:cNvSpPr/>
            <p:nvPr/>
          </p:nvSpPr>
          <p:spPr>
            <a:xfrm>
              <a:off x="0" y="0"/>
              <a:ext cx="5570506" cy="7133979"/>
            </a:xfrm>
            <a:custGeom>
              <a:avLst/>
              <a:gdLst/>
              <a:ahLst/>
              <a:cxnLst/>
              <a:rect l="l" t="t" r="r" b="b"/>
              <a:pathLst>
                <a:path w="5570506" h="7133979">
                  <a:moveTo>
                    <a:pt x="0" y="0"/>
                  </a:moveTo>
                  <a:lnTo>
                    <a:pt x="5570506" y="0"/>
                  </a:lnTo>
                  <a:lnTo>
                    <a:pt x="5570506" y="7133979"/>
                  </a:lnTo>
                  <a:lnTo>
                    <a:pt x="0" y="7133979"/>
                  </a:lnTo>
                  <a:lnTo>
                    <a:pt x="0" y="0"/>
                  </a:lnTo>
                  <a:close/>
                </a:path>
              </a:pathLst>
            </a:custGeom>
            <a:blipFill>
              <a:blip r:embed="rId4">
                <a:extLst>
                  <a:ext uri="{96DAC541-7B7A-43D3-8B79-37D633B846F1}">
                    <asvg:svgBlip xmlns:asvg="http://schemas.microsoft.com/office/drawing/2016/SVG/main" xmlns="" r:embed="rId6"/>
                  </a:ext>
                </a:extLst>
              </a:blip>
              <a:stretch>
                <a:fillRect l="-14033" r="-14033"/>
              </a:stretch>
            </a:blipFill>
          </p:spPr>
          <p:txBody>
            <a:bodyPr/>
            <a:lstStyle/>
            <a:p>
              <a:pPr defTabSz="609630"/>
              <a:endParaRPr lang="en-US" sz="1200">
                <a:solidFill>
                  <a:prstClr val="black"/>
                </a:solidFill>
                <a:latin typeface="Calibri"/>
              </a:endParaRPr>
            </a:p>
          </p:txBody>
        </p:sp>
        <p:sp>
          <p:nvSpPr>
            <p:cNvPr id="57" name="TextBox 20">
              <a:extLst>
                <a:ext uri="{FF2B5EF4-FFF2-40B4-BE49-F238E27FC236}">
                  <a16:creationId xmlns:a16="http://schemas.microsoft.com/office/drawing/2014/main" id="{3E885D90-C3BB-7B2C-A173-FC445216C7DB}"/>
                </a:ext>
              </a:extLst>
            </p:cNvPr>
            <p:cNvSpPr txBox="1"/>
            <p:nvPr/>
          </p:nvSpPr>
          <p:spPr>
            <a:xfrm>
              <a:off x="484288" y="2237300"/>
              <a:ext cx="4601927" cy="1397450"/>
            </a:xfrm>
            <a:prstGeom prst="rect">
              <a:avLst/>
            </a:prstGeom>
          </p:spPr>
          <p:txBody>
            <a:bodyPr lIns="0" tIns="0" rIns="0" bIns="0" rtlCol="0" anchor="t">
              <a:spAutoFit/>
            </a:bodyPr>
            <a:lstStyle/>
            <a:p>
              <a:pPr algn="ctr" defTabSz="609630">
                <a:lnSpc>
                  <a:spcPts val="5153"/>
                </a:lnSpc>
                <a:spcBef>
                  <a:spcPct val="0"/>
                </a:spcBef>
              </a:pPr>
              <a:r>
                <a:rPr lang="en-US" sz="3681" dirty="0" err="1">
                  <a:solidFill>
                    <a:srgbClr val="820624"/>
                  </a:solidFill>
                  <a:latin typeface="Cambria Bold"/>
                </a:rPr>
                <a:t>nóng</a:t>
              </a:r>
              <a:r>
                <a:rPr lang="en-US" sz="3681" dirty="0">
                  <a:solidFill>
                    <a:srgbClr val="820624"/>
                  </a:solidFill>
                  <a:latin typeface="Cambria Bold"/>
                </a:rPr>
                <a:t> </a:t>
              </a:r>
              <a:r>
                <a:rPr lang="en-US" sz="3681" dirty="0" err="1">
                  <a:solidFill>
                    <a:srgbClr val="820624"/>
                  </a:solidFill>
                  <a:latin typeface="Cambria Bold"/>
                </a:rPr>
                <a:t>rẫy</a:t>
              </a:r>
              <a:endParaRPr lang="en-US" sz="3681" dirty="0">
                <a:solidFill>
                  <a:srgbClr val="820624"/>
                </a:solidFill>
                <a:latin typeface="Cambria Bold"/>
              </a:endParaRPr>
            </a:p>
          </p:txBody>
        </p:sp>
      </p:grpSp>
      <p:grpSp>
        <p:nvGrpSpPr>
          <p:cNvPr id="58" name="Group 21">
            <a:extLst>
              <a:ext uri="{FF2B5EF4-FFF2-40B4-BE49-F238E27FC236}">
                <a16:creationId xmlns:a16="http://schemas.microsoft.com/office/drawing/2014/main" id="{A52DA06C-A20E-1D55-0235-B6C465A09FB4}"/>
              </a:ext>
            </a:extLst>
          </p:cNvPr>
          <p:cNvGrpSpPr/>
          <p:nvPr/>
        </p:nvGrpSpPr>
        <p:grpSpPr>
          <a:xfrm>
            <a:off x="8150666" y="1334730"/>
            <a:ext cx="2648930" cy="2808251"/>
            <a:chOff x="0" y="0"/>
            <a:chExt cx="6450085" cy="6838029"/>
          </a:xfrm>
        </p:grpSpPr>
        <p:sp>
          <p:nvSpPr>
            <p:cNvPr id="59" name="Freeform 22">
              <a:extLst>
                <a:ext uri="{FF2B5EF4-FFF2-40B4-BE49-F238E27FC236}">
                  <a16:creationId xmlns:a16="http://schemas.microsoft.com/office/drawing/2014/main" id="{715A188A-A48C-E5C5-906A-572C1C80EEF3}"/>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60" name="TextBox 23">
              <a:extLst>
                <a:ext uri="{FF2B5EF4-FFF2-40B4-BE49-F238E27FC236}">
                  <a16:creationId xmlns:a16="http://schemas.microsoft.com/office/drawing/2014/main" id="{7AAAE22D-DA37-9433-F3DD-38BCD3889F94}"/>
                </a:ext>
              </a:extLst>
            </p:cNvPr>
            <p:cNvSpPr txBox="1"/>
            <p:nvPr/>
          </p:nvSpPr>
          <p:spPr>
            <a:xfrm>
              <a:off x="700575" y="2015234"/>
              <a:ext cx="5001054" cy="3344172"/>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nung</a:t>
              </a:r>
              <a:r>
                <a:rPr lang="en-US" sz="4000" dirty="0">
                  <a:solidFill>
                    <a:srgbClr val="820624"/>
                  </a:solidFill>
                  <a:latin typeface="Cambria Bold"/>
                </a:rPr>
                <a:t> </a:t>
              </a:r>
              <a:r>
                <a:rPr lang="en-US" sz="4000" dirty="0" err="1">
                  <a:solidFill>
                    <a:srgbClr val="820624"/>
                  </a:solidFill>
                  <a:latin typeface="Cambria Bold"/>
                </a:rPr>
                <a:t>chảy</a:t>
              </a:r>
              <a:endParaRPr lang="en-US" sz="4000" dirty="0">
                <a:solidFill>
                  <a:srgbClr val="820624"/>
                </a:solidFill>
                <a:latin typeface="Cambria Bold"/>
              </a:endParaRPr>
            </a:p>
          </p:txBody>
        </p:sp>
      </p:grpSp>
      <p:pic>
        <p:nvPicPr>
          <p:cNvPr id="62" name="Picture 61">
            <a:extLst>
              <a:ext uri="{FF2B5EF4-FFF2-40B4-BE49-F238E27FC236}">
                <a16:creationId xmlns:a16="http://schemas.microsoft.com/office/drawing/2014/main" id="{77C3F001-AD32-B5DF-C7E2-32569A4480E0}"/>
              </a:ext>
            </a:extLst>
          </p:cNvPr>
          <p:cNvPicPr>
            <a:picLocks noChangeAspect="1"/>
          </p:cNvPicPr>
          <p:nvPr/>
        </p:nvPicPr>
        <p:blipFill>
          <a:blip r:embed="rId7"/>
          <a:stretch>
            <a:fillRect/>
          </a:stretch>
        </p:blipFill>
        <p:spPr>
          <a:xfrm>
            <a:off x="1622322" y="220815"/>
            <a:ext cx="8944583" cy="1493204"/>
          </a:xfrm>
          <a:prstGeom prst="rect">
            <a:avLst/>
          </a:prstGeom>
        </p:spPr>
      </p:pic>
      <p:grpSp>
        <p:nvGrpSpPr>
          <p:cNvPr id="63" name="Group 21">
            <a:extLst>
              <a:ext uri="{FF2B5EF4-FFF2-40B4-BE49-F238E27FC236}">
                <a16:creationId xmlns:a16="http://schemas.microsoft.com/office/drawing/2014/main" id="{BEA0E2A9-5195-7C77-4D38-247BE14D3E3B}"/>
              </a:ext>
            </a:extLst>
          </p:cNvPr>
          <p:cNvGrpSpPr/>
          <p:nvPr/>
        </p:nvGrpSpPr>
        <p:grpSpPr>
          <a:xfrm>
            <a:off x="9045402" y="3576484"/>
            <a:ext cx="2648930" cy="2808251"/>
            <a:chOff x="0" y="0"/>
            <a:chExt cx="6450085" cy="6838029"/>
          </a:xfrm>
        </p:grpSpPr>
        <p:sp>
          <p:nvSpPr>
            <p:cNvPr id="64" name="Freeform 22">
              <a:extLst>
                <a:ext uri="{FF2B5EF4-FFF2-40B4-BE49-F238E27FC236}">
                  <a16:creationId xmlns:a16="http://schemas.microsoft.com/office/drawing/2014/main" id="{0F9A784A-222C-B76B-8008-0758DABD9628}"/>
                </a:ext>
              </a:extLst>
            </p:cNvPr>
            <p:cNvSpPr/>
            <p:nvPr/>
          </p:nvSpPr>
          <p:spPr>
            <a:xfrm>
              <a:off x="0" y="0"/>
              <a:ext cx="6450085" cy="6838029"/>
            </a:xfrm>
            <a:custGeom>
              <a:avLst/>
              <a:gdLst/>
              <a:ahLst/>
              <a:cxnLst/>
              <a:rect l="l" t="t" r="r" b="b"/>
              <a:pathLst>
                <a:path w="6450085" h="6838029">
                  <a:moveTo>
                    <a:pt x="0" y="0"/>
                  </a:moveTo>
                  <a:lnTo>
                    <a:pt x="6450085" y="0"/>
                  </a:lnTo>
                  <a:lnTo>
                    <a:pt x="6450085" y="6838029"/>
                  </a:lnTo>
                  <a:lnTo>
                    <a:pt x="0" y="6838029"/>
                  </a:lnTo>
                  <a:lnTo>
                    <a:pt x="0" y="0"/>
                  </a:lnTo>
                  <a:close/>
                </a:path>
              </a:pathLst>
            </a:custGeom>
            <a:blipFill>
              <a:blip r:embed="rId4">
                <a:extLst>
                  <a:ext uri="{96DAC541-7B7A-43D3-8B79-37D633B846F1}">
                    <asvg:svgBlip xmlns:asvg="http://schemas.microsoft.com/office/drawing/2016/SVG/main" xmlns="" r:embed="rId5"/>
                  </a:ext>
                </a:extLst>
              </a:blip>
              <a:stretch>
                <a:fillRect l="-3007" r="-3007"/>
              </a:stretch>
            </a:blipFill>
          </p:spPr>
          <p:txBody>
            <a:bodyPr/>
            <a:lstStyle/>
            <a:p>
              <a:pPr defTabSz="609630"/>
              <a:endParaRPr lang="en-US" sz="1200">
                <a:solidFill>
                  <a:prstClr val="black"/>
                </a:solidFill>
                <a:latin typeface="Calibri"/>
              </a:endParaRPr>
            </a:p>
          </p:txBody>
        </p:sp>
        <p:sp>
          <p:nvSpPr>
            <p:cNvPr id="65" name="TextBox 23">
              <a:extLst>
                <a:ext uri="{FF2B5EF4-FFF2-40B4-BE49-F238E27FC236}">
                  <a16:creationId xmlns:a16="http://schemas.microsoft.com/office/drawing/2014/main" id="{1826F398-BEB7-E2F6-E69C-B27FA126252E}"/>
                </a:ext>
              </a:extLst>
            </p:cNvPr>
            <p:cNvSpPr txBox="1"/>
            <p:nvPr/>
          </p:nvSpPr>
          <p:spPr>
            <a:xfrm>
              <a:off x="700575" y="2015234"/>
              <a:ext cx="5001054" cy="1595505"/>
            </a:xfrm>
            <a:prstGeom prst="rect">
              <a:avLst/>
            </a:prstGeom>
          </p:spPr>
          <p:txBody>
            <a:bodyPr lIns="0" tIns="0" rIns="0" bIns="0" rtlCol="0" anchor="t">
              <a:spAutoFit/>
            </a:bodyPr>
            <a:lstStyle/>
            <a:p>
              <a:pPr algn="ctr" defTabSz="609630">
                <a:lnSpc>
                  <a:spcPts val="5600"/>
                </a:lnSpc>
                <a:spcBef>
                  <a:spcPct val="0"/>
                </a:spcBef>
              </a:pPr>
              <a:r>
                <a:rPr lang="en-US" sz="4000" dirty="0" err="1">
                  <a:solidFill>
                    <a:srgbClr val="820624"/>
                  </a:solidFill>
                  <a:latin typeface="Cambria Bold"/>
                </a:rPr>
                <a:t>kẽ</a:t>
              </a:r>
              <a:r>
                <a:rPr lang="en-US" sz="4000" dirty="0">
                  <a:solidFill>
                    <a:srgbClr val="820624"/>
                  </a:solidFill>
                  <a:latin typeface="Cambria Bold"/>
                </a:rPr>
                <a:t> </a:t>
              </a:r>
              <a:r>
                <a:rPr lang="en-US" sz="4000" dirty="0" err="1">
                  <a:solidFill>
                    <a:srgbClr val="820624"/>
                  </a:solidFill>
                  <a:latin typeface="Cambria Bold"/>
                </a:rPr>
                <a:t>nứt</a:t>
              </a:r>
              <a:endParaRPr lang="en-US" sz="4000" dirty="0">
                <a:solidFill>
                  <a:srgbClr val="820624"/>
                </a:solidFill>
                <a:latin typeface="Cambria Bold"/>
              </a:endParaRPr>
            </a:p>
          </p:txBody>
        </p:sp>
      </p:grpSp>
    </p:spTree>
    <p:extLst>
      <p:ext uri="{BB962C8B-B14F-4D97-AF65-F5344CB8AC3E}">
        <p14:creationId xmlns:p14="http://schemas.microsoft.com/office/powerpoint/2010/main" val="98485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466</Words>
  <Application>Microsoft Office PowerPoint</Application>
  <PresentationFormat>Widescreen</PresentationFormat>
  <Paragraphs>35</Paragraphs>
  <Slides>12</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Calibri</vt:lpstr>
      <vt:lpstr>Calibri Light</vt:lpstr>
      <vt:lpstr>Cambria</vt:lpstr>
      <vt:lpstr>Cambria Bold</vt:lpstr>
      <vt:lpstr>Times New Roman</vt:lpstr>
      <vt:lpstr>Office Theme</vt:lpstr>
      <vt:lpstr>1_Custom Design</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Duyen</cp:lastModifiedBy>
  <cp:revision>36</cp:revision>
  <dcterms:created xsi:type="dcterms:W3CDTF">2024-07-21T01:54:37Z</dcterms:created>
  <dcterms:modified xsi:type="dcterms:W3CDTF">2025-01-02T11:12:32Z</dcterms:modified>
</cp:coreProperties>
</file>