
<file path=[Content_Types].xml><?xml version="1.0" encoding="utf-8"?>
<Types xmlns="http://schemas.openxmlformats.org/package/2006/content-types">
  <Default Extension="png" ContentType="image/png"/>
  <Default Extension="wmf" ContentType="image/x-wmf"/>
  <Default Extension="jpeg" ContentType="image/jpe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 id="2147483650" r:id="rId2"/>
    <p:sldMasterId id="2147483652" r:id="rId3"/>
    <p:sldMasterId id="2147483664" r:id="rId4"/>
  </p:sldMasterIdLst>
  <p:notesMasterIdLst>
    <p:notesMasterId r:id="rId34"/>
  </p:notesMasterIdLst>
  <p:sldIdLst>
    <p:sldId id="283" r:id="rId5"/>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4" r:id="rId33"/>
  </p:sldIdLst>
  <p:sldSz cx="12192000" cy="6858000"/>
  <p:notesSz cx="6858000" cy="9144000"/>
  <p:embeddedFontLst>
    <p:embeddedFont>
      <p:font typeface="Calibri" pitchFamily="34" charset="0"/>
      <p:regular r:id="rId35"/>
      <p:bold r:id="rId36"/>
      <p:italic r:id="rId37"/>
      <p:boldItalic r:id="rId38"/>
    </p:embeddedFont>
    <p:embeddedFont>
      <p:font typeface="Open Sans" pitchFamily="34" charset="0"/>
      <p:regular r:id="rId39"/>
      <p:bold r:id="rId40"/>
      <p:italic r:id="rId41"/>
      <p:boldItalic r:id="rId4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3" roundtripDataSignature="AMtx7mjQH/wvSzq5f48I9b/vhiocTIF3hQ=="/>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756" y="-9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font" Target="fonts/font5.fntdata"/><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font" Target="fonts/font4.fntdata"/><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font" Target="fonts/font2.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font" Target="fonts/font1.fntdata"/><Relationship Id="rId43"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310316110"/>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1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1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p1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7" name="Google Shape;397;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8" name="Google Shape;398;p1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12</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Google Shape;428;p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Google Shape;429;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0" name="Google Shape;430;p1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1" name="Google Shape;461;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2" name="Google Shape;462;p1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14</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3" name="Google Shape;493;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4" name="Google Shape;494;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15</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5"/>
        <p:cNvGrpSpPr/>
        <p:nvPr/>
      </p:nvGrpSpPr>
      <p:grpSpPr>
        <a:xfrm>
          <a:off x="0" y="0"/>
          <a:ext cx="0" cy="0"/>
          <a:chOff x="0" y="0"/>
          <a:chExt cx="0" cy="0"/>
        </a:xfrm>
      </p:grpSpPr>
      <p:sp>
        <p:nvSpPr>
          <p:cNvPr id="526" name="Google Shape;526;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27" name="Google Shape;527;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8" name="Google Shape;528;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16</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7"/>
        <p:cNvGrpSpPr/>
        <p:nvPr/>
      </p:nvGrpSpPr>
      <p:grpSpPr>
        <a:xfrm>
          <a:off x="0" y="0"/>
          <a:ext cx="0" cy="0"/>
          <a:chOff x="0" y="0"/>
          <a:chExt cx="0" cy="0"/>
        </a:xfrm>
      </p:grpSpPr>
      <p:sp>
        <p:nvSpPr>
          <p:cNvPr id="558" name="Google Shape;558;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9" name="Google Shape;559;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0" name="Google Shape;560;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17</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Google Shape;591;p1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2" name="Google Shape;592;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Google Shape;617;p1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8" name="Google Shape;618;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8"/>
        <p:cNvGrpSpPr/>
        <p:nvPr/>
      </p:nvGrpSpPr>
      <p:grpSpPr>
        <a:xfrm>
          <a:off x="0" y="0"/>
          <a:ext cx="0" cy="0"/>
          <a:chOff x="0" y="0"/>
          <a:chExt cx="0" cy="0"/>
        </a:xfrm>
      </p:grpSpPr>
      <p:sp>
        <p:nvSpPr>
          <p:cNvPr id="649" name="Google Shape;649;p1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0" name="Google Shape;650;p1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5" name="Google Shape;18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a:t>Bìa</a:t>
            </a:r>
            <a:endParaRPr/>
          </a:p>
        </p:txBody>
      </p:sp>
      <p:sp>
        <p:nvSpPr>
          <p:cNvPr id="186" name="Google Shape;18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US" sz="1200" b="0" i="0" u="none" strike="noStrike" cap="none">
                <a:solidFill>
                  <a:srgbClr val="000000"/>
                </a:solidFill>
                <a:latin typeface="Calibri"/>
                <a:ea typeface="Calibri"/>
                <a:cs typeface="Calibri"/>
                <a:sym typeface="Calibri"/>
              </a:rPr>
              <a:t>3</a:t>
            </a:fld>
            <a:endParaRPr sz="1200" b="0" i="0" u="none" strike="noStrike" cap="none">
              <a:solidFill>
                <a:srgbClr val="000000"/>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7"/>
        <p:cNvGrpSpPr/>
        <p:nvPr/>
      </p:nvGrpSpPr>
      <p:grpSpPr>
        <a:xfrm>
          <a:off x="0" y="0"/>
          <a:ext cx="0" cy="0"/>
          <a:chOff x="0" y="0"/>
          <a:chExt cx="0" cy="0"/>
        </a:xfrm>
      </p:grpSpPr>
      <p:sp>
        <p:nvSpPr>
          <p:cNvPr id="678" name="Google Shape;678;p20: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79" name="Google Shape;679;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6"/>
        <p:cNvGrpSpPr/>
        <p:nvPr/>
      </p:nvGrpSpPr>
      <p:grpSpPr>
        <a:xfrm>
          <a:off x="0" y="0"/>
          <a:ext cx="0" cy="0"/>
          <a:chOff x="0" y="0"/>
          <a:chExt cx="0" cy="0"/>
        </a:xfrm>
      </p:grpSpPr>
      <p:sp>
        <p:nvSpPr>
          <p:cNvPr id="707" name="Google Shape;707;p2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8" name="Google Shape;708;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4"/>
        <p:cNvGrpSpPr/>
        <p:nvPr/>
      </p:nvGrpSpPr>
      <p:grpSpPr>
        <a:xfrm>
          <a:off x="0" y="0"/>
          <a:ext cx="0" cy="0"/>
          <a:chOff x="0" y="0"/>
          <a:chExt cx="0" cy="0"/>
        </a:xfrm>
      </p:grpSpPr>
      <p:sp>
        <p:nvSpPr>
          <p:cNvPr id="735" name="Google Shape;735;p2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6" name="Google Shape;736;p2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3"/>
        <p:cNvGrpSpPr/>
        <p:nvPr/>
      </p:nvGrpSpPr>
      <p:grpSpPr>
        <a:xfrm>
          <a:off x="0" y="0"/>
          <a:ext cx="0" cy="0"/>
          <a:chOff x="0" y="0"/>
          <a:chExt cx="0" cy="0"/>
        </a:xfrm>
      </p:grpSpPr>
      <p:sp>
        <p:nvSpPr>
          <p:cNvPr id="764" name="Google Shape;764;p2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65" name="Google Shape;765;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6"/>
        <p:cNvGrpSpPr/>
        <p:nvPr/>
      </p:nvGrpSpPr>
      <p:grpSpPr>
        <a:xfrm>
          <a:off x="0" y="0"/>
          <a:ext cx="0" cy="0"/>
          <a:chOff x="0" y="0"/>
          <a:chExt cx="0" cy="0"/>
        </a:xfrm>
      </p:grpSpPr>
      <p:sp>
        <p:nvSpPr>
          <p:cNvPr id="797" name="Google Shape;797;p2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98" name="Google Shape;798;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5"/>
        <p:cNvGrpSpPr/>
        <p:nvPr/>
      </p:nvGrpSpPr>
      <p:grpSpPr>
        <a:xfrm>
          <a:off x="0" y="0"/>
          <a:ext cx="0" cy="0"/>
          <a:chOff x="0" y="0"/>
          <a:chExt cx="0" cy="0"/>
        </a:xfrm>
      </p:grpSpPr>
      <p:sp>
        <p:nvSpPr>
          <p:cNvPr id="826" name="Google Shape;826;p2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6"/>
        <p:cNvGrpSpPr/>
        <p:nvPr/>
      </p:nvGrpSpPr>
      <p:grpSpPr>
        <a:xfrm>
          <a:off x="0" y="0"/>
          <a:ext cx="0" cy="0"/>
          <a:chOff x="0" y="0"/>
          <a:chExt cx="0" cy="0"/>
        </a:xfrm>
      </p:grpSpPr>
      <p:sp>
        <p:nvSpPr>
          <p:cNvPr id="857" name="Google Shape;857;p2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8" name="Google Shape;858;p2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3"/>
        <p:cNvGrpSpPr/>
        <p:nvPr/>
      </p:nvGrpSpPr>
      <p:grpSpPr>
        <a:xfrm>
          <a:off x="0" y="0"/>
          <a:ext cx="0" cy="0"/>
          <a:chOff x="0" y="0"/>
          <a:chExt cx="0" cy="0"/>
        </a:xfrm>
      </p:grpSpPr>
      <p:sp>
        <p:nvSpPr>
          <p:cNvPr id="884" name="Google Shape;884;p2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85" name="Google Shape;885;p2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3: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6" name="Google Shape;196;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Google Shape;211;p4: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2" name="Google Shape;212;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9" name="Google Shape;239;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4"/>
        <p:cNvGrpSpPr/>
        <p:nvPr/>
      </p:nvGrpSpPr>
      <p:grpSpPr>
        <a:xfrm>
          <a:off x="0" y="0"/>
          <a:ext cx="0" cy="0"/>
          <a:chOff x="0" y="0"/>
          <a:chExt cx="0" cy="0"/>
        </a:xfrm>
      </p:grpSpPr>
      <p:sp>
        <p:nvSpPr>
          <p:cNvPr id="265" name="Google Shape;265;p6: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6" name="Google Shape;266;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p7: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3" name="Google Shape;293;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8"/>
        <p:cNvGrpSpPr/>
        <p:nvPr/>
      </p:nvGrpSpPr>
      <p:grpSpPr>
        <a:xfrm>
          <a:off x="0" y="0"/>
          <a:ext cx="0" cy="0"/>
          <a:chOff x="0" y="0"/>
          <a:chExt cx="0" cy="0"/>
        </a:xfrm>
      </p:grpSpPr>
      <p:sp>
        <p:nvSpPr>
          <p:cNvPr id="319" name="Google Shape;319;p8: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9: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5" name="Google Shape;345;p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image left">
  <p:cSld name="image left">
    <p:bg>
      <p:bgPr>
        <a:solidFill>
          <a:schemeClr val="lt1"/>
        </a:solidFill>
        <a:effectLst/>
      </p:bgPr>
    </p:bg>
    <p:spTree>
      <p:nvGrpSpPr>
        <p:cNvPr id="1" name="Shape 12"/>
        <p:cNvGrpSpPr/>
        <p:nvPr/>
      </p:nvGrpSpPr>
      <p:grpSpPr>
        <a:xfrm>
          <a:off x="0" y="0"/>
          <a:ext cx="0" cy="0"/>
          <a:chOff x="0" y="0"/>
          <a:chExt cx="0" cy="0"/>
        </a:xfrm>
      </p:grpSpPr>
      <p:sp>
        <p:nvSpPr>
          <p:cNvPr id="13" name="Google Shape;13;p29"/>
          <p:cNvSpPr txBox="1">
            <a:spLocks noGrp="1"/>
          </p:cNvSpPr>
          <p:nvPr>
            <p:ph type="title"/>
          </p:nvPr>
        </p:nvSpPr>
        <p:spPr>
          <a:xfrm>
            <a:off x="6830568" y="649224"/>
            <a:ext cx="3986784" cy="576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300"/>
              <a:buFont typeface="Avenir"/>
              <a:buNone/>
              <a:defRPr sz="4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 name="Google Shape;14;p29"/>
          <p:cNvSpPr>
            <a:spLocks noGrp="1"/>
          </p:cNvSpPr>
          <p:nvPr>
            <p:ph type="pic" idx="2"/>
          </p:nvPr>
        </p:nvSpPr>
        <p:spPr>
          <a:xfrm>
            <a:off x="0" y="0"/>
            <a:ext cx="6096000" cy="6858000"/>
          </a:xfrm>
          <a:prstGeom prst="rect">
            <a:avLst/>
          </a:prstGeom>
          <a:noFill/>
          <a:ln>
            <a:noFill/>
          </a:ln>
        </p:spPr>
      </p:sp>
      <p:sp>
        <p:nvSpPr>
          <p:cNvPr id="15" name="Google Shape;15;p29"/>
          <p:cNvSpPr txBox="1">
            <a:spLocks noGrp="1"/>
          </p:cNvSpPr>
          <p:nvPr>
            <p:ph type="body" idx="1"/>
          </p:nvPr>
        </p:nvSpPr>
        <p:spPr>
          <a:xfrm>
            <a:off x="6867144" y="4636008"/>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 name="Google Shape;16;p29"/>
          <p:cNvSpPr txBox="1">
            <a:spLocks noGrp="1"/>
          </p:cNvSpPr>
          <p:nvPr>
            <p:ph type="body" idx="3"/>
          </p:nvPr>
        </p:nvSpPr>
        <p:spPr>
          <a:xfrm rot="5400000">
            <a:off x="11292840" y="640080"/>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Google Shape;75;p4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4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77" name="Google Shape;77;p4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78" name="Google Shape;78;p4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4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0" name="Google Shape;80;p4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81"/>
        <p:cNvGrpSpPr/>
        <p:nvPr/>
      </p:nvGrpSpPr>
      <p:grpSpPr>
        <a:xfrm>
          <a:off x="0" y="0"/>
          <a:ext cx="0" cy="0"/>
          <a:chOff x="0" y="0"/>
          <a:chExt cx="0" cy="0"/>
        </a:xfrm>
      </p:grpSpPr>
      <p:sp>
        <p:nvSpPr>
          <p:cNvPr id="82" name="Google Shape;82;p4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3" name="Google Shape;83;p43"/>
          <p:cNvSpPr>
            <a:spLocks noGrp="1"/>
          </p:cNvSpPr>
          <p:nvPr>
            <p:ph type="pic" idx="2"/>
          </p:nvPr>
        </p:nvSpPr>
        <p:spPr>
          <a:xfrm>
            <a:off x="5183188" y="987425"/>
            <a:ext cx="6172200" cy="4873625"/>
          </a:xfrm>
          <a:prstGeom prst="rect">
            <a:avLst/>
          </a:prstGeom>
          <a:noFill/>
          <a:ln>
            <a:noFill/>
          </a:ln>
        </p:spPr>
      </p:sp>
      <p:sp>
        <p:nvSpPr>
          <p:cNvPr id="84" name="Google Shape;84;p4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85" name="Google Shape;85;p4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6" name="Google Shape;86;p4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7" name="Google Shape;87;p4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8"/>
        <p:cNvGrpSpPr/>
        <p:nvPr/>
      </p:nvGrpSpPr>
      <p:grpSpPr>
        <a:xfrm>
          <a:off x="0" y="0"/>
          <a:ext cx="0" cy="0"/>
          <a:chOff x="0" y="0"/>
          <a:chExt cx="0" cy="0"/>
        </a:xfrm>
      </p:grpSpPr>
      <p:sp>
        <p:nvSpPr>
          <p:cNvPr id="89" name="Google Shape;89;p4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0" name="Google Shape;90;p4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1" name="Google Shape;91;p4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4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3" name="Google Shape;93;p4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94"/>
        <p:cNvGrpSpPr/>
        <p:nvPr/>
      </p:nvGrpSpPr>
      <p:grpSpPr>
        <a:xfrm>
          <a:off x="0" y="0"/>
          <a:ext cx="0" cy="0"/>
          <a:chOff x="0" y="0"/>
          <a:chExt cx="0" cy="0"/>
        </a:xfrm>
      </p:grpSpPr>
      <p:sp>
        <p:nvSpPr>
          <p:cNvPr id="95" name="Google Shape;95;p4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6" name="Google Shape;96;p4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97" name="Google Shape;97;p4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4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9" name="Google Shape;99;p4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06"/>
        <p:cNvGrpSpPr/>
        <p:nvPr/>
      </p:nvGrpSpPr>
      <p:grpSpPr>
        <a:xfrm>
          <a:off x="0" y="0"/>
          <a:ext cx="0" cy="0"/>
          <a:chOff x="0" y="0"/>
          <a:chExt cx="0" cy="0"/>
        </a:xfrm>
      </p:grpSpPr>
      <p:sp>
        <p:nvSpPr>
          <p:cNvPr id="107" name="Google Shape;107;p3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8" name="Google Shape;108;p3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3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10"/>
        <p:cNvGrpSpPr/>
        <p:nvPr/>
      </p:nvGrpSpPr>
      <p:grpSpPr>
        <a:xfrm>
          <a:off x="0" y="0"/>
          <a:ext cx="0" cy="0"/>
          <a:chOff x="0" y="0"/>
          <a:chExt cx="0" cy="0"/>
        </a:xfrm>
      </p:grpSpPr>
      <p:sp>
        <p:nvSpPr>
          <p:cNvPr id="111" name="Google Shape;111;p4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2" name="Google Shape;112;p4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13" name="Google Shape;113;p4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4" name="Google Shape;114;p4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5" name="Google Shape;115;p4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16"/>
        <p:cNvGrpSpPr/>
        <p:nvPr/>
      </p:nvGrpSpPr>
      <p:grpSpPr>
        <a:xfrm>
          <a:off x="0" y="0"/>
          <a:ext cx="0" cy="0"/>
          <a:chOff x="0" y="0"/>
          <a:chExt cx="0" cy="0"/>
        </a:xfrm>
      </p:grpSpPr>
      <p:sp>
        <p:nvSpPr>
          <p:cNvPr id="117" name="Google Shape;117;p4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18" name="Google Shape;118;p4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19" name="Google Shape;119;p4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0" name="Google Shape;120;p4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1" name="Google Shape;121;p4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22"/>
        <p:cNvGrpSpPr/>
        <p:nvPr/>
      </p:nvGrpSpPr>
      <p:grpSpPr>
        <a:xfrm>
          <a:off x="0" y="0"/>
          <a:ext cx="0" cy="0"/>
          <a:chOff x="0" y="0"/>
          <a:chExt cx="0" cy="0"/>
        </a:xfrm>
      </p:grpSpPr>
      <p:sp>
        <p:nvSpPr>
          <p:cNvPr id="123" name="Google Shape;123;p4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24" name="Google Shape;124;p4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125" name="Google Shape;125;p4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4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7" name="Google Shape;127;p4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128"/>
        <p:cNvGrpSpPr/>
        <p:nvPr/>
      </p:nvGrpSpPr>
      <p:grpSpPr>
        <a:xfrm>
          <a:off x="0" y="0"/>
          <a:ext cx="0" cy="0"/>
          <a:chOff x="0" y="0"/>
          <a:chExt cx="0" cy="0"/>
        </a:xfrm>
      </p:grpSpPr>
      <p:sp>
        <p:nvSpPr>
          <p:cNvPr id="129" name="Google Shape;129;p4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0" name="Google Shape;130;p4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1" name="Google Shape;131;p4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2" name="Google Shape;132;p4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3" name="Google Shape;133;p4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4" name="Google Shape;134;p4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135"/>
        <p:cNvGrpSpPr/>
        <p:nvPr/>
      </p:nvGrpSpPr>
      <p:grpSpPr>
        <a:xfrm>
          <a:off x="0" y="0"/>
          <a:ext cx="0" cy="0"/>
          <a:chOff x="0" y="0"/>
          <a:chExt cx="0" cy="0"/>
        </a:xfrm>
      </p:grpSpPr>
      <p:sp>
        <p:nvSpPr>
          <p:cNvPr id="136" name="Google Shape;136;p5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7" name="Google Shape;137;p5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38" name="Google Shape;138;p5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39" name="Google Shape;139;p5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140" name="Google Shape;140;p5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41" name="Google Shape;141;p5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3" name="Google Shape;143;p5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image left">
  <p:cSld name="image left">
    <p:bg>
      <p:bgPr>
        <a:solidFill>
          <a:schemeClr val="lt1"/>
        </a:solidFill>
        <a:effectLst/>
      </p:bgPr>
    </p:bg>
    <p:spTree>
      <p:nvGrpSpPr>
        <p:cNvPr id="1" name="Shape 20"/>
        <p:cNvGrpSpPr/>
        <p:nvPr/>
      </p:nvGrpSpPr>
      <p:grpSpPr>
        <a:xfrm>
          <a:off x="0" y="0"/>
          <a:ext cx="0" cy="0"/>
          <a:chOff x="0" y="0"/>
          <a:chExt cx="0" cy="0"/>
        </a:xfrm>
      </p:grpSpPr>
      <p:sp>
        <p:nvSpPr>
          <p:cNvPr id="21" name="Google Shape;21;p31"/>
          <p:cNvSpPr txBox="1">
            <a:spLocks noGrp="1"/>
          </p:cNvSpPr>
          <p:nvPr>
            <p:ph type="title"/>
          </p:nvPr>
        </p:nvSpPr>
        <p:spPr>
          <a:xfrm>
            <a:off x="6830568" y="649224"/>
            <a:ext cx="3986784" cy="576072"/>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chemeClr val="dk1"/>
              </a:buClr>
              <a:buSzPts val="4300"/>
              <a:buFont typeface="Avenir"/>
              <a:buNone/>
              <a:defRPr sz="4300"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2" name="Google Shape;22;p31"/>
          <p:cNvSpPr>
            <a:spLocks noGrp="1"/>
          </p:cNvSpPr>
          <p:nvPr>
            <p:ph type="pic" idx="2"/>
          </p:nvPr>
        </p:nvSpPr>
        <p:spPr>
          <a:xfrm>
            <a:off x="0" y="0"/>
            <a:ext cx="6096000" cy="6858000"/>
          </a:xfrm>
          <a:prstGeom prst="rect">
            <a:avLst/>
          </a:prstGeom>
          <a:noFill/>
          <a:ln>
            <a:noFill/>
          </a:ln>
        </p:spPr>
      </p:sp>
      <p:sp>
        <p:nvSpPr>
          <p:cNvPr id="23" name="Google Shape;23;p31"/>
          <p:cNvSpPr txBox="1">
            <a:spLocks noGrp="1"/>
          </p:cNvSpPr>
          <p:nvPr>
            <p:ph type="body" idx="1"/>
          </p:nvPr>
        </p:nvSpPr>
        <p:spPr>
          <a:xfrm>
            <a:off x="6867144" y="4636008"/>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4" name="Google Shape;24;p31"/>
          <p:cNvSpPr txBox="1">
            <a:spLocks noGrp="1"/>
          </p:cNvSpPr>
          <p:nvPr>
            <p:ph type="body" idx="3"/>
          </p:nvPr>
        </p:nvSpPr>
        <p:spPr>
          <a:xfrm rot="5400000">
            <a:off x="11292840" y="640080"/>
            <a:ext cx="1298448" cy="402336"/>
          </a:xfrm>
          <a:prstGeom prst="rect">
            <a:avLst/>
          </a:prstGeom>
          <a:noFill/>
          <a:ln>
            <a:noFill/>
          </a:ln>
        </p:spPr>
        <p:txBody>
          <a:bodyPr spcFirstLastPara="1" wrap="square" lIns="91425" tIns="45700" rIns="274300" bIns="45700" anchor="ctr" anchorCtr="0">
            <a:noAutofit/>
          </a:bodyPr>
          <a:lstStyle>
            <a:lvl1pPr marL="457200" lvl="0" indent="-228600" algn="l">
              <a:lnSpc>
                <a:spcPct val="90000"/>
              </a:lnSpc>
              <a:spcBef>
                <a:spcPts val="1000"/>
              </a:spcBef>
              <a:spcAft>
                <a:spcPts val="0"/>
              </a:spcAft>
              <a:buClr>
                <a:schemeClr val="dk1"/>
              </a:buClr>
              <a:buSzPts val="1600"/>
              <a:buNone/>
              <a:defRPr sz="1600" b="0"/>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144"/>
        <p:cNvGrpSpPr/>
        <p:nvPr/>
      </p:nvGrpSpPr>
      <p:grpSpPr>
        <a:xfrm>
          <a:off x="0" y="0"/>
          <a:ext cx="0" cy="0"/>
          <a:chOff x="0" y="0"/>
          <a:chExt cx="0" cy="0"/>
        </a:xfrm>
      </p:grpSpPr>
      <p:sp>
        <p:nvSpPr>
          <p:cNvPr id="145" name="Google Shape;145;p5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46" name="Google Shape;146;p5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7" name="Google Shape;147;p5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149"/>
        <p:cNvGrpSpPr/>
        <p:nvPr/>
      </p:nvGrpSpPr>
      <p:grpSpPr>
        <a:xfrm>
          <a:off x="0" y="0"/>
          <a:ext cx="0" cy="0"/>
          <a:chOff x="0" y="0"/>
          <a:chExt cx="0" cy="0"/>
        </a:xfrm>
      </p:grpSpPr>
      <p:sp>
        <p:nvSpPr>
          <p:cNvPr id="150" name="Google Shape;150;p52"/>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1" name="Google Shape;151;p52"/>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152" name="Google Shape;152;p52"/>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53" name="Google Shape;153;p5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4" name="Google Shape;154;p5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5" name="Google Shape;155;p5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56"/>
        <p:cNvGrpSpPr/>
        <p:nvPr/>
      </p:nvGrpSpPr>
      <p:grpSpPr>
        <a:xfrm>
          <a:off x="0" y="0"/>
          <a:ext cx="0" cy="0"/>
          <a:chOff x="0" y="0"/>
          <a:chExt cx="0" cy="0"/>
        </a:xfrm>
      </p:grpSpPr>
      <p:sp>
        <p:nvSpPr>
          <p:cNvPr id="157" name="Google Shape;157;p53"/>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58" name="Google Shape;158;p53"/>
          <p:cNvSpPr>
            <a:spLocks noGrp="1"/>
          </p:cNvSpPr>
          <p:nvPr>
            <p:ph type="pic" idx="2"/>
          </p:nvPr>
        </p:nvSpPr>
        <p:spPr>
          <a:xfrm>
            <a:off x="5183188" y="987425"/>
            <a:ext cx="6172200" cy="4873625"/>
          </a:xfrm>
          <a:prstGeom prst="rect">
            <a:avLst/>
          </a:prstGeom>
          <a:noFill/>
          <a:ln>
            <a:noFill/>
          </a:ln>
        </p:spPr>
      </p:sp>
      <p:sp>
        <p:nvSpPr>
          <p:cNvPr id="159" name="Google Shape;159;p53"/>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160" name="Google Shape;160;p5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1" name="Google Shape;161;p5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2" name="Google Shape;162;p5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63"/>
        <p:cNvGrpSpPr/>
        <p:nvPr/>
      </p:nvGrpSpPr>
      <p:grpSpPr>
        <a:xfrm>
          <a:off x="0" y="0"/>
          <a:ext cx="0" cy="0"/>
          <a:chOff x="0" y="0"/>
          <a:chExt cx="0" cy="0"/>
        </a:xfrm>
      </p:grpSpPr>
      <p:sp>
        <p:nvSpPr>
          <p:cNvPr id="164" name="Google Shape;164;p5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5" name="Google Shape;165;p54"/>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66" name="Google Shape;166;p5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7" name="Google Shape;167;p5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8" name="Google Shape;168;p5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69"/>
        <p:cNvGrpSpPr/>
        <p:nvPr/>
      </p:nvGrpSpPr>
      <p:grpSpPr>
        <a:xfrm>
          <a:off x="0" y="0"/>
          <a:ext cx="0" cy="0"/>
          <a:chOff x="0" y="0"/>
          <a:chExt cx="0" cy="0"/>
        </a:xfrm>
      </p:grpSpPr>
      <p:sp>
        <p:nvSpPr>
          <p:cNvPr id="170" name="Google Shape;170;p55"/>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1" name="Google Shape;171;p55"/>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172" name="Google Shape;172;p5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3" name="Google Shape;173;p5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74" name="Google Shape;174;p5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1"/>
        <p:cNvGrpSpPr/>
        <p:nvPr/>
      </p:nvGrpSpPr>
      <p:grpSpPr>
        <a:xfrm>
          <a:off x="0" y="0"/>
          <a:ext cx="0" cy="0"/>
          <a:chOff x="0" y="0"/>
          <a:chExt cx="0" cy="0"/>
        </a:xfrm>
      </p:grpSpPr>
      <p:sp>
        <p:nvSpPr>
          <p:cNvPr id="32" name="Google Shape;32;p3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3" name="Google Shape;33;p3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3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5"/>
        <p:cNvGrpSpPr/>
        <p:nvPr/>
      </p:nvGrpSpPr>
      <p:grpSpPr>
        <a:xfrm>
          <a:off x="0" y="0"/>
          <a:ext cx="0" cy="0"/>
          <a:chOff x="0" y="0"/>
          <a:chExt cx="0" cy="0"/>
        </a:xfrm>
      </p:grpSpPr>
      <p:sp>
        <p:nvSpPr>
          <p:cNvPr id="36" name="Google Shape;36;p36"/>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36"/>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38" name="Google Shape;38;p3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3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3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41"/>
        <p:cNvGrpSpPr/>
        <p:nvPr/>
      </p:nvGrpSpPr>
      <p:grpSpPr>
        <a:xfrm>
          <a:off x="0" y="0"/>
          <a:ext cx="0" cy="0"/>
          <a:chOff x="0" y="0"/>
          <a:chExt cx="0" cy="0"/>
        </a:xfrm>
      </p:grpSpPr>
      <p:sp>
        <p:nvSpPr>
          <p:cNvPr id="42" name="Google Shape;42;p37"/>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3" name="Google Shape;43;p37"/>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4" name="Google Shape;44;p3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3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3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7"/>
        <p:cNvGrpSpPr/>
        <p:nvPr/>
      </p:nvGrpSpPr>
      <p:grpSpPr>
        <a:xfrm>
          <a:off x="0" y="0"/>
          <a:ext cx="0" cy="0"/>
          <a:chOff x="0" y="0"/>
          <a:chExt cx="0" cy="0"/>
        </a:xfrm>
      </p:grpSpPr>
      <p:sp>
        <p:nvSpPr>
          <p:cNvPr id="48" name="Google Shape;48;p38"/>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38"/>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50" name="Google Shape;50;p3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1" name="Google Shape;51;p3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3"/>
        <p:cNvGrpSpPr/>
        <p:nvPr/>
      </p:nvGrpSpPr>
      <p:grpSpPr>
        <a:xfrm>
          <a:off x="0" y="0"/>
          <a:ext cx="0" cy="0"/>
          <a:chOff x="0" y="0"/>
          <a:chExt cx="0" cy="0"/>
        </a:xfrm>
      </p:grpSpPr>
      <p:sp>
        <p:nvSpPr>
          <p:cNvPr id="54" name="Google Shape;54;p39"/>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5" name="Google Shape;55;p39"/>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6" name="Google Shape;56;p39"/>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7" name="Google Shape;57;p3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3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0"/>
        <p:cNvGrpSpPr/>
        <p:nvPr/>
      </p:nvGrpSpPr>
      <p:grpSpPr>
        <a:xfrm>
          <a:off x="0" y="0"/>
          <a:ext cx="0" cy="0"/>
          <a:chOff x="0" y="0"/>
          <a:chExt cx="0" cy="0"/>
        </a:xfrm>
      </p:grpSpPr>
      <p:sp>
        <p:nvSpPr>
          <p:cNvPr id="61" name="Google Shape;61;p40"/>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2" name="Google Shape;62;p40"/>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3" name="Google Shape;63;p40"/>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4" name="Google Shape;64;p40"/>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65" name="Google Shape;65;p40"/>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66" name="Google Shape;66;p4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9"/>
        <p:cNvGrpSpPr/>
        <p:nvPr/>
      </p:nvGrpSpPr>
      <p:grpSpPr>
        <a:xfrm>
          <a:off x="0" y="0"/>
          <a:ext cx="0" cy="0"/>
          <a:chOff x="0" y="0"/>
          <a:chExt cx="0" cy="0"/>
        </a:xfrm>
      </p:grpSpPr>
      <p:sp>
        <p:nvSpPr>
          <p:cNvPr id="70" name="Google Shape;70;p41"/>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4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4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4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4.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8"/>
          <p:cNvSpPr txBox="1">
            <a:spLocks noGrp="1"/>
          </p:cNvSpPr>
          <p:nvPr>
            <p:ph type="title"/>
          </p:nvPr>
        </p:nvSpPr>
        <p:spPr>
          <a:xfrm>
            <a:off x="933450" y="190500"/>
            <a:ext cx="102870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800"/>
              <a:buFont typeface="Avenir"/>
              <a:buNone/>
              <a:defRPr sz="4800" b="0"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8"/>
          <p:cNvSpPr txBox="1">
            <a:spLocks noGrp="1"/>
          </p:cNvSpPr>
          <p:nvPr>
            <p:ph type="body" idx="1"/>
          </p:nvPr>
        </p:nvSpPr>
        <p:spPr>
          <a:xfrm>
            <a:off x="952500" y="1516063"/>
            <a:ext cx="10287000" cy="51514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49" r:id="rId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624">
          <p15:clr>
            <a:srgbClr val="F26B43"/>
          </p15:clr>
        </p15:guide>
        <p15:guide id="2" pos="7032">
          <p15:clr>
            <a:srgbClr val="F26B43"/>
          </p15:clr>
        </p15:guide>
        <p15:guide id="3" orient="horz" pos="120">
          <p15:clr>
            <a:srgbClr val="F26B43"/>
          </p15:clr>
        </p15:guide>
        <p15:guide id="4" orient="horz" pos="4200">
          <p15:clr>
            <a:srgbClr val="F26B43"/>
          </p15:clr>
        </p15:guide>
        <p15:guide id="5" pos="4392">
          <p15:clr>
            <a:srgbClr val="F26B43"/>
          </p15:clr>
        </p15:guide>
        <p15:guide id="6" pos="6744">
          <p15:clr>
            <a:srgbClr val="F26B43"/>
          </p15:clr>
        </p15:guide>
        <p15:guide id="7" orient="horz" pos="2736">
          <p15:clr>
            <a:srgbClr val="F26B43"/>
          </p15:clr>
        </p15:guide>
        <p15:guide id="8" pos="3264">
          <p15:clr>
            <a:srgbClr val="F26B43"/>
          </p15:clr>
        </p15:guide>
        <p15:guide id="9" pos="3840">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
        <p:cNvGrpSpPr/>
        <p:nvPr/>
      </p:nvGrpSpPr>
      <p:grpSpPr>
        <a:xfrm>
          <a:off x="0" y="0"/>
          <a:ext cx="0" cy="0"/>
          <a:chOff x="0" y="0"/>
          <a:chExt cx="0" cy="0"/>
        </a:xfrm>
      </p:grpSpPr>
      <p:sp>
        <p:nvSpPr>
          <p:cNvPr id="18" name="Google Shape;18;p30"/>
          <p:cNvSpPr txBox="1">
            <a:spLocks noGrp="1"/>
          </p:cNvSpPr>
          <p:nvPr>
            <p:ph type="title"/>
          </p:nvPr>
        </p:nvSpPr>
        <p:spPr>
          <a:xfrm>
            <a:off x="933450" y="190500"/>
            <a:ext cx="10287000" cy="1325563"/>
          </a:xfrm>
          <a:prstGeom prst="rect">
            <a:avLst/>
          </a:prstGeom>
          <a:noFill/>
          <a:ln>
            <a:noFill/>
          </a:ln>
        </p:spPr>
        <p:txBody>
          <a:bodyPr spcFirstLastPara="1" wrap="square" lIns="91425" tIns="45700" rIns="91425" bIns="45700" anchor="ctr" anchorCtr="0">
            <a:normAutofit/>
          </a:bodyPr>
          <a:lstStyle>
            <a:lvl1pPr marR="0" lvl="0" algn="ctr" rtl="0">
              <a:lnSpc>
                <a:spcPct val="90000"/>
              </a:lnSpc>
              <a:spcBef>
                <a:spcPts val="0"/>
              </a:spcBef>
              <a:spcAft>
                <a:spcPts val="0"/>
              </a:spcAft>
              <a:buClr>
                <a:schemeClr val="dk1"/>
              </a:buClr>
              <a:buSzPts val="4800"/>
              <a:buFont typeface="Avenir"/>
              <a:buNone/>
              <a:defRPr sz="4800" b="0" i="0" u="none" strike="noStrike" cap="none">
                <a:solidFill>
                  <a:schemeClr val="dk1"/>
                </a:solidFill>
                <a:latin typeface="Avenir"/>
                <a:ea typeface="Avenir"/>
                <a:cs typeface="Avenir"/>
                <a:sym typeface="Avenir"/>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9" name="Google Shape;19;p30"/>
          <p:cNvSpPr txBox="1">
            <a:spLocks noGrp="1"/>
          </p:cNvSpPr>
          <p:nvPr>
            <p:ph type="body" idx="1"/>
          </p:nvPr>
        </p:nvSpPr>
        <p:spPr>
          <a:xfrm>
            <a:off x="952500" y="1516063"/>
            <a:ext cx="10287000" cy="5151437"/>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Avenir"/>
                <a:ea typeface="Avenir"/>
                <a:cs typeface="Avenir"/>
                <a:sym typeface="Avenir"/>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Avenir"/>
                <a:ea typeface="Avenir"/>
                <a:cs typeface="Avenir"/>
                <a:sym typeface="Avenir"/>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Avenir"/>
                <a:ea typeface="Avenir"/>
                <a:cs typeface="Avenir"/>
                <a:sym typeface="Avenir"/>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Avenir"/>
                <a:ea typeface="Avenir"/>
                <a:cs typeface="Avenir"/>
                <a:sym typeface="Avenir"/>
              </a:defRPr>
            </a:lvl9pPr>
          </a:lstStyle>
          <a:p>
            <a:endParaRPr/>
          </a:p>
        </p:txBody>
      </p:sp>
    </p:spTree>
  </p:cSld>
  <p:clrMap bg1="lt1" tx1="dk1" bg2="dk2" tx2="lt2" accent1="accent1" accent2="accent2" accent3="accent3" accent4="accent4" accent5="accent5" accent6="accent6" hlink="hlink" folHlink="folHlink"/>
  <p:sldLayoutIdLst>
    <p:sldLayoutId id="2147483651"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p15:guide id="1" pos="624">
          <p15:clr>
            <a:srgbClr val="F26B43"/>
          </p15:clr>
        </p15:guide>
        <p15:guide id="2" pos="7032">
          <p15:clr>
            <a:srgbClr val="F26B43"/>
          </p15:clr>
        </p15:guide>
        <p15:guide id="3" orient="horz" pos="120">
          <p15:clr>
            <a:srgbClr val="F26B43"/>
          </p15:clr>
        </p15:guide>
        <p15:guide id="4" orient="horz" pos="4200">
          <p15:clr>
            <a:srgbClr val="F26B43"/>
          </p15:clr>
        </p15:guide>
        <p15:guide id="5" pos="4392">
          <p15:clr>
            <a:srgbClr val="F26B43"/>
          </p15:clr>
        </p15:guide>
        <p15:guide id="6" pos="6744">
          <p15:clr>
            <a:srgbClr val="F26B43"/>
          </p15:clr>
        </p15:guide>
        <p15:guide id="7" orient="horz" pos="2736">
          <p15:clr>
            <a:srgbClr val="F26B43"/>
          </p15:clr>
        </p15:guide>
        <p15:guide id="8" pos="3264">
          <p15:clr>
            <a:srgbClr val="F26B43"/>
          </p15:clr>
        </p15:guide>
        <p15:guide id="9" pos="3840">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2"/>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28" name="Google Shape;28;p3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29" name="Google Shape;29;p3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30" name="Google Shape;30;p3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0"/>
        <p:cNvGrpSpPr/>
        <p:nvPr/>
      </p:nvGrpSpPr>
      <p:grpSpPr>
        <a:xfrm>
          <a:off x="0" y="0"/>
          <a:ext cx="0" cy="0"/>
          <a:chOff x="0" y="0"/>
          <a:chExt cx="0" cy="0"/>
        </a:xfrm>
      </p:grpSpPr>
      <p:sp>
        <p:nvSpPr>
          <p:cNvPr id="101" name="Google Shape;101;p3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2" name="Google Shape;102;p34"/>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3" name="Google Shape;103;p3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4" name="Google Shape;104;p3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5" name="Google Shape;105;p3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gif"/><Relationship Id="rId1" Type="http://schemas.openxmlformats.org/officeDocument/2006/relationships/slideLayout" Target="../slideLayouts/slideLayout1.xml"/><Relationship Id="rId5" Type="http://schemas.openxmlformats.org/officeDocument/2006/relationships/image" Target="../media/image4.gif"/><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1.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14.xm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24.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6.png"/></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3.xml"/><Relationship Id="rId5" Type="http://schemas.openxmlformats.org/officeDocument/2006/relationships/image" Target="../media/image24.png"/><Relationship Id="rId4" Type="http://schemas.openxmlformats.org/officeDocument/2006/relationships/image" Target="../media/image6.png"/></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28.png"/><Relationship Id="rId5" Type="http://schemas.openxmlformats.org/officeDocument/2006/relationships/image" Target="../media/image24.png"/><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30.png"/><Relationship Id="rId7"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6.png"/><Relationship Id="rId4" Type="http://schemas.openxmlformats.org/officeDocument/2006/relationships/image" Target="../media/image31.png"/><Relationship Id="rId9" Type="http://schemas.openxmlformats.org/officeDocument/2006/relationships/image" Target="../media/image35.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9.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0.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1.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38.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39.png"/><Relationship Id="rId4" Type="http://schemas.openxmlformats.org/officeDocument/2006/relationships/image" Target="../media/image31.png"/></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4.xml"/><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0.png"/></Relationships>
</file>

<file path=ppt/slides/_rels/slide2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14.xml"/><Relationship Id="rId6" Type="http://schemas.openxmlformats.org/officeDocument/2006/relationships/image" Target="../media/image6.png"/><Relationship Id="rId5" Type="http://schemas.openxmlformats.org/officeDocument/2006/relationships/image" Target="../media/image24.png"/><Relationship Id="rId4" Type="http://schemas.openxmlformats.org/officeDocument/2006/relationships/image" Target="../media/image41.png"/></Relationships>
</file>

<file path=ppt/slides/_rels/slide27.xml.rels><?xml version="1.0" encoding="UTF-8" standalone="yes"?>
<Relationships xmlns="http://schemas.openxmlformats.org/package/2006/relationships"><Relationship Id="rId3" Type="http://schemas.openxmlformats.org/officeDocument/2006/relationships/image" Target="../media/image42.png"/><Relationship Id="rId7" Type="http://schemas.openxmlformats.org/officeDocument/2006/relationships/image" Target="../media/image6.png"/><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43.png"/></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7.xml"/><Relationship Id="rId1" Type="http://schemas.openxmlformats.org/officeDocument/2006/relationships/slideLayout" Target="../slideLayouts/slideLayout3.xml"/><Relationship Id="rId6" Type="http://schemas.openxmlformats.org/officeDocument/2006/relationships/image" Target="../media/image45.png"/><Relationship Id="rId5" Type="http://schemas.openxmlformats.org/officeDocument/2006/relationships/image" Target="../media/image6.png"/><Relationship Id="rId4" Type="http://schemas.openxmlformats.org/officeDocument/2006/relationships/image" Target="../media/image43.png"/></Relationships>
</file>

<file path=ppt/slides/_rels/slide29.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16.png"/></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7.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6.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011"/>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0396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7" name="Group 3"/>
          <p:cNvGrpSpPr>
            <a:grpSpLocks/>
          </p:cNvGrpSpPr>
          <p:nvPr/>
        </p:nvGrpSpPr>
        <p:grpSpPr bwMode="auto">
          <a:xfrm>
            <a:off x="9674225" y="4806950"/>
            <a:ext cx="2249487" cy="1898650"/>
            <a:chOff x="2640" y="768"/>
            <a:chExt cx="1344" cy="1013"/>
          </a:xfrm>
        </p:grpSpPr>
        <p:grpSp>
          <p:nvGrpSpPr>
            <p:cNvPr id="8" name="Group 4"/>
            <p:cNvGrpSpPr>
              <a:grpSpLocks/>
            </p:cNvGrpSpPr>
            <p:nvPr/>
          </p:nvGrpSpPr>
          <p:grpSpPr bwMode="auto">
            <a:xfrm>
              <a:off x="2640" y="768"/>
              <a:ext cx="311" cy="516"/>
              <a:chOff x="1888" y="1308"/>
              <a:chExt cx="311" cy="516"/>
            </a:xfrm>
          </p:grpSpPr>
          <p:sp>
            <p:nvSpPr>
              <p:cNvPr id="14" name="Freeform 5"/>
              <p:cNvSpPr>
                <a:spLocks/>
              </p:cNvSpPr>
              <p:nvPr/>
            </p:nvSpPr>
            <p:spPr bwMode="auto">
              <a:xfrm>
                <a:off x="1888" y="1308"/>
                <a:ext cx="311" cy="516"/>
              </a:xfrm>
              <a:custGeom>
                <a:avLst/>
                <a:gdLst>
                  <a:gd name="T0" fmla="*/ 1 w 622"/>
                  <a:gd name="T1" fmla="*/ 0 h 1547"/>
                  <a:gd name="T2" fmla="*/ 1 w 622"/>
                  <a:gd name="T3" fmla="*/ 0 h 1547"/>
                  <a:gd name="T4" fmla="*/ 1 w 622"/>
                  <a:gd name="T5" fmla="*/ 0 h 1547"/>
                  <a:gd name="T6" fmla="*/ 1 w 622"/>
                  <a:gd name="T7" fmla="*/ 0 h 1547"/>
                  <a:gd name="T8" fmla="*/ 1 w 622"/>
                  <a:gd name="T9" fmla="*/ 0 h 1547"/>
                  <a:gd name="T10" fmla="*/ 1 w 622"/>
                  <a:gd name="T11" fmla="*/ 0 h 1547"/>
                  <a:gd name="T12" fmla="*/ 1 w 622"/>
                  <a:gd name="T13" fmla="*/ 0 h 1547"/>
                  <a:gd name="T14" fmla="*/ 1 w 622"/>
                  <a:gd name="T15" fmla="*/ 0 h 1547"/>
                  <a:gd name="T16" fmla="*/ 1 w 622"/>
                  <a:gd name="T17" fmla="*/ 0 h 1547"/>
                  <a:gd name="T18" fmla="*/ 1 w 622"/>
                  <a:gd name="T19" fmla="*/ 0 h 1547"/>
                  <a:gd name="T20" fmla="*/ 1 w 622"/>
                  <a:gd name="T21" fmla="*/ 0 h 1547"/>
                  <a:gd name="T22" fmla="*/ 1 w 622"/>
                  <a:gd name="T23" fmla="*/ 0 h 1547"/>
                  <a:gd name="T24" fmla="*/ 1 w 622"/>
                  <a:gd name="T25" fmla="*/ 0 h 1547"/>
                  <a:gd name="T26" fmla="*/ 1 w 622"/>
                  <a:gd name="T27" fmla="*/ 0 h 1547"/>
                  <a:gd name="T28" fmla="*/ 1 w 622"/>
                  <a:gd name="T29" fmla="*/ 0 h 1547"/>
                  <a:gd name="T30" fmla="*/ 1 w 622"/>
                  <a:gd name="T31" fmla="*/ 0 h 1547"/>
                  <a:gd name="T32" fmla="*/ 1 w 622"/>
                  <a:gd name="T33" fmla="*/ 0 h 1547"/>
                  <a:gd name="T34" fmla="*/ 0 w 622"/>
                  <a:gd name="T35" fmla="*/ 0 h 1547"/>
                  <a:gd name="T36" fmla="*/ 1 w 622"/>
                  <a:gd name="T37" fmla="*/ 0 h 154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622" h="1547">
                    <a:moveTo>
                      <a:pt x="303" y="0"/>
                    </a:moveTo>
                    <a:lnTo>
                      <a:pt x="622" y="1350"/>
                    </a:lnTo>
                    <a:lnTo>
                      <a:pt x="614" y="1391"/>
                    </a:lnTo>
                    <a:lnTo>
                      <a:pt x="596" y="1427"/>
                    </a:lnTo>
                    <a:lnTo>
                      <a:pt x="567" y="1459"/>
                    </a:lnTo>
                    <a:lnTo>
                      <a:pt x="530" y="1487"/>
                    </a:lnTo>
                    <a:lnTo>
                      <a:pt x="486" y="1510"/>
                    </a:lnTo>
                    <a:lnTo>
                      <a:pt x="437" y="1527"/>
                    </a:lnTo>
                    <a:lnTo>
                      <a:pt x="384" y="1539"/>
                    </a:lnTo>
                    <a:lnTo>
                      <a:pt x="329" y="1545"/>
                    </a:lnTo>
                    <a:lnTo>
                      <a:pt x="273" y="1547"/>
                    </a:lnTo>
                    <a:lnTo>
                      <a:pt x="218" y="1541"/>
                    </a:lnTo>
                    <a:lnTo>
                      <a:pt x="167" y="1530"/>
                    </a:lnTo>
                    <a:lnTo>
                      <a:pt x="119" y="1513"/>
                    </a:lnTo>
                    <a:lnTo>
                      <a:pt x="77" y="1489"/>
                    </a:lnTo>
                    <a:lnTo>
                      <a:pt x="41" y="1458"/>
                    </a:lnTo>
                    <a:lnTo>
                      <a:pt x="15" y="1419"/>
                    </a:lnTo>
                    <a:lnTo>
                      <a:pt x="0" y="1375"/>
                    </a:lnTo>
                    <a:lnTo>
                      <a:pt x="303" y="0"/>
                    </a:lnTo>
                    <a:close/>
                  </a:path>
                </a:pathLst>
              </a:custGeom>
              <a:solidFill>
                <a:srgbClr val="000066"/>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5" name="Freeform 6"/>
              <p:cNvSpPr>
                <a:spLocks/>
              </p:cNvSpPr>
              <p:nvPr/>
            </p:nvSpPr>
            <p:spPr bwMode="auto">
              <a:xfrm>
                <a:off x="2039" y="1355"/>
                <a:ext cx="143" cy="469"/>
              </a:xfrm>
              <a:custGeom>
                <a:avLst/>
                <a:gdLst>
                  <a:gd name="T0" fmla="*/ 0 w 286"/>
                  <a:gd name="T1" fmla="*/ 0 h 1405"/>
                  <a:gd name="T2" fmla="*/ 1 w 286"/>
                  <a:gd name="T3" fmla="*/ 0 h 1405"/>
                  <a:gd name="T4" fmla="*/ 1 w 286"/>
                  <a:gd name="T5" fmla="*/ 0 h 1405"/>
                  <a:gd name="T6" fmla="*/ 1 w 286"/>
                  <a:gd name="T7" fmla="*/ 0 h 1405"/>
                  <a:gd name="T8" fmla="*/ 1 w 286"/>
                  <a:gd name="T9" fmla="*/ 0 h 1405"/>
                  <a:gd name="T10" fmla="*/ 1 w 286"/>
                  <a:gd name="T11" fmla="*/ 0 h 1405"/>
                  <a:gd name="T12" fmla="*/ 1 w 286"/>
                  <a:gd name="T13" fmla="*/ 0 h 1405"/>
                  <a:gd name="T14" fmla="*/ 1 w 286"/>
                  <a:gd name="T15" fmla="*/ 0 h 1405"/>
                  <a:gd name="T16" fmla="*/ 1 w 286"/>
                  <a:gd name="T17" fmla="*/ 0 h 1405"/>
                  <a:gd name="T18" fmla="*/ 1 w 286"/>
                  <a:gd name="T19" fmla="*/ 0 h 1405"/>
                  <a:gd name="T20" fmla="*/ 1 w 286"/>
                  <a:gd name="T21" fmla="*/ 0 h 1405"/>
                  <a:gd name="T22" fmla="*/ 1 w 286"/>
                  <a:gd name="T23" fmla="*/ 0 h 1405"/>
                  <a:gd name="T24" fmla="*/ 1 w 286"/>
                  <a:gd name="T25" fmla="*/ 0 h 1405"/>
                  <a:gd name="T26" fmla="*/ 1 w 286"/>
                  <a:gd name="T27" fmla="*/ 0 h 1405"/>
                  <a:gd name="T28" fmla="*/ 1 w 286"/>
                  <a:gd name="T29" fmla="*/ 0 h 1405"/>
                  <a:gd name="T30" fmla="*/ 1 w 286"/>
                  <a:gd name="T31" fmla="*/ 0 h 1405"/>
                  <a:gd name="T32" fmla="*/ 1 w 286"/>
                  <a:gd name="T33" fmla="*/ 0 h 1405"/>
                  <a:gd name="T34" fmla="*/ 0 w 286"/>
                  <a:gd name="T35" fmla="*/ 0 h 1405"/>
                  <a:gd name="T36" fmla="*/ 0 w 286"/>
                  <a:gd name="T37" fmla="*/ 0 h 140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86" h="1405">
                    <a:moveTo>
                      <a:pt x="0" y="0"/>
                    </a:moveTo>
                    <a:lnTo>
                      <a:pt x="286" y="1257"/>
                    </a:lnTo>
                    <a:lnTo>
                      <a:pt x="281" y="1275"/>
                    </a:lnTo>
                    <a:lnTo>
                      <a:pt x="273" y="1293"/>
                    </a:lnTo>
                    <a:lnTo>
                      <a:pt x="264" y="1309"/>
                    </a:lnTo>
                    <a:lnTo>
                      <a:pt x="252" y="1322"/>
                    </a:lnTo>
                    <a:lnTo>
                      <a:pt x="238" y="1337"/>
                    </a:lnTo>
                    <a:lnTo>
                      <a:pt x="223" y="1349"/>
                    </a:lnTo>
                    <a:lnTo>
                      <a:pt x="205" y="1359"/>
                    </a:lnTo>
                    <a:lnTo>
                      <a:pt x="187" y="1370"/>
                    </a:lnTo>
                    <a:lnTo>
                      <a:pt x="166" y="1378"/>
                    </a:lnTo>
                    <a:lnTo>
                      <a:pt x="144" y="1386"/>
                    </a:lnTo>
                    <a:lnTo>
                      <a:pt x="122" y="1392"/>
                    </a:lnTo>
                    <a:lnTo>
                      <a:pt x="98" y="1396"/>
                    </a:lnTo>
                    <a:lnTo>
                      <a:pt x="75" y="1401"/>
                    </a:lnTo>
                    <a:lnTo>
                      <a:pt x="50" y="1404"/>
                    </a:lnTo>
                    <a:lnTo>
                      <a:pt x="24" y="1405"/>
                    </a:lnTo>
                    <a:lnTo>
                      <a:pt x="0" y="1405"/>
                    </a:lnTo>
                    <a:lnTo>
                      <a:pt x="0" y="0"/>
                    </a:lnTo>
                    <a:close/>
                  </a:path>
                </a:pathLst>
              </a:custGeom>
              <a:solidFill>
                <a:srgbClr val="3AA5ED"/>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7"/>
              <p:cNvSpPr>
                <a:spLocks/>
              </p:cNvSpPr>
              <p:nvPr/>
            </p:nvSpPr>
            <p:spPr bwMode="auto">
              <a:xfrm>
                <a:off x="1899" y="1376"/>
                <a:ext cx="124" cy="400"/>
              </a:xfrm>
              <a:custGeom>
                <a:avLst/>
                <a:gdLst>
                  <a:gd name="T0" fmla="*/ 0 w 248"/>
                  <a:gd name="T1" fmla="*/ 0 h 1199"/>
                  <a:gd name="T2" fmla="*/ 1 w 248"/>
                  <a:gd name="T3" fmla="*/ 0 h 1199"/>
                  <a:gd name="T4" fmla="*/ 1 w 248"/>
                  <a:gd name="T5" fmla="*/ 0 h 1199"/>
                  <a:gd name="T6" fmla="*/ 1 w 248"/>
                  <a:gd name="T7" fmla="*/ 0 h 1199"/>
                  <a:gd name="T8" fmla="*/ 1 w 248"/>
                  <a:gd name="T9" fmla="*/ 0 h 1199"/>
                  <a:gd name="T10" fmla="*/ 1 w 248"/>
                  <a:gd name="T11" fmla="*/ 0 h 1199"/>
                  <a:gd name="T12" fmla="*/ 1 w 248"/>
                  <a:gd name="T13" fmla="*/ 0 h 1199"/>
                  <a:gd name="T14" fmla="*/ 1 w 248"/>
                  <a:gd name="T15" fmla="*/ 0 h 1199"/>
                  <a:gd name="T16" fmla="*/ 1 w 248"/>
                  <a:gd name="T17" fmla="*/ 0 h 1199"/>
                  <a:gd name="T18" fmla="*/ 1 w 248"/>
                  <a:gd name="T19" fmla="*/ 0 h 1199"/>
                  <a:gd name="T20" fmla="*/ 0 w 248"/>
                  <a:gd name="T21" fmla="*/ 0 h 119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8" h="1199">
                    <a:moveTo>
                      <a:pt x="0" y="1119"/>
                    </a:moveTo>
                    <a:lnTo>
                      <a:pt x="5" y="1131"/>
                    </a:lnTo>
                    <a:lnTo>
                      <a:pt x="11" y="1143"/>
                    </a:lnTo>
                    <a:lnTo>
                      <a:pt x="18" y="1153"/>
                    </a:lnTo>
                    <a:lnTo>
                      <a:pt x="26" y="1163"/>
                    </a:lnTo>
                    <a:lnTo>
                      <a:pt x="35" y="1174"/>
                    </a:lnTo>
                    <a:lnTo>
                      <a:pt x="45" y="1183"/>
                    </a:lnTo>
                    <a:lnTo>
                      <a:pt x="56" y="1191"/>
                    </a:lnTo>
                    <a:lnTo>
                      <a:pt x="68" y="1199"/>
                    </a:lnTo>
                    <a:lnTo>
                      <a:pt x="248" y="0"/>
                    </a:lnTo>
                    <a:lnTo>
                      <a:pt x="0" y="1119"/>
                    </a:lnTo>
                    <a:close/>
                  </a:path>
                </a:pathLst>
              </a:custGeom>
              <a:solidFill>
                <a:srgbClr val="0063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7" name="Freeform 8"/>
              <p:cNvSpPr>
                <a:spLocks/>
              </p:cNvSpPr>
              <p:nvPr/>
            </p:nvSpPr>
            <p:spPr bwMode="auto">
              <a:xfrm>
                <a:off x="2011" y="1344"/>
                <a:ext cx="28" cy="469"/>
              </a:xfrm>
              <a:custGeom>
                <a:avLst/>
                <a:gdLst>
                  <a:gd name="T0" fmla="*/ 0 w 58"/>
                  <a:gd name="T1" fmla="*/ 0 h 1405"/>
                  <a:gd name="T2" fmla="*/ 0 w 58"/>
                  <a:gd name="T3" fmla="*/ 0 h 1405"/>
                  <a:gd name="T4" fmla="*/ 0 w 58"/>
                  <a:gd name="T5" fmla="*/ 0 h 1405"/>
                  <a:gd name="T6" fmla="*/ 0 w 58"/>
                  <a:gd name="T7" fmla="*/ 0 h 1405"/>
                  <a:gd name="T8" fmla="*/ 0 w 58"/>
                  <a:gd name="T9" fmla="*/ 0 h 1405"/>
                  <a:gd name="T10" fmla="*/ 0 w 58"/>
                  <a:gd name="T11" fmla="*/ 0 h 1405"/>
                  <a:gd name="T12" fmla="*/ 0 w 58"/>
                  <a:gd name="T13" fmla="*/ 0 h 1405"/>
                  <a:gd name="T14" fmla="*/ 0 w 58"/>
                  <a:gd name="T15" fmla="*/ 0 h 1405"/>
                  <a:gd name="T16" fmla="*/ 0 w 58"/>
                  <a:gd name="T17" fmla="*/ 0 h 1405"/>
                  <a:gd name="T18" fmla="*/ 0 w 58"/>
                  <a:gd name="T19" fmla="*/ 0 h 1405"/>
                  <a:gd name="T20" fmla="*/ 0 w 58"/>
                  <a:gd name="T21" fmla="*/ 0 h 140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58" h="1405">
                    <a:moveTo>
                      <a:pt x="58" y="0"/>
                    </a:moveTo>
                    <a:lnTo>
                      <a:pt x="58" y="1405"/>
                    </a:lnTo>
                    <a:lnTo>
                      <a:pt x="51" y="1405"/>
                    </a:lnTo>
                    <a:lnTo>
                      <a:pt x="43" y="1405"/>
                    </a:lnTo>
                    <a:lnTo>
                      <a:pt x="36" y="1405"/>
                    </a:lnTo>
                    <a:lnTo>
                      <a:pt x="30" y="1405"/>
                    </a:lnTo>
                    <a:lnTo>
                      <a:pt x="22" y="1405"/>
                    </a:lnTo>
                    <a:lnTo>
                      <a:pt x="15" y="1404"/>
                    </a:lnTo>
                    <a:lnTo>
                      <a:pt x="7" y="1404"/>
                    </a:lnTo>
                    <a:lnTo>
                      <a:pt x="0" y="1402"/>
                    </a:lnTo>
                    <a:lnTo>
                      <a:pt x="58" y="0"/>
                    </a:lnTo>
                    <a:close/>
                  </a:path>
                </a:pathLst>
              </a:custGeom>
              <a:solidFill>
                <a:srgbClr val="0063BC"/>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pic>
          <p:nvPicPr>
            <p:cNvPr id="9" name="Picture 9" descr="GEOMT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0" y="912"/>
              <a:ext cx="1344" cy="7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0" name="Group 10"/>
            <p:cNvGrpSpPr>
              <a:grpSpLocks/>
            </p:cNvGrpSpPr>
            <p:nvPr/>
          </p:nvGrpSpPr>
          <p:grpSpPr bwMode="auto">
            <a:xfrm>
              <a:off x="2880" y="1488"/>
              <a:ext cx="364" cy="293"/>
              <a:chOff x="1584" y="2256"/>
              <a:chExt cx="364" cy="293"/>
            </a:xfrm>
          </p:grpSpPr>
          <p:sp>
            <p:nvSpPr>
              <p:cNvPr id="11" name="Freeform 11"/>
              <p:cNvSpPr>
                <a:spLocks/>
              </p:cNvSpPr>
              <p:nvPr/>
            </p:nvSpPr>
            <p:spPr bwMode="auto">
              <a:xfrm>
                <a:off x="1584" y="2256"/>
                <a:ext cx="364" cy="293"/>
              </a:xfrm>
              <a:custGeom>
                <a:avLst/>
                <a:gdLst>
                  <a:gd name="T0" fmla="*/ 0 w 728"/>
                  <a:gd name="T1" fmla="*/ 0 h 879"/>
                  <a:gd name="T2" fmla="*/ 1 w 728"/>
                  <a:gd name="T3" fmla="*/ 0 h 879"/>
                  <a:gd name="T4" fmla="*/ 1 w 728"/>
                  <a:gd name="T5" fmla="*/ 0 h 879"/>
                  <a:gd name="T6" fmla="*/ 1 w 728"/>
                  <a:gd name="T7" fmla="*/ 0 h 879"/>
                  <a:gd name="T8" fmla="*/ 1 w 728"/>
                  <a:gd name="T9" fmla="*/ 0 h 879"/>
                  <a:gd name="T10" fmla="*/ 0 w 728"/>
                  <a:gd name="T11" fmla="*/ 0 h 879"/>
                  <a:gd name="T12" fmla="*/ 0 w 728"/>
                  <a:gd name="T13" fmla="*/ 0 h 879"/>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728" h="879">
                    <a:moveTo>
                      <a:pt x="0" y="48"/>
                    </a:moveTo>
                    <a:lnTo>
                      <a:pt x="459" y="0"/>
                    </a:lnTo>
                    <a:lnTo>
                      <a:pt x="728" y="147"/>
                    </a:lnTo>
                    <a:lnTo>
                      <a:pt x="728" y="797"/>
                    </a:lnTo>
                    <a:lnTo>
                      <a:pt x="227" y="879"/>
                    </a:lnTo>
                    <a:lnTo>
                      <a:pt x="0" y="620"/>
                    </a:lnTo>
                    <a:lnTo>
                      <a:pt x="0" y="48"/>
                    </a:lnTo>
                    <a:close/>
                  </a:path>
                </a:pathLst>
              </a:custGeom>
              <a:solidFill>
                <a:srgbClr val="B27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2"/>
              <p:cNvSpPr>
                <a:spLocks/>
              </p:cNvSpPr>
              <p:nvPr/>
            </p:nvSpPr>
            <p:spPr bwMode="auto">
              <a:xfrm>
                <a:off x="1611" y="2256"/>
                <a:ext cx="305" cy="54"/>
              </a:xfrm>
              <a:custGeom>
                <a:avLst/>
                <a:gdLst>
                  <a:gd name="T0" fmla="*/ 0 w 610"/>
                  <a:gd name="T1" fmla="*/ 0 h 161"/>
                  <a:gd name="T2" fmla="*/ 1 w 610"/>
                  <a:gd name="T3" fmla="*/ 0 h 161"/>
                  <a:gd name="T4" fmla="*/ 1 w 610"/>
                  <a:gd name="T5" fmla="*/ 0 h 161"/>
                  <a:gd name="T6" fmla="*/ 1 w 610"/>
                  <a:gd name="T7" fmla="*/ 0 h 161"/>
                  <a:gd name="T8" fmla="*/ 0 w 610"/>
                  <a:gd name="T9" fmla="*/ 0 h 16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10" h="161">
                    <a:moveTo>
                      <a:pt x="0" y="38"/>
                    </a:moveTo>
                    <a:lnTo>
                      <a:pt x="398" y="0"/>
                    </a:lnTo>
                    <a:lnTo>
                      <a:pt x="610" y="115"/>
                    </a:lnTo>
                    <a:lnTo>
                      <a:pt x="183" y="161"/>
                    </a:lnTo>
                    <a:lnTo>
                      <a:pt x="0" y="38"/>
                    </a:lnTo>
                    <a:close/>
                  </a:path>
                </a:pathLst>
              </a:custGeom>
              <a:solidFill>
                <a:schemeClr val="hlink"/>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3" name="Freeform 13"/>
              <p:cNvSpPr>
                <a:spLocks/>
              </p:cNvSpPr>
              <p:nvPr/>
            </p:nvSpPr>
            <p:spPr bwMode="auto">
              <a:xfrm>
                <a:off x="1708" y="2323"/>
                <a:ext cx="225" cy="221"/>
              </a:xfrm>
              <a:custGeom>
                <a:avLst/>
                <a:gdLst>
                  <a:gd name="T0" fmla="*/ 0 w 449"/>
                  <a:gd name="T1" fmla="*/ 0 h 664"/>
                  <a:gd name="T2" fmla="*/ 1 w 449"/>
                  <a:gd name="T3" fmla="*/ 0 h 664"/>
                  <a:gd name="T4" fmla="*/ 1 w 449"/>
                  <a:gd name="T5" fmla="*/ 0 h 664"/>
                  <a:gd name="T6" fmla="*/ 0 w 449"/>
                  <a:gd name="T7" fmla="*/ 0 h 664"/>
                  <a:gd name="T8" fmla="*/ 0 w 449"/>
                  <a:gd name="T9" fmla="*/ 0 h 664"/>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49" h="664">
                    <a:moveTo>
                      <a:pt x="0" y="50"/>
                    </a:moveTo>
                    <a:lnTo>
                      <a:pt x="449" y="0"/>
                    </a:lnTo>
                    <a:lnTo>
                      <a:pt x="449" y="584"/>
                    </a:lnTo>
                    <a:lnTo>
                      <a:pt x="0" y="664"/>
                    </a:lnTo>
                    <a:lnTo>
                      <a:pt x="0" y="50"/>
                    </a:lnTo>
                    <a:close/>
                  </a:path>
                </a:pathLst>
              </a:custGeom>
              <a:solidFill>
                <a:srgbClr val="FFF27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grpSp>
      </p:grpSp>
      <p:sp>
        <p:nvSpPr>
          <p:cNvPr id="18" name="Text Box 14"/>
          <p:cNvSpPr txBox="1">
            <a:spLocks noChangeArrowheads="1"/>
          </p:cNvSpPr>
          <p:nvPr/>
        </p:nvSpPr>
        <p:spPr bwMode="auto">
          <a:xfrm>
            <a:off x="3048000" y="1166813"/>
            <a:ext cx="6381750" cy="5381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900" b="1">
                <a:solidFill>
                  <a:srgbClr val="0033CC"/>
                </a:solidFill>
                <a:latin typeface="Times New Roman" pitchFamily="18" charset="0"/>
              </a:rPr>
              <a:t>Trường Tiểu học Hứa Tạo</a:t>
            </a:r>
          </a:p>
        </p:txBody>
      </p:sp>
      <p:sp>
        <p:nvSpPr>
          <p:cNvPr id="19" name="Text Box 15"/>
          <p:cNvSpPr txBox="1">
            <a:spLocks noChangeArrowheads="1"/>
          </p:cNvSpPr>
          <p:nvPr/>
        </p:nvSpPr>
        <p:spPr bwMode="auto">
          <a:xfrm>
            <a:off x="2478088" y="792163"/>
            <a:ext cx="7620000" cy="4810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500" dirty="0">
                <a:solidFill>
                  <a:srgbClr val="0033CC"/>
                </a:solidFill>
                <a:latin typeface="Times New Roman" pitchFamily="18" charset="0"/>
              </a:rPr>
              <a:t>ỦY BAN NHÂN DÂN HUYỆN ĐẠI LỘC</a:t>
            </a:r>
          </a:p>
        </p:txBody>
      </p:sp>
      <p:sp>
        <p:nvSpPr>
          <p:cNvPr id="20" name="Text Box 16"/>
          <p:cNvSpPr txBox="1">
            <a:spLocks noChangeArrowheads="1"/>
          </p:cNvSpPr>
          <p:nvPr/>
        </p:nvSpPr>
        <p:spPr bwMode="auto">
          <a:xfrm>
            <a:off x="2762250" y="2133600"/>
            <a:ext cx="6702425" cy="957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5600" b="1" dirty="0" smtClean="0">
                <a:solidFill>
                  <a:srgbClr val="990099"/>
                </a:solidFill>
                <a:latin typeface="Times New Roman" pitchFamily="18" charset="0"/>
              </a:rPr>
              <a:t>BÀI HỌC STEM</a:t>
            </a:r>
            <a:endParaRPr lang="en-US" altLang="en-US" sz="5600" b="1" dirty="0">
              <a:solidFill>
                <a:srgbClr val="990099"/>
              </a:solidFill>
              <a:latin typeface="Times New Roman" pitchFamily="18" charset="0"/>
            </a:endParaRPr>
          </a:p>
        </p:txBody>
      </p:sp>
      <p:sp>
        <p:nvSpPr>
          <p:cNvPr id="21" name="Text Box 17"/>
          <p:cNvSpPr txBox="1">
            <a:spLocks noChangeArrowheads="1"/>
          </p:cNvSpPr>
          <p:nvPr/>
        </p:nvSpPr>
        <p:spPr bwMode="auto">
          <a:xfrm>
            <a:off x="4000500" y="3375025"/>
            <a:ext cx="263683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4200" b="1">
                <a:solidFill>
                  <a:srgbClr val="990099"/>
                </a:solidFill>
                <a:latin typeface="Times New Roman" pitchFamily="18" charset="0"/>
              </a:rPr>
              <a:t>Lớp 1D</a:t>
            </a:r>
          </a:p>
        </p:txBody>
      </p:sp>
      <p:pic>
        <p:nvPicPr>
          <p:cNvPr id="22" name="Picture 18"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123950" y="4365625"/>
            <a:ext cx="2668588"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9"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7245350" y="3860800"/>
            <a:ext cx="26670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20" descr="202"/>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035050" y="2420938"/>
            <a:ext cx="2665413"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2"/>
          <p:cNvSpPr txBox="1">
            <a:spLocks noChangeArrowheads="1"/>
          </p:cNvSpPr>
          <p:nvPr/>
        </p:nvSpPr>
        <p:spPr bwMode="auto">
          <a:xfrm>
            <a:off x="2270125" y="4349750"/>
            <a:ext cx="7404100" cy="5381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95244" tIns="47622" rIns="95244" bIns="47622">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algn="ctr" eaLnBrk="1" hangingPunct="1"/>
            <a:r>
              <a:rPr lang="en-US" altLang="en-US" sz="2900" b="1" i="1">
                <a:solidFill>
                  <a:srgbClr val="0033CC"/>
                </a:solidFill>
                <a:latin typeface="Times New Roman" pitchFamily="18" charset="0"/>
              </a:rPr>
              <a:t>Người thực hiện : Phạm Thị Anh</a:t>
            </a:r>
          </a:p>
        </p:txBody>
      </p:sp>
      <p:pic>
        <p:nvPicPr>
          <p:cNvPr id="26" name="Picture 23"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7942262" y="3163888"/>
            <a:ext cx="4581525" cy="215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24"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1304925" y="5780088"/>
            <a:ext cx="6572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25"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rot="5400000">
            <a:off x="-2135981" y="6928644"/>
            <a:ext cx="4581525"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26" descr="divider_115"/>
          <p:cNvPicPr>
            <a:picLocks noChangeAspect="1" noChangeArrowheads="1" noCrop="1"/>
          </p:cNvPicPr>
          <p:nvPr/>
        </p:nvPicPr>
        <p:blipFill>
          <a:blip r:embed="rId5">
            <a:extLst>
              <a:ext uri="{28A0092B-C50C-407E-A947-70E740481C1C}">
                <a14:useLocalDpi xmlns:a14="http://schemas.microsoft.com/office/drawing/2010/main" val="0"/>
              </a:ext>
            </a:extLst>
          </a:blip>
          <a:srcRect/>
          <a:stretch>
            <a:fillRect/>
          </a:stretch>
        </p:blipFill>
        <p:spPr bwMode="auto">
          <a:xfrm>
            <a:off x="2471738" y="3141663"/>
            <a:ext cx="6572250" cy="196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313805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22"/>
                                        </p:tgtEl>
                                        <p:attrNameLst>
                                          <p:attrName>style.visibility</p:attrName>
                                        </p:attrNameLst>
                                      </p:cBhvr>
                                      <p:to>
                                        <p:strVal val="visible"/>
                                      </p:to>
                                    </p:set>
                                    <p:animEffect transition="in" filter="dissolve">
                                      <p:cBhvr>
                                        <p:cTn id="11" dur="500"/>
                                        <p:tgtEl>
                                          <p:spTgt spid="22"/>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dissolve">
                                      <p:cBhvr>
                                        <p:cTn id="15" dur="500"/>
                                        <p:tgtEl>
                                          <p:spTgt spid="23"/>
                                        </p:tgtEl>
                                      </p:cBhvr>
                                    </p:animEffect>
                                  </p:childTnLst>
                                </p:cTn>
                              </p:par>
                            </p:childTnLst>
                          </p:cTn>
                        </p:par>
                        <p:par>
                          <p:cTn id="16" fill="hold">
                            <p:stCondLst>
                              <p:cond delay="1500"/>
                            </p:stCondLst>
                            <p:childTnLst>
                              <p:par>
                                <p:cTn id="17" presetID="55" presetClass="entr" presetSubtype="0" fill="hold" grpId="0" nodeType="afterEffect">
                                  <p:stCondLst>
                                    <p:cond delay="0"/>
                                  </p:stCondLst>
                                  <p:childTnLst>
                                    <p:set>
                                      <p:cBhvr>
                                        <p:cTn id="18" dur="1" fill="hold">
                                          <p:stCondLst>
                                            <p:cond delay="0"/>
                                          </p:stCondLst>
                                        </p:cTn>
                                        <p:tgtEl>
                                          <p:spTgt spid="20"/>
                                        </p:tgtEl>
                                        <p:attrNameLst>
                                          <p:attrName>style.visibility</p:attrName>
                                        </p:attrNameLst>
                                      </p:cBhvr>
                                      <p:to>
                                        <p:strVal val="visible"/>
                                      </p:to>
                                    </p:set>
                                    <p:anim calcmode="lin" valueType="num">
                                      <p:cBhvr>
                                        <p:cTn id="19" dur="4000" fill="hold"/>
                                        <p:tgtEl>
                                          <p:spTgt spid="20"/>
                                        </p:tgtEl>
                                        <p:attrNameLst>
                                          <p:attrName>ppt_w</p:attrName>
                                        </p:attrNameLst>
                                      </p:cBhvr>
                                      <p:tavLst>
                                        <p:tav tm="0">
                                          <p:val>
                                            <p:strVal val="#ppt_w*0.70"/>
                                          </p:val>
                                        </p:tav>
                                        <p:tav tm="100000">
                                          <p:val>
                                            <p:strVal val="#ppt_w"/>
                                          </p:val>
                                        </p:tav>
                                      </p:tavLst>
                                    </p:anim>
                                    <p:anim calcmode="lin" valueType="num">
                                      <p:cBhvr>
                                        <p:cTn id="20" dur="4000" fill="hold"/>
                                        <p:tgtEl>
                                          <p:spTgt spid="20"/>
                                        </p:tgtEl>
                                        <p:attrNameLst>
                                          <p:attrName>ppt_h</p:attrName>
                                        </p:attrNameLst>
                                      </p:cBhvr>
                                      <p:tavLst>
                                        <p:tav tm="0">
                                          <p:val>
                                            <p:strVal val="#ppt_h"/>
                                          </p:val>
                                        </p:tav>
                                        <p:tav tm="100000">
                                          <p:val>
                                            <p:strVal val="#ppt_h"/>
                                          </p:val>
                                        </p:tav>
                                      </p:tavLst>
                                    </p:anim>
                                    <p:animEffect transition="in" filter="fade">
                                      <p:cBhvr>
                                        <p:cTn id="21" dur="4000"/>
                                        <p:tgtEl>
                                          <p:spTgt spid="20"/>
                                        </p:tgtEl>
                                      </p:cBhvr>
                                    </p:animEffect>
                                  </p:childTnLst>
                                </p:cTn>
                              </p:par>
                            </p:childTnLst>
                          </p:cTn>
                        </p:par>
                        <p:par>
                          <p:cTn id="22" fill="hold">
                            <p:stCondLst>
                              <p:cond delay="5500"/>
                            </p:stCondLst>
                            <p:childTnLst>
                              <p:par>
                                <p:cTn id="23" presetID="20" presetClass="entr" presetSubtype="0"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wedge">
                                      <p:cBhvr>
                                        <p:cTn id="25" dur="2000"/>
                                        <p:tgtEl>
                                          <p:spTgt spid="21"/>
                                        </p:tgtEl>
                                      </p:cBhvr>
                                    </p:animEffect>
                                  </p:childTnLst>
                                </p:cTn>
                              </p:par>
                            </p:childTnLst>
                          </p:cTn>
                        </p:par>
                        <p:par>
                          <p:cTn id="26" fill="hold">
                            <p:stCondLst>
                              <p:cond delay="7500"/>
                            </p:stCondLst>
                            <p:childTnLst>
                              <p:par>
                                <p:cTn id="27" presetID="22" presetClass="emph" presetSubtype="0" repeatCount="indefinite" fill="hold" grpId="1" nodeType="afterEffect">
                                  <p:stCondLst>
                                    <p:cond delay="0"/>
                                  </p:stCondLst>
                                  <p:childTnLst>
                                    <p:animClr clrSpc="hsl" dir="cw">
                                      <p:cBhvr override="childStyle">
                                        <p:cTn id="28" dur="3000" fill="hold"/>
                                        <p:tgtEl>
                                          <p:spTgt spid="20"/>
                                        </p:tgtEl>
                                        <p:attrNameLst>
                                          <p:attrName>style.color</p:attrName>
                                        </p:attrNameLst>
                                      </p:cBhvr>
                                      <p:by>
                                        <p:hsl h="-7200000" s="0" l="0"/>
                                      </p:by>
                                    </p:animClr>
                                    <p:animClr clrSpc="hsl" dir="cw">
                                      <p:cBhvr>
                                        <p:cTn id="29" dur="3000" fill="hold"/>
                                        <p:tgtEl>
                                          <p:spTgt spid="20"/>
                                        </p:tgtEl>
                                        <p:attrNameLst>
                                          <p:attrName>fillcolor</p:attrName>
                                        </p:attrNameLst>
                                      </p:cBhvr>
                                      <p:by>
                                        <p:hsl h="-7200000" s="0" l="0"/>
                                      </p:by>
                                    </p:animClr>
                                    <p:animClr clrSpc="hsl" dir="cw">
                                      <p:cBhvr>
                                        <p:cTn id="30" dur="3000" fill="hold"/>
                                        <p:tgtEl>
                                          <p:spTgt spid="20"/>
                                        </p:tgtEl>
                                        <p:attrNameLst>
                                          <p:attrName>stroke.color</p:attrName>
                                        </p:attrNameLst>
                                      </p:cBhvr>
                                      <p:by>
                                        <p:hsl h="-7200000" s="0" l="0"/>
                                      </p:by>
                                    </p:animClr>
                                    <p:set>
                                      <p:cBhvr>
                                        <p:cTn id="31" dur="3000" fill="hold"/>
                                        <p:tgtEl>
                                          <p:spTgt spid="20"/>
                                        </p:tgtEl>
                                        <p:attrNameLst>
                                          <p:attrName>fill.type</p:attrName>
                                        </p:attrNameLst>
                                      </p:cBhvr>
                                      <p:to>
                                        <p:strVal val="solid"/>
                                      </p:to>
                                    </p:set>
                                  </p:childTnLst>
                                </p:cTn>
                              </p:par>
                            </p:childTnLst>
                          </p:cTn>
                        </p:par>
                        <p:par>
                          <p:cTn id="32" fill="hold">
                            <p:stCondLst>
                              <p:cond delay="10500"/>
                            </p:stCondLst>
                            <p:childTnLst>
                              <p:par>
                                <p:cTn id="33" presetID="22" presetClass="emph" presetSubtype="0" repeatCount="indefinite" fill="hold" grpId="1" nodeType="afterEffect">
                                  <p:stCondLst>
                                    <p:cond delay="0"/>
                                  </p:stCondLst>
                                  <p:childTnLst>
                                    <p:animClr clrSpc="hsl" dir="cw">
                                      <p:cBhvr override="childStyle">
                                        <p:cTn id="34" dur="2000" fill="hold"/>
                                        <p:tgtEl>
                                          <p:spTgt spid="21"/>
                                        </p:tgtEl>
                                        <p:attrNameLst>
                                          <p:attrName>style.color</p:attrName>
                                        </p:attrNameLst>
                                      </p:cBhvr>
                                      <p:by>
                                        <p:hsl h="-7200000" s="0" l="0"/>
                                      </p:by>
                                    </p:animClr>
                                    <p:animClr clrSpc="hsl" dir="cw">
                                      <p:cBhvr>
                                        <p:cTn id="35" dur="2000" fill="hold"/>
                                        <p:tgtEl>
                                          <p:spTgt spid="21"/>
                                        </p:tgtEl>
                                        <p:attrNameLst>
                                          <p:attrName>fillcolor</p:attrName>
                                        </p:attrNameLst>
                                      </p:cBhvr>
                                      <p:by>
                                        <p:hsl h="-7200000" s="0" l="0"/>
                                      </p:by>
                                    </p:animClr>
                                    <p:animClr clrSpc="hsl" dir="cw">
                                      <p:cBhvr>
                                        <p:cTn id="36" dur="2000" fill="hold"/>
                                        <p:tgtEl>
                                          <p:spTgt spid="21"/>
                                        </p:tgtEl>
                                        <p:attrNameLst>
                                          <p:attrName>stroke.color</p:attrName>
                                        </p:attrNameLst>
                                      </p:cBhvr>
                                      <p:by>
                                        <p:hsl h="-7200000" s="0" l="0"/>
                                      </p:by>
                                    </p:animClr>
                                    <p:set>
                                      <p:cBhvr>
                                        <p:cTn id="37" dur="2000" fill="hold"/>
                                        <p:tgtEl>
                                          <p:spTgt spid="21"/>
                                        </p:tgtEl>
                                        <p:attrNameLst>
                                          <p:attrName>fill.type</p:attrName>
                                        </p:attrNameLst>
                                      </p:cBhvr>
                                      <p:to>
                                        <p:strVal val="solid"/>
                                      </p:to>
                                    </p:set>
                                  </p:childTnLst>
                                </p:cTn>
                              </p:par>
                            </p:childTnLst>
                          </p:cTn>
                        </p:par>
                        <p:par>
                          <p:cTn id="38" fill="hold">
                            <p:stCondLst>
                              <p:cond delay="12500"/>
                            </p:stCondLst>
                            <p:childTnLst>
                              <p:par>
                                <p:cTn id="39" presetID="21" presetClass="entr" presetSubtype="2"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wheel(2)">
                                      <p:cBhvr>
                                        <p:cTn id="41" dur="10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21" grpId="0"/>
      <p:bldP spid="21" grpId="1"/>
      <p:bldP spid="2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46"/>
        <p:cNvGrpSpPr/>
        <p:nvPr/>
      </p:nvGrpSpPr>
      <p:grpSpPr>
        <a:xfrm>
          <a:off x="0" y="0"/>
          <a:ext cx="0" cy="0"/>
          <a:chOff x="0" y="0"/>
          <a:chExt cx="0" cy="0"/>
        </a:xfrm>
      </p:grpSpPr>
      <p:grpSp>
        <p:nvGrpSpPr>
          <p:cNvPr id="347" name="Google Shape;347;p9"/>
          <p:cNvGrpSpPr/>
          <p:nvPr/>
        </p:nvGrpSpPr>
        <p:grpSpPr>
          <a:xfrm>
            <a:off x="-212990" y="-317139"/>
            <a:ext cx="3344731" cy="7237400"/>
            <a:chOff x="-212990" y="-360681"/>
            <a:chExt cx="3344731" cy="7237400"/>
          </a:xfrm>
        </p:grpSpPr>
        <p:sp>
          <p:nvSpPr>
            <p:cNvPr id="348" name="Google Shape;348;p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49" name="Google Shape;349;p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50" name="Google Shape;350;p9"/>
          <p:cNvGrpSpPr/>
          <p:nvPr/>
        </p:nvGrpSpPr>
        <p:grpSpPr>
          <a:xfrm>
            <a:off x="-345470" y="-426418"/>
            <a:ext cx="3344731" cy="7346679"/>
            <a:chOff x="-345470" y="-469960"/>
            <a:chExt cx="3344731" cy="7376013"/>
          </a:xfrm>
        </p:grpSpPr>
        <p:sp>
          <p:nvSpPr>
            <p:cNvPr id="351" name="Google Shape;351;p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2" name="Google Shape;352;p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53" name="Google Shape;353;p9"/>
          <p:cNvGrpSpPr/>
          <p:nvPr/>
        </p:nvGrpSpPr>
        <p:grpSpPr>
          <a:xfrm>
            <a:off x="-461734" y="-555058"/>
            <a:ext cx="3344420" cy="7475319"/>
            <a:chOff x="-461734" y="-598600"/>
            <a:chExt cx="3344420" cy="7580186"/>
          </a:xfrm>
        </p:grpSpPr>
        <p:sp>
          <p:nvSpPr>
            <p:cNvPr id="354" name="Google Shape;354;p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5" name="Google Shape;355;p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56" name="Google Shape;356;p9"/>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7" name="Google Shape;357;p9"/>
          <p:cNvSpPr/>
          <p:nvPr/>
        </p:nvSpPr>
        <p:spPr>
          <a:xfrm>
            <a:off x="10922262" y="-29127"/>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8" name="Google Shape;358;p9"/>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59" name="Google Shape;359;p9"/>
          <p:cNvSpPr/>
          <p:nvPr/>
        </p:nvSpPr>
        <p:spPr>
          <a:xfrm>
            <a:off x="11054742" y="-29029"/>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60" name="Google Shape;360;p9"/>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61" name="Google Shape;361;p9"/>
          <p:cNvSpPr/>
          <p:nvPr/>
        </p:nvSpPr>
        <p:spPr>
          <a:xfrm>
            <a:off x="11163727" y="-53602"/>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62" name="Google Shape;362;p9"/>
          <p:cNvSpPr/>
          <p:nvPr/>
        </p:nvSpPr>
        <p:spPr>
          <a:xfrm>
            <a:off x="800100" y="370725"/>
            <a:ext cx="3712773" cy="707373"/>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ACBC2"/>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63" name="Google Shape;363;p9"/>
          <p:cNvSpPr txBox="1"/>
          <p:nvPr/>
        </p:nvSpPr>
        <p:spPr>
          <a:xfrm>
            <a:off x="1246400" y="447763"/>
            <a:ext cx="32697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000"/>
              <a:buFont typeface="Arial"/>
              <a:buNone/>
            </a:pPr>
            <a:r>
              <a:rPr lang="en-US" sz="3000" b="1" i="0" u="none" strike="noStrike" cap="none">
                <a:solidFill>
                  <a:srgbClr val="FB0401"/>
                </a:solidFill>
                <a:latin typeface="Calibri"/>
                <a:ea typeface="Calibri"/>
                <a:cs typeface="Calibri"/>
                <a:sym typeface="Calibri"/>
              </a:rPr>
              <a:t>Thử thách STEM</a:t>
            </a:r>
            <a:endParaRPr>
              <a:latin typeface="Calibri"/>
              <a:ea typeface="Calibri"/>
              <a:cs typeface="Calibri"/>
              <a:sym typeface="Calibri"/>
            </a:endParaRPr>
          </a:p>
        </p:txBody>
      </p:sp>
      <p:pic>
        <p:nvPicPr>
          <p:cNvPr id="364" name="Google Shape;364;p9"/>
          <p:cNvPicPr preferRelativeResize="0"/>
          <p:nvPr/>
        </p:nvPicPr>
        <p:blipFill rotWithShape="1">
          <a:blip r:embed="rId3">
            <a:alphaModFix/>
          </a:blip>
          <a:srcRect/>
          <a:stretch/>
        </p:blipFill>
        <p:spPr>
          <a:xfrm>
            <a:off x="115792" y="113665"/>
            <a:ext cx="1261872" cy="1285906"/>
          </a:xfrm>
          <a:prstGeom prst="rect">
            <a:avLst/>
          </a:prstGeom>
          <a:noFill/>
          <a:ln>
            <a:noFill/>
          </a:ln>
          <a:effectLst>
            <a:outerShdw blurRad="50800" dist="38100" dir="2700000" algn="tl" rotWithShape="0">
              <a:srgbClr val="000000">
                <a:alpha val="40000"/>
              </a:srgbClr>
            </a:outerShdw>
          </a:effectLst>
        </p:spPr>
      </p:pic>
      <p:sp>
        <p:nvSpPr>
          <p:cNvPr id="365" name="Google Shape;365;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pic>
        <p:nvPicPr>
          <p:cNvPr id="366" name="Google Shape;366;p9"/>
          <p:cNvPicPr preferRelativeResize="0"/>
          <p:nvPr/>
        </p:nvPicPr>
        <p:blipFill rotWithShape="1">
          <a:blip r:embed="rId4">
            <a:alphaModFix/>
          </a:blip>
          <a:srcRect/>
          <a:stretch/>
        </p:blipFill>
        <p:spPr>
          <a:xfrm>
            <a:off x="11655214" y="0"/>
            <a:ext cx="536786" cy="538076"/>
          </a:xfrm>
          <a:prstGeom prst="rect">
            <a:avLst/>
          </a:prstGeom>
          <a:noFill/>
          <a:ln>
            <a:noFill/>
          </a:ln>
        </p:spPr>
      </p:pic>
      <p:sp>
        <p:nvSpPr>
          <p:cNvPr id="367" name="Google Shape;367;p9"/>
          <p:cNvSpPr/>
          <p:nvPr/>
        </p:nvSpPr>
        <p:spPr>
          <a:xfrm>
            <a:off x="857410" y="1766770"/>
            <a:ext cx="6423660" cy="2571949"/>
          </a:xfrm>
          <a:custGeom>
            <a:avLst/>
            <a:gdLst/>
            <a:ahLst/>
            <a:cxnLst/>
            <a:rect l="l" t="t" r="r" b="b"/>
            <a:pathLst>
              <a:path w="6423660" h="2571949" fill="none" extrusionOk="0">
                <a:moveTo>
                  <a:pt x="7176449" y="2575164"/>
                </a:moveTo>
                <a:cubicBezTo>
                  <a:pt x="6633446" y="2590556"/>
                  <a:pt x="6085351" y="2413161"/>
                  <a:pt x="5272843" y="2272266"/>
                </a:cubicBezTo>
                <a:cubicBezTo>
                  <a:pt x="4527546" y="2470208"/>
                  <a:pt x="3506188" y="2626610"/>
                  <a:pt x="2694038" y="2555128"/>
                </a:cubicBezTo>
                <a:cubicBezTo>
                  <a:pt x="125508" y="2246983"/>
                  <a:pt x="-617758" y="1290191"/>
                  <a:pt x="765842" y="452535"/>
                </a:cubicBezTo>
                <a:cubicBezTo>
                  <a:pt x="1428547" y="80406"/>
                  <a:pt x="2675003" y="-82935"/>
                  <a:pt x="3564794" y="7788"/>
                </a:cubicBezTo>
                <a:cubicBezTo>
                  <a:pt x="5968271" y="131704"/>
                  <a:pt x="7094693" y="1232648"/>
                  <a:pt x="6045555" y="1891322"/>
                </a:cubicBezTo>
                <a:cubicBezTo>
                  <a:pt x="6307907" y="1988041"/>
                  <a:pt x="6864588" y="2305911"/>
                  <a:pt x="7176449" y="2575164"/>
                </a:cubicBezTo>
                <a:close/>
              </a:path>
              <a:path w="6423660" h="2571949" extrusionOk="0">
                <a:moveTo>
                  <a:pt x="7176449" y="2575164"/>
                </a:moveTo>
                <a:cubicBezTo>
                  <a:pt x="6286804" y="2581924"/>
                  <a:pt x="5709975" y="2438350"/>
                  <a:pt x="5272843" y="2272266"/>
                </a:cubicBezTo>
                <a:cubicBezTo>
                  <a:pt x="4587504" y="2542271"/>
                  <a:pt x="3737186" y="2547884"/>
                  <a:pt x="2694038" y="2555128"/>
                </a:cubicBezTo>
                <a:cubicBezTo>
                  <a:pt x="-60948" y="2380662"/>
                  <a:pt x="-797335" y="1195749"/>
                  <a:pt x="765842" y="452535"/>
                </a:cubicBezTo>
                <a:cubicBezTo>
                  <a:pt x="1411205" y="-21916"/>
                  <a:pt x="2614397" y="62429"/>
                  <a:pt x="3564794" y="7788"/>
                </a:cubicBezTo>
                <a:cubicBezTo>
                  <a:pt x="5712023" y="49123"/>
                  <a:pt x="7097134" y="828842"/>
                  <a:pt x="6045555" y="1891322"/>
                </a:cubicBezTo>
                <a:cubicBezTo>
                  <a:pt x="6495932" y="2257884"/>
                  <a:pt x="6921906" y="2323797"/>
                  <a:pt x="7176449" y="2575164"/>
                </a:cubicBezTo>
                <a:close/>
              </a:path>
            </a:pathLst>
          </a:custGeom>
          <a:solidFill>
            <a:srgbClr val="FFE5E5"/>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Open Sans"/>
              <a:buNone/>
            </a:pPr>
            <a:r>
              <a:rPr lang="en-US" sz="3600" i="0" u="none" strike="noStrike" cap="none">
                <a:solidFill>
                  <a:srgbClr val="000000"/>
                </a:solidFill>
                <a:latin typeface="Calibri"/>
                <a:ea typeface="Calibri"/>
                <a:cs typeface="Calibri"/>
                <a:sym typeface="Calibri"/>
              </a:rPr>
              <a:t>Các em hãy đọc</a:t>
            </a:r>
            <a:endParaRPr sz="36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EF5263"/>
              </a:buClr>
              <a:buSzPts val="3600"/>
              <a:buFont typeface="Open Sans"/>
              <a:buNone/>
            </a:pPr>
            <a:r>
              <a:rPr lang="en-US" sz="3600" b="1" i="0" u="none" strike="noStrike" cap="none">
                <a:solidFill>
                  <a:srgbClr val="EF5263"/>
                </a:solidFill>
                <a:latin typeface="Calibri"/>
                <a:ea typeface="Calibri"/>
                <a:cs typeface="Calibri"/>
                <a:sym typeface="Calibri"/>
              </a:rPr>
              <a:t>THỬ THÁCH STEM</a:t>
            </a:r>
            <a:endParaRPr>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Open Sans"/>
              <a:buNone/>
            </a:pPr>
            <a:r>
              <a:rPr lang="en-US" sz="3600" i="0" u="none" strike="noStrike" cap="none">
                <a:solidFill>
                  <a:srgbClr val="000000"/>
                </a:solidFill>
                <a:latin typeface="Calibri"/>
                <a:ea typeface="Calibri"/>
                <a:cs typeface="Calibri"/>
                <a:sym typeface="Calibri"/>
              </a:rPr>
              <a:t>ở </a:t>
            </a:r>
            <a:r>
              <a:rPr lang="en-US" sz="3600" b="1" i="0" u="none" strike="noStrike" cap="none">
                <a:solidFill>
                  <a:srgbClr val="0070C0"/>
                </a:solidFill>
                <a:latin typeface="Calibri"/>
                <a:ea typeface="Calibri"/>
                <a:cs typeface="Calibri"/>
                <a:sym typeface="Calibri"/>
              </a:rPr>
              <a:t>trang 15</a:t>
            </a:r>
            <a:r>
              <a:rPr lang="en-US" sz="3600" i="0" u="none" strike="noStrike" cap="none">
                <a:solidFill>
                  <a:srgbClr val="000000"/>
                </a:solidFill>
                <a:latin typeface="Calibri"/>
                <a:ea typeface="Calibri"/>
                <a:cs typeface="Calibri"/>
                <a:sym typeface="Calibri"/>
              </a:rPr>
              <a:t>.</a:t>
            </a:r>
            <a:endParaRPr sz="3600" i="0" u="none" strike="noStrike" cap="none">
              <a:solidFill>
                <a:srgbClr val="000000"/>
              </a:solidFill>
              <a:latin typeface="Calibri"/>
              <a:ea typeface="Calibri"/>
              <a:cs typeface="Calibri"/>
              <a:sym typeface="Calibri"/>
            </a:endParaRPr>
          </a:p>
        </p:txBody>
      </p:sp>
      <p:pic>
        <p:nvPicPr>
          <p:cNvPr id="368" name="Google Shape;368;p9"/>
          <p:cNvPicPr preferRelativeResize="0"/>
          <p:nvPr/>
        </p:nvPicPr>
        <p:blipFill rotWithShape="1">
          <a:blip r:embed="rId5">
            <a:alphaModFix/>
          </a:blip>
          <a:srcRect/>
          <a:stretch/>
        </p:blipFill>
        <p:spPr>
          <a:xfrm>
            <a:off x="8437470" y="1681612"/>
            <a:ext cx="2772104" cy="4746384"/>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67"/>
                                        </p:tgtEl>
                                        <p:attrNameLst>
                                          <p:attrName>style.visibility</p:attrName>
                                        </p:attrNameLst>
                                      </p:cBhvr>
                                      <p:to>
                                        <p:strVal val="visible"/>
                                      </p:to>
                                    </p:set>
                                    <p:animEffect transition="in" filter="fade">
                                      <p:cBhvr>
                                        <p:cTn id="7" dur="500"/>
                                        <p:tgtEl>
                                          <p:spTgt spid="3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grpSp>
        <p:nvGrpSpPr>
          <p:cNvPr id="373" name="Google Shape;373;p10"/>
          <p:cNvGrpSpPr/>
          <p:nvPr/>
        </p:nvGrpSpPr>
        <p:grpSpPr>
          <a:xfrm rot="10800000">
            <a:off x="-461734" y="-540544"/>
            <a:ext cx="3593475" cy="7456600"/>
            <a:chOff x="9107170" y="-77900"/>
            <a:chExt cx="3307048" cy="7164499"/>
          </a:xfrm>
        </p:grpSpPr>
        <p:grpSp>
          <p:nvGrpSpPr>
            <p:cNvPr id="374" name="Google Shape;374;p10"/>
            <p:cNvGrpSpPr/>
            <p:nvPr/>
          </p:nvGrpSpPr>
          <p:grpSpPr>
            <a:xfrm>
              <a:off x="9107170" y="-47625"/>
              <a:ext cx="3078131" cy="6905625"/>
              <a:chOff x="9107170" y="-47625"/>
              <a:chExt cx="3078131" cy="6905625"/>
            </a:xfrm>
          </p:grpSpPr>
          <p:sp>
            <p:nvSpPr>
              <p:cNvPr id="375" name="Google Shape;375;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76" name="Google Shape;376;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77" name="Google Shape;377;p10"/>
            <p:cNvGrpSpPr/>
            <p:nvPr/>
          </p:nvGrpSpPr>
          <p:grpSpPr>
            <a:xfrm>
              <a:off x="9229090" y="-50800"/>
              <a:ext cx="3078131" cy="7013798"/>
              <a:chOff x="9089390" y="0"/>
              <a:chExt cx="3078131" cy="6858000"/>
            </a:xfrm>
          </p:grpSpPr>
          <p:sp>
            <p:nvSpPr>
              <p:cNvPr id="378" name="Google Shape;378;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79" name="Google Shape;379;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80" name="Google Shape;380;p10"/>
            <p:cNvGrpSpPr/>
            <p:nvPr/>
          </p:nvGrpSpPr>
          <p:grpSpPr>
            <a:xfrm>
              <a:off x="9336373" y="-77900"/>
              <a:ext cx="3077845" cy="7164499"/>
              <a:chOff x="8997315" y="0"/>
              <a:chExt cx="3077845" cy="6858000"/>
            </a:xfrm>
          </p:grpSpPr>
          <p:sp>
            <p:nvSpPr>
              <p:cNvPr id="381" name="Google Shape;381;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2" name="Google Shape;382;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383" name="Google Shape;383;p10"/>
          <p:cNvGrpSpPr/>
          <p:nvPr/>
        </p:nvGrpSpPr>
        <p:grpSpPr>
          <a:xfrm>
            <a:off x="9067237" y="-89664"/>
            <a:ext cx="3593475" cy="7456600"/>
            <a:chOff x="9107170" y="-77900"/>
            <a:chExt cx="3307048" cy="7164499"/>
          </a:xfrm>
        </p:grpSpPr>
        <p:grpSp>
          <p:nvGrpSpPr>
            <p:cNvPr id="384" name="Google Shape;384;p10"/>
            <p:cNvGrpSpPr/>
            <p:nvPr/>
          </p:nvGrpSpPr>
          <p:grpSpPr>
            <a:xfrm>
              <a:off x="9107170" y="-47625"/>
              <a:ext cx="3078131" cy="6905625"/>
              <a:chOff x="9107170" y="-47625"/>
              <a:chExt cx="3078131" cy="6905625"/>
            </a:xfrm>
          </p:grpSpPr>
          <p:sp>
            <p:nvSpPr>
              <p:cNvPr id="385" name="Google Shape;385;p10"/>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6" name="Google Shape;386;p10"/>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87" name="Google Shape;387;p10"/>
            <p:cNvGrpSpPr/>
            <p:nvPr/>
          </p:nvGrpSpPr>
          <p:grpSpPr>
            <a:xfrm>
              <a:off x="9229090" y="-50800"/>
              <a:ext cx="3078131" cy="7013798"/>
              <a:chOff x="9089390" y="0"/>
              <a:chExt cx="3078131" cy="6858000"/>
            </a:xfrm>
          </p:grpSpPr>
          <p:sp>
            <p:nvSpPr>
              <p:cNvPr id="388" name="Google Shape;388;p10"/>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89" name="Google Shape;389;p10"/>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90" name="Google Shape;390;p10"/>
            <p:cNvGrpSpPr/>
            <p:nvPr/>
          </p:nvGrpSpPr>
          <p:grpSpPr>
            <a:xfrm>
              <a:off x="9336373" y="-77900"/>
              <a:ext cx="3077845" cy="7164499"/>
              <a:chOff x="8997315" y="0"/>
              <a:chExt cx="3077845" cy="6858000"/>
            </a:xfrm>
          </p:grpSpPr>
          <p:sp>
            <p:nvSpPr>
              <p:cNvPr id="391" name="Google Shape;391;p10"/>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92" name="Google Shape;392;p10"/>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pic>
        <p:nvPicPr>
          <p:cNvPr id="393" name="Google Shape;393;p10"/>
          <p:cNvPicPr preferRelativeResize="0"/>
          <p:nvPr/>
        </p:nvPicPr>
        <p:blipFill rotWithShape="1">
          <a:blip r:embed="rId3">
            <a:alphaModFix/>
          </a:blip>
          <a:srcRect/>
          <a:stretch/>
        </p:blipFill>
        <p:spPr>
          <a:xfrm>
            <a:off x="531856" y="1585732"/>
            <a:ext cx="11851872" cy="3332285"/>
          </a:xfrm>
          <a:prstGeom prst="rect">
            <a:avLst/>
          </a:prstGeom>
          <a:noFill/>
          <a:ln>
            <a:noFill/>
          </a:ln>
          <a:effectLst>
            <a:outerShdw blurRad="50800" dist="101600" dir="2700000" algn="tl" rotWithShape="0">
              <a:srgbClr val="000000">
                <a:alpha val="40000"/>
              </a:srgbClr>
            </a:outerShdw>
          </a:effectLst>
        </p:spPr>
      </p:pic>
      <p:pic>
        <p:nvPicPr>
          <p:cNvPr id="394" name="Google Shape;394;p10"/>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99"/>
        <p:cNvGrpSpPr/>
        <p:nvPr/>
      </p:nvGrpSpPr>
      <p:grpSpPr>
        <a:xfrm>
          <a:off x="0" y="0"/>
          <a:ext cx="0" cy="0"/>
          <a:chOff x="0" y="0"/>
          <a:chExt cx="0" cy="0"/>
        </a:xfrm>
      </p:grpSpPr>
      <p:grpSp>
        <p:nvGrpSpPr>
          <p:cNvPr id="400" name="Google Shape;400;p11"/>
          <p:cNvGrpSpPr/>
          <p:nvPr/>
        </p:nvGrpSpPr>
        <p:grpSpPr>
          <a:xfrm rot="10800000">
            <a:off x="-461737" y="-547007"/>
            <a:ext cx="3593475" cy="7477577"/>
            <a:chOff x="9107170" y="-77900"/>
            <a:chExt cx="3307048" cy="7164499"/>
          </a:xfrm>
        </p:grpSpPr>
        <p:grpSp>
          <p:nvGrpSpPr>
            <p:cNvPr id="401" name="Google Shape;401;p11"/>
            <p:cNvGrpSpPr/>
            <p:nvPr/>
          </p:nvGrpSpPr>
          <p:grpSpPr>
            <a:xfrm>
              <a:off x="9107170" y="-47625"/>
              <a:ext cx="3078131" cy="6905625"/>
              <a:chOff x="9107170" y="-47625"/>
              <a:chExt cx="3078131" cy="6905625"/>
            </a:xfrm>
          </p:grpSpPr>
          <p:sp>
            <p:nvSpPr>
              <p:cNvPr id="402" name="Google Shape;402;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3" name="Google Shape;403;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04" name="Google Shape;404;p11"/>
            <p:cNvGrpSpPr/>
            <p:nvPr/>
          </p:nvGrpSpPr>
          <p:grpSpPr>
            <a:xfrm>
              <a:off x="9229090" y="-50800"/>
              <a:ext cx="3078131" cy="7013798"/>
              <a:chOff x="9089390" y="0"/>
              <a:chExt cx="3078131" cy="6858000"/>
            </a:xfrm>
          </p:grpSpPr>
          <p:sp>
            <p:nvSpPr>
              <p:cNvPr id="405" name="Google Shape;405;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6" name="Google Shape;406;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07" name="Google Shape;407;p11"/>
            <p:cNvGrpSpPr/>
            <p:nvPr/>
          </p:nvGrpSpPr>
          <p:grpSpPr>
            <a:xfrm>
              <a:off x="9336373" y="-77900"/>
              <a:ext cx="3077845" cy="7164499"/>
              <a:chOff x="8997315" y="0"/>
              <a:chExt cx="3077845" cy="6858000"/>
            </a:xfrm>
          </p:grpSpPr>
          <p:sp>
            <p:nvSpPr>
              <p:cNvPr id="408" name="Google Shape;408;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09" name="Google Shape;409;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10" name="Google Shape;410;p11"/>
          <p:cNvGrpSpPr/>
          <p:nvPr/>
        </p:nvGrpSpPr>
        <p:grpSpPr>
          <a:xfrm>
            <a:off x="9067237" y="-104178"/>
            <a:ext cx="3593475" cy="7456600"/>
            <a:chOff x="9107170" y="-77900"/>
            <a:chExt cx="3307048" cy="7164499"/>
          </a:xfrm>
        </p:grpSpPr>
        <p:grpSp>
          <p:nvGrpSpPr>
            <p:cNvPr id="411" name="Google Shape;411;p11"/>
            <p:cNvGrpSpPr/>
            <p:nvPr/>
          </p:nvGrpSpPr>
          <p:grpSpPr>
            <a:xfrm>
              <a:off x="9107170" y="-47625"/>
              <a:ext cx="3078131" cy="6905625"/>
              <a:chOff x="9107170" y="-47625"/>
              <a:chExt cx="3078131" cy="6905625"/>
            </a:xfrm>
          </p:grpSpPr>
          <p:sp>
            <p:nvSpPr>
              <p:cNvPr id="412" name="Google Shape;412;p11"/>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3" name="Google Shape;413;p11"/>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14" name="Google Shape;414;p11"/>
            <p:cNvGrpSpPr/>
            <p:nvPr/>
          </p:nvGrpSpPr>
          <p:grpSpPr>
            <a:xfrm>
              <a:off x="9229090" y="-50800"/>
              <a:ext cx="3078131" cy="7013798"/>
              <a:chOff x="9089390" y="0"/>
              <a:chExt cx="3078131" cy="6858000"/>
            </a:xfrm>
          </p:grpSpPr>
          <p:sp>
            <p:nvSpPr>
              <p:cNvPr id="415" name="Google Shape;415;p11"/>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6" name="Google Shape;416;p11"/>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17" name="Google Shape;417;p11"/>
            <p:cNvGrpSpPr/>
            <p:nvPr/>
          </p:nvGrpSpPr>
          <p:grpSpPr>
            <a:xfrm>
              <a:off x="9336373" y="-77900"/>
              <a:ext cx="3077845" cy="7164499"/>
              <a:chOff x="8997315" y="0"/>
              <a:chExt cx="3077845" cy="6858000"/>
            </a:xfrm>
          </p:grpSpPr>
          <p:sp>
            <p:nvSpPr>
              <p:cNvPr id="418" name="Google Shape;418;p11"/>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19" name="Google Shape;419;p11"/>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20" name="Google Shape;420;p11"/>
          <p:cNvSpPr/>
          <p:nvPr/>
        </p:nvSpPr>
        <p:spPr>
          <a:xfrm>
            <a:off x="1035249" y="207075"/>
            <a:ext cx="7915413" cy="76876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21" name="Google Shape;421;p11"/>
          <p:cNvSpPr txBox="1"/>
          <p:nvPr/>
        </p:nvSpPr>
        <p:spPr>
          <a:xfrm>
            <a:off x="1377371" y="270846"/>
            <a:ext cx="626004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i="0" u="none" strike="noStrike" cap="none">
                <a:solidFill>
                  <a:srgbClr val="23B24B"/>
                </a:solidFill>
                <a:latin typeface="Calibri"/>
                <a:ea typeface="Calibri"/>
                <a:cs typeface="Calibri"/>
                <a:sym typeface="Calibri"/>
              </a:rPr>
              <a:t>1. Khám phá đèn hiệu giao thông</a:t>
            </a:r>
            <a:endParaRPr sz="3000" b="1">
              <a:solidFill>
                <a:srgbClr val="23B24B"/>
              </a:solidFill>
              <a:latin typeface="Calibri"/>
              <a:ea typeface="Calibri"/>
              <a:cs typeface="Calibri"/>
              <a:sym typeface="Calibri"/>
            </a:endParaRPr>
          </a:p>
        </p:txBody>
      </p:sp>
      <p:pic>
        <p:nvPicPr>
          <p:cNvPr id="422" name="Google Shape;422;p11"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23" name="Google Shape;423;p11"/>
          <p:cNvSpPr/>
          <p:nvPr/>
        </p:nvSpPr>
        <p:spPr>
          <a:xfrm>
            <a:off x="5555673" y="1823865"/>
            <a:ext cx="5678383" cy="2791678"/>
          </a:xfrm>
          <a:custGeom>
            <a:avLst/>
            <a:gdLst/>
            <a:ahLst/>
            <a:cxnLst/>
            <a:rect l="l" t="t" r="r" b="b"/>
            <a:pathLst>
              <a:path w="5678383" h="2791678" fill="none" extrusionOk="0">
                <a:moveTo>
                  <a:pt x="0" y="465289"/>
                </a:moveTo>
                <a:cubicBezTo>
                  <a:pt x="7320" y="199535"/>
                  <a:pt x="199394" y="12008"/>
                  <a:pt x="465289" y="0"/>
                </a:cubicBezTo>
                <a:cubicBezTo>
                  <a:pt x="574632" y="-26700"/>
                  <a:pt x="833613" y="-23541"/>
                  <a:pt x="946397" y="0"/>
                </a:cubicBezTo>
                <a:lnTo>
                  <a:pt x="946397" y="0"/>
                </a:lnTo>
                <a:cubicBezTo>
                  <a:pt x="1529296" y="51278"/>
                  <a:pt x="1884626" y="-32018"/>
                  <a:pt x="2365993" y="0"/>
                </a:cubicBezTo>
                <a:cubicBezTo>
                  <a:pt x="3309266" y="141886"/>
                  <a:pt x="4857940" y="111691"/>
                  <a:pt x="5213094" y="0"/>
                </a:cubicBezTo>
                <a:cubicBezTo>
                  <a:pt x="5509126" y="29443"/>
                  <a:pt x="5657640" y="202235"/>
                  <a:pt x="5678383" y="465289"/>
                </a:cubicBezTo>
                <a:cubicBezTo>
                  <a:pt x="5707075" y="793187"/>
                  <a:pt x="5752974" y="1075456"/>
                  <a:pt x="5678383" y="1628479"/>
                </a:cubicBezTo>
                <a:lnTo>
                  <a:pt x="5678383" y="1628479"/>
                </a:lnTo>
                <a:cubicBezTo>
                  <a:pt x="5708123" y="1952983"/>
                  <a:pt x="5697394" y="2232082"/>
                  <a:pt x="5678383" y="2326398"/>
                </a:cubicBezTo>
                <a:lnTo>
                  <a:pt x="5678383" y="2326389"/>
                </a:lnTo>
                <a:cubicBezTo>
                  <a:pt x="5717617" y="2580347"/>
                  <a:pt x="5490628" y="2831147"/>
                  <a:pt x="5213094" y="2791678"/>
                </a:cubicBezTo>
                <a:cubicBezTo>
                  <a:pt x="4369872" y="2682587"/>
                  <a:pt x="2651572" y="2762232"/>
                  <a:pt x="2365993" y="2791678"/>
                </a:cubicBezTo>
                <a:cubicBezTo>
                  <a:pt x="1962202" y="2797436"/>
                  <a:pt x="1374058" y="2718151"/>
                  <a:pt x="946397" y="2791678"/>
                </a:cubicBezTo>
                <a:lnTo>
                  <a:pt x="946397" y="2791678"/>
                </a:lnTo>
                <a:cubicBezTo>
                  <a:pt x="898216" y="2802533"/>
                  <a:pt x="692198" y="2754193"/>
                  <a:pt x="465289" y="2791678"/>
                </a:cubicBezTo>
                <a:cubicBezTo>
                  <a:pt x="191965" y="2748429"/>
                  <a:pt x="-3055" y="2572238"/>
                  <a:pt x="0" y="2326389"/>
                </a:cubicBezTo>
                <a:lnTo>
                  <a:pt x="0" y="2326398"/>
                </a:lnTo>
                <a:cubicBezTo>
                  <a:pt x="-759074" y="2340423"/>
                  <a:pt x="-1486607" y="2408480"/>
                  <a:pt x="-2447724" y="2451652"/>
                </a:cubicBezTo>
                <a:cubicBezTo>
                  <a:pt x="-1624682" y="2127932"/>
                  <a:pt x="-496470" y="1936532"/>
                  <a:pt x="0" y="1628479"/>
                </a:cubicBezTo>
                <a:cubicBezTo>
                  <a:pt x="-35296" y="1230516"/>
                  <a:pt x="-97076" y="644279"/>
                  <a:pt x="0" y="465289"/>
                </a:cubicBezTo>
                <a:close/>
              </a:path>
              <a:path w="5678383" h="2791678" extrusionOk="0">
                <a:moveTo>
                  <a:pt x="0" y="465289"/>
                </a:moveTo>
                <a:cubicBezTo>
                  <a:pt x="40031" y="197797"/>
                  <a:pt x="199667" y="12725"/>
                  <a:pt x="465289" y="0"/>
                </a:cubicBezTo>
                <a:cubicBezTo>
                  <a:pt x="683791" y="-27149"/>
                  <a:pt x="896479" y="33876"/>
                  <a:pt x="946397" y="0"/>
                </a:cubicBezTo>
                <a:lnTo>
                  <a:pt x="946397" y="0"/>
                </a:lnTo>
                <a:cubicBezTo>
                  <a:pt x="1515727" y="-118099"/>
                  <a:pt x="1992303" y="2192"/>
                  <a:pt x="2365993" y="0"/>
                </a:cubicBezTo>
                <a:cubicBezTo>
                  <a:pt x="2651691" y="-148071"/>
                  <a:pt x="4458021" y="-82554"/>
                  <a:pt x="5213094" y="0"/>
                </a:cubicBezTo>
                <a:cubicBezTo>
                  <a:pt x="5448505" y="-21052"/>
                  <a:pt x="5717598" y="177707"/>
                  <a:pt x="5678383" y="465289"/>
                </a:cubicBezTo>
                <a:cubicBezTo>
                  <a:pt x="5751102" y="806590"/>
                  <a:pt x="5765160" y="1222527"/>
                  <a:pt x="5678383" y="1628479"/>
                </a:cubicBezTo>
                <a:lnTo>
                  <a:pt x="5678383" y="1628479"/>
                </a:lnTo>
                <a:cubicBezTo>
                  <a:pt x="5714026" y="1799637"/>
                  <a:pt x="5689944" y="2235339"/>
                  <a:pt x="5678383" y="2326398"/>
                </a:cubicBezTo>
                <a:lnTo>
                  <a:pt x="5678383" y="2326389"/>
                </a:lnTo>
                <a:cubicBezTo>
                  <a:pt x="5712841" y="2561168"/>
                  <a:pt x="5437794" y="2798041"/>
                  <a:pt x="5213094" y="2791678"/>
                </a:cubicBezTo>
                <a:cubicBezTo>
                  <a:pt x="4447341" y="2835146"/>
                  <a:pt x="2697222" y="2657663"/>
                  <a:pt x="2365993" y="2791678"/>
                </a:cubicBezTo>
                <a:cubicBezTo>
                  <a:pt x="1901740" y="2772419"/>
                  <a:pt x="1530508" y="2700784"/>
                  <a:pt x="946397" y="2791678"/>
                </a:cubicBezTo>
                <a:lnTo>
                  <a:pt x="946397" y="2791678"/>
                </a:lnTo>
                <a:cubicBezTo>
                  <a:pt x="735235" y="2790619"/>
                  <a:pt x="702536" y="2797840"/>
                  <a:pt x="465289" y="2791678"/>
                </a:cubicBezTo>
                <a:cubicBezTo>
                  <a:pt x="193475" y="2811660"/>
                  <a:pt x="-4237" y="2629466"/>
                  <a:pt x="0" y="2326389"/>
                </a:cubicBezTo>
                <a:lnTo>
                  <a:pt x="0" y="2326398"/>
                </a:lnTo>
                <a:cubicBezTo>
                  <a:pt x="-819390" y="2417167"/>
                  <a:pt x="-2169795" y="2330661"/>
                  <a:pt x="-2447724" y="2451652"/>
                </a:cubicBezTo>
                <a:cubicBezTo>
                  <a:pt x="-1703595" y="2111260"/>
                  <a:pt x="-742487" y="1989932"/>
                  <a:pt x="0" y="1628479"/>
                </a:cubicBezTo>
                <a:cubicBezTo>
                  <a:pt x="-60511" y="1241848"/>
                  <a:pt x="58857" y="769542"/>
                  <a:pt x="0" y="465289"/>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a:solidFill>
                  <a:schemeClr val="dk1"/>
                </a:solidFill>
                <a:latin typeface="Calibri"/>
                <a:ea typeface="Calibri"/>
                <a:cs typeface="Calibri"/>
                <a:sym typeface="Calibri"/>
              </a:rPr>
              <a:t>Quan sát </a:t>
            </a:r>
            <a:r>
              <a:rPr lang="en-US" sz="3600">
                <a:solidFill>
                  <a:srgbClr val="FF0000"/>
                </a:solidFill>
                <a:latin typeface="Calibri"/>
                <a:ea typeface="Calibri"/>
                <a:cs typeface="Calibri"/>
                <a:sym typeface="Calibri"/>
              </a:rPr>
              <a:t>hình 2</a:t>
            </a:r>
            <a:r>
              <a:rPr lang="en-US" sz="3600">
                <a:solidFill>
                  <a:srgbClr val="0070C0"/>
                </a:solidFill>
                <a:latin typeface="Calibri"/>
                <a:ea typeface="Calibri"/>
                <a:cs typeface="Calibri"/>
                <a:sym typeface="Calibri"/>
              </a:rPr>
              <a:t> </a:t>
            </a:r>
            <a:r>
              <a:rPr lang="en-US" sz="3600">
                <a:solidFill>
                  <a:schemeClr val="dk1"/>
                </a:solidFill>
                <a:latin typeface="Calibri"/>
                <a:ea typeface="Calibri"/>
                <a:cs typeface="Calibri"/>
                <a:sym typeface="Calibri"/>
              </a:rPr>
              <a:t>ở </a:t>
            </a:r>
            <a:r>
              <a:rPr lang="en-US" sz="3600">
                <a:solidFill>
                  <a:srgbClr val="0070C0"/>
                </a:solidFill>
                <a:latin typeface="Calibri"/>
                <a:ea typeface="Calibri"/>
                <a:cs typeface="Calibri"/>
                <a:sym typeface="Calibri"/>
              </a:rPr>
              <a:t>trang 15, </a:t>
            </a:r>
            <a:r>
              <a:rPr lang="en-US" sz="3600">
                <a:solidFill>
                  <a:schemeClr val="dk1"/>
                </a:solidFill>
                <a:latin typeface="Calibri"/>
                <a:ea typeface="Calibri"/>
                <a:cs typeface="Calibri"/>
                <a:sym typeface="Calibri"/>
              </a:rPr>
              <a:t> nói về tên và ý nghĩa của mỗi đèn hiệu giao thông.</a:t>
            </a:r>
            <a:endParaRPr/>
          </a:p>
        </p:txBody>
      </p:sp>
      <p:pic>
        <p:nvPicPr>
          <p:cNvPr id="424" name="Google Shape;424;p11"/>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25" name="Google Shape;425;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12</a:t>
            </a:fld>
            <a:endParaRPr/>
          </a:p>
        </p:txBody>
      </p:sp>
      <p:pic>
        <p:nvPicPr>
          <p:cNvPr id="426" name="Google Shape;426;p11"/>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grpSp>
        <p:nvGrpSpPr>
          <p:cNvPr id="432" name="Google Shape;432;p12"/>
          <p:cNvGrpSpPr/>
          <p:nvPr/>
        </p:nvGrpSpPr>
        <p:grpSpPr>
          <a:xfrm rot="10800000">
            <a:off x="-461737" y="-547007"/>
            <a:ext cx="3593475" cy="7477577"/>
            <a:chOff x="9107170" y="-77900"/>
            <a:chExt cx="3307048" cy="7164499"/>
          </a:xfrm>
        </p:grpSpPr>
        <p:grpSp>
          <p:nvGrpSpPr>
            <p:cNvPr id="433" name="Google Shape;433;p12"/>
            <p:cNvGrpSpPr/>
            <p:nvPr/>
          </p:nvGrpSpPr>
          <p:grpSpPr>
            <a:xfrm>
              <a:off x="9107170" y="-47625"/>
              <a:ext cx="3078131" cy="6905625"/>
              <a:chOff x="9107170" y="-47625"/>
              <a:chExt cx="3078131" cy="6905625"/>
            </a:xfrm>
          </p:grpSpPr>
          <p:sp>
            <p:nvSpPr>
              <p:cNvPr id="434" name="Google Shape;434;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35" name="Google Shape;435;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36" name="Google Shape;436;p12"/>
            <p:cNvGrpSpPr/>
            <p:nvPr/>
          </p:nvGrpSpPr>
          <p:grpSpPr>
            <a:xfrm>
              <a:off x="9229090" y="-50800"/>
              <a:ext cx="3078131" cy="7013798"/>
              <a:chOff x="9089390" y="0"/>
              <a:chExt cx="3078131" cy="6858000"/>
            </a:xfrm>
          </p:grpSpPr>
          <p:sp>
            <p:nvSpPr>
              <p:cNvPr id="437" name="Google Shape;437;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38" name="Google Shape;438;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39" name="Google Shape;439;p12"/>
            <p:cNvGrpSpPr/>
            <p:nvPr/>
          </p:nvGrpSpPr>
          <p:grpSpPr>
            <a:xfrm>
              <a:off x="9336373" y="-77900"/>
              <a:ext cx="3077845" cy="7164499"/>
              <a:chOff x="8997315" y="0"/>
              <a:chExt cx="3077845" cy="6858000"/>
            </a:xfrm>
          </p:grpSpPr>
          <p:sp>
            <p:nvSpPr>
              <p:cNvPr id="440" name="Google Shape;440;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1" name="Google Shape;441;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42" name="Google Shape;442;p12"/>
          <p:cNvGrpSpPr/>
          <p:nvPr/>
        </p:nvGrpSpPr>
        <p:grpSpPr>
          <a:xfrm>
            <a:off x="9067237" y="-104178"/>
            <a:ext cx="3593475" cy="7456600"/>
            <a:chOff x="9107170" y="-77900"/>
            <a:chExt cx="3307048" cy="7164499"/>
          </a:xfrm>
        </p:grpSpPr>
        <p:grpSp>
          <p:nvGrpSpPr>
            <p:cNvPr id="443" name="Google Shape;443;p12"/>
            <p:cNvGrpSpPr/>
            <p:nvPr/>
          </p:nvGrpSpPr>
          <p:grpSpPr>
            <a:xfrm>
              <a:off x="9107170" y="-47625"/>
              <a:ext cx="3078131" cy="6905625"/>
              <a:chOff x="9107170" y="-47625"/>
              <a:chExt cx="3078131" cy="6905625"/>
            </a:xfrm>
          </p:grpSpPr>
          <p:sp>
            <p:nvSpPr>
              <p:cNvPr id="444" name="Google Shape;444;p12"/>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5" name="Google Shape;445;p12"/>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46" name="Google Shape;446;p12"/>
            <p:cNvGrpSpPr/>
            <p:nvPr/>
          </p:nvGrpSpPr>
          <p:grpSpPr>
            <a:xfrm>
              <a:off x="9229090" y="-50800"/>
              <a:ext cx="3078131" cy="7013798"/>
              <a:chOff x="9089390" y="0"/>
              <a:chExt cx="3078131" cy="6858000"/>
            </a:xfrm>
          </p:grpSpPr>
          <p:sp>
            <p:nvSpPr>
              <p:cNvPr id="447" name="Google Shape;447;p12"/>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48" name="Google Shape;448;p12"/>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49" name="Google Shape;449;p12"/>
            <p:cNvGrpSpPr/>
            <p:nvPr/>
          </p:nvGrpSpPr>
          <p:grpSpPr>
            <a:xfrm>
              <a:off x="9336373" y="-77900"/>
              <a:ext cx="3077845" cy="7164499"/>
              <a:chOff x="8997315" y="0"/>
              <a:chExt cx="3077845" cy="6858000"/>
            </a:xfrm>
          </p:grpSpPr>
          <p:sp>
            <p:nvSpPr>
              <p:cNvPr id="450" name="Google Shape;450;p12"/>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51" name="Google Shape;451;p12"/>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52" name="Google Shape;452;p12"/>
          <p:cNvSpPr/>
          <p:nvPr/>
        </p:nvSpPr>
        <p:spPr>
          <a:xfrm>
            <a:off x="1035249" y="207075"/>
            <a:ext cx="7915413" cy="76876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453" name="Google Shape;453;p12"/>
          <p:cNvSpPr txBox="1"/>
          <p:nvPr/>
        </p:nvSpPr>
        <p:spPr>
          <a:xfrm>
            <a:off x="1377371" y="270846"/>
            <a:ext cx="626004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23B24B"/>
                </a:solidFill>
                <a:latin typeface="Calibri"/>
                <a:ea typeface="Calibri"/>
                <a:cs typeface="Calibri"/>
                <a:sym typeface="Calibri"/>
              </a:rPr>
              <a:t>1. Khám phá đèn hiệu giao thông</a:t>
            </a:r>
            <a:endParaRPr sz="3000" b="1">
              <a:solidFill>
                <a:srgbClr val="23B24B"/>
              </a:solidFill>
              <a:latin typeface="Calibri"/>
              <a:ea typeface="Calibri"/>
              <a:cs typeface="Calibri"/>
              <a:sym typeface="Calibri"/>
            </a:endParaRPr>
          </a:p>
        </p:txBody>
      </p:sp>
      <p:pic>
        <p:nvPicPr>
          <p:cNvPr id="454" name="Google Shape;454;p12"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455" name="Google Shape;455;p12"/>
          <p:cNvSpPr/>
          <p:nvPr/>
        </p:nvSpPr>
        <p:spPr>
          <a:xfrm>
            <a:off x="5555673" y="2159725"/>
            <a:ext cx="5678383" cy="2455817"/>
          </a:xfrm>
          <a:custGeom>
            <a:avLst/>
            <a:gdLst/>
            <a:ahLst/>
            <a:cxnLst/>
            <a:rect l="l" t="t" r="r" b="b"/>
            <a:pathLst>
              <a:path w="5678383" h="2455817" fill="none" extrusionOk="0">
                <a:moveTo>
                  <a:pt x="0" y="409311"/>
                </a:moveTo>
                <a:cubicBezTo>
                  <a:pt x="15599" y="164541"/>
                  <a:pt x="163765" y="26227"/>
                  <a:pt x="409311" y="0"/>
                </a:cubicBezTo>
                <a:cubicBezTo>
                  <a:pt x="671235" y="-21451"/>
                  <a:pt x="775271" y="-6814"/>
                  <a:pt x="946397" y="0"/>
                </a:cubicBezTo>
                <a:lnTo>
                  <a:pt x="946397" y="0"/>
                </a:lnTo>
                <a:cubicBezTo>
                  <a:pt x="1529296" y="51278"/>
                  <a:pt x="1884626" y="-32018"/>
                  <a:pt x="2365993" y="0"/>
                </a:cubicBezTo>
                <a:cubicBezTo>
                  <a:pt x="3487773" y="141886"/>
                  <a:pt x="4892152" y="111691"/>
                  <a:pt x="5269072" y="0"/>
                </a:cubicBezTo>
                <a:cubicBezTo>
                  <a:pt x="5498766" y="2742"/>
                  <a:pt x="5669871" y="180759"/>
                  <a:pt x="5678383" y="409311"/>
                </a:cubicBezTo>
                <a:cubicBezTo>
                  <a:pt x="5621572" y="554413"/>
                  <a:pt x="5603359" y="950075"/>
                  <a:pt x="5678383" y="1432560"/>
                </a:cubicBezTo>
                <a:lnTo>
                  <a:pt x="5678383" y="1432560"/>
                </a:lnTo>
                <a:cubicBezTo>
                  <a:pt x="5633577" y="1576662"/>
                  <a:pt x="5623814" y="1980606"/>
                  <a:pt x="5678383" y="2046514"/>
                </a:cubicBezTo>
                <a:lnTo>
                  <a:pt x="5678383" y="2046506"/>
                </a:lnTo>
                <a:cubicBezTo>
                  <a:pt x="5691992" y="2271517"/>
                  <a:pt x="5509978" y="2484321"/>
                  <a:pt x="5269072" y="2455817"/>
                </a:cubicBezTo>
                <a:cubicBezTo>
                  <a:pt x="4733726" y="2346726"/>
                  <a:pt x="3749984" y="2426371"/>
                  <a:pt x="2365993" y="2455817"/>
                </a:cubicBezTo>
                <a:cubicBezTo>
                  <a:pt x="1962202" y="2461575"/>
                  <a:pt x="1374058" y="2382290"/>
                  <a:pt x="946397" y="2455817"/>
                </a:cubicBezTo>
                <a:lnTo>
                  <a:pt x="946397" y="2455817"/>
                </a:lnTo>
                <a:cubicBezTo>
                  <a:pt x="776806" y="2416313"/>
                  <a:pt x="605090" y="2492156"/>
                  <a:pt x="409311" y="2455817"/>
                </a:cubicBezTo>
                <a:cubicBezTo>
                  <a:pt x="177855" y="2441535"/>
                  <a:pt x="-7961" y="2243580"/>
                  <a:pt x="0" y="2046506"/>
                </a:cubicBezTo>
                <a:lnTo>
                  <a:pt x="0" y="2046514"/>
                </a:lnTo>
                <a:cubicBezTo>
                  <a:pt x="-970535" y="2065391"/>
                  <a:pt x="-2202393" y="2151663"/>
                  <a:pt x="-2447724" y="2156698"/>
                </a:cubicBezTo>
                <a:cubicBezTo>
                  <a:pt x="-1992966" y="1975774"/>
                  <a:pt x="-785376" y="1804366"/>
                  <a:pt x="0" y="1432560"/>
                </a:cubicBezTo>
                <a:cubicBezTo>
                  <a:pt x="51299" y="1021268"/>
                  <a:pt x="75023" y="790065"/>
                  <a:pt x="0" y="409311"/>
                </a:cubicBezTo>
                <a:close/>
              </a:path>
              <a:path w="5678383" h="2455817" extrusionOk="0">
                <a:moveTo>
                  <a:pt x="0" y="409311"/>
                </a:moveTo>
                <a:cubicBezTo>
                  <a:pt x="41383" y="172379"/>
                  <a:pt x="165427" y="26226"/>
                  <a:pt x="409311" y="0"/>
                </a:cubicBezTo>
                <a:cubicBezTo>
                  <a:pt x="528272" y="11383"/>
                  <a:pt x="881329" y="43387"/>
                  <a:pt x="946397" y="0"/>
                </a:cubicBezTo>
                <a:lnTo>
                  <a:pt x="946397" y="0"/>
                </a:lnTo>
                <a:cubicBezTo>
                  <a:pt x="1515727" y="-118099"/>
                  <a:pt x="1992303" y="2192"/>
                  <a:pt x="2365993" y="0"/>
                </a:cubicBezTo>
                <a:cubicBezTo>
                  <a:pt x="3085834" y="-148071"/>
                  <a:pt x="4190576" y="-82554"/>
                  <a:pt x="5269072" y="0"/>
                </a:cubicBezTo>
                <a:cubicBezTo>
                  <a:pt x="5472310" y="-22279"/>
                  <a:pt x="5707431" y="160581"/>
                  <a:pt x="5678383" y="409311"/>
                </a:cubicBezTo>
                <a:cubicBezTo>
                  <a:pt x="5678604" y="911684"/>
                  <a:pt x="5711476" y="1084409"/>
                  <a:pt x="5678383" y="1432560"/>
                </a:cubicBezTo>
                <a:lnTo>
                  <a:pt x="5678383" y="1432560"/>
                </a:lnTo>
                <a:cubicBezTo>
                  <a:pt x="5628780" y="1495063"/>
                  <a:pt x="5652044" y="1873353"/>
                  <a:pt x="5678383" y="2046514"/>
                </a:cubicBezTo>
                <a:lnTo>
                  <a:pt x="5678383" y="2046506"/>
                </a:lnTo>
                <a:cubicBezTo>
                  <a:pt x="5689428" y="2265448"/>
                  <a:pt x="5490686" y="2456693"/>
                  <a:pt x="5269072" y="2455817"/>
                </a:cubicBezTo>
                <a:cubicBezTo>
                  <a:pt x="4046162" y="2499285"/>
                  <a:pt x="3041798" y="2321802"/>
                  <a:pt x="2365993" y="2455817"/>
                </a:cubicBezTo>
                <a:cubicBezTo>
                  <a:pt x="1901740" y="2436558"/>
                  <a:pt x="1530508" y="2364923"/>
                  <a:pt x="946397" y="2455817"/>
                </a:cubicBezTo>
                <a:lnTo>
                  <a:pt x="946397" y="2455817"/>
                </a:lnTo>
                <a:cubicBezTo>
                  <a:pt x="775909" y="2463695"/>
                  <a:pt x="629978" y="2486216"/>
                  <a:pt x="409311" y="2455817"/>
                </a:cubicBezTo>
                <a:cubicBezTo>
                  <a:pt x="173907" y="2468402"/>
                  <a:pt x="-3800" y="2313919"/>
                  <a:pt x="0" y="2046506"/>
                </a:cubicBezTo>
                <a:lnTo>
                  <a:pt x="0" y="2046514"/>
                </a:lnTo>
                <a:cubicBezTo>
                  <a:pt x="-446516" y="2115439"/>
                  <a:pt x="-1356775" y="2000852"/>
                  <a:pt x="-2447724" y="2156698"/>
                </a:cubicBezTo>
                <a:cubicBezTo>
                  <a:pt x="-2135374" y="1975194"/>
                  <a:pt x="-1029542" y="1847603"/>
                  <a:pt x="0" y="1432560"/>
                </a:cubicBezTo>
                <a:cubicBezTo>
                  <a:pt x="12134" y="958292"/>
                  <a:pt x="46562" y="602078"/>
                  <a:pt x="0" y="409311"/>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None/>
            </a:pPr>
            <a:r>
              <a:rPr lang="en-US" sz="3600">
                <a:solidFill>
                  <a:schemeClr val="dk1"/>
                </a:solidFill>
                <a:latin typeface="Calibri"/>
                <a:ea typeface="Calibri"/>
                <a:cs typeface="Calibri"/>
                <a:sym typeface="Calibri"/>
              </a:rPr>
              <a:t>Nêu tình huống nguy hiểm có thể xảy ra </a:t>
            </a:r>
            <a:r>
              <a:rPr lang="en-US" sz="3600">
                <a:solidFill>
                  <a:schemeClr val="dk1"/>
                </a:solidFill>
                <a:latin typeface="Arial"/>
                <a:ea typeface="Arial"/>
                <a:cs typeface="Arial"/>
                <a:sym typeface="Arial"/>
              </a:rPr>
              <a:t>trong </a:t>
            </a:r>
            <a:r>
              <a:rPr lang="en-US" sz="3600">
                <a:solidFill>
                  <a:srgbClr val="FF0000"/>
                </a:solidFill>
                <a:latin typeface="Calibri"/>
                <a:ea typeface="Calibri"/>
                <a:cs typeface="Calibri"/>
                <a:sym typeface="Calibri"/>
              </a:rPr>
              <a:t>hình 3</a:t>
            </a:r>
            <a:r>
              <a:rPr lang="en-US" sz="3600">
                <a:solidFill>
                  <a:srgbClr val="0070C0"/>
                </a:solidFill>
                <a:latin typeface="Calibri"/>
                <a:ea typeface="Calibri"/>
                <a:cs typeface="Calibri"/>
                <a:sym typeface="Calibri"/>
              </a:rPr>
              <a:t> </a:t>
            </a:r>
            <a:r>
              <a:rPr lang="en-US" sz="3600">
                <a:solidFill>
                  <a:schemeClr val="dk1"/>
                </a:solidFill>
                <a:latin typeface="Calibri"/>
                <a:ea typeface="Calibri"/>
                <a:cs typeface="Calibri"/>
                <a:sym typeface="Calibri"/>
              </a:rPr>
              <a:t>ở </a:t>
            </a:r>
            <a:r>
              <a:rPr lang="en-US" sz="3600">
                <a:solidFill>
                  <a:srgbClr val="0070C0"/>
                </a:solidFill>
                <a:latin typeface="Calibri"/>
                <a:ea typeface="Calibri"/>
                <a:cs typeface="Calibri"/>
                <a:sym typeface="Calibri"/>
              </a:rPr>
              <a:t>trang 15</a:t>
            </a:r>
            <a:r>
              <a:rPr lang="en-US" sz="3600">
                <a:solidFill>
                  <a:schemeClr val="dk1"/>
                </a:solidFill>
                <a:latin typeface="Calibri"/>
                <a:ea typeface="Calibri"/>
                <a:cs typeface="Calibri"/>
                <a:sym typeface="Calibri"/>
              </a:rPr>
              <a:t>.</a:t>
            </a:r>
            <a:endParaRPr/>
          </a:p>
        </p:txBody>
      </p:sp>
      <p:pic>
        <p:nvPicPr>
          <p:cNvPr id="456" name="Google Shape;456;p12"/>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57" name="Google Shape;457;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13</a:t>
            </a:fld>
            <a:endParaRPr/>
          </a:p>
        </p:txBody>
      </p:sp>
      <p:pic>
        <p:nvPicPr>
          <p:cNvPr id="458" name="Google Shape;458;p12"/>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grpSp>
        <p:nvGrpSpPr>
          <p:cNvPr id="464" name="Google Shape;464;p13"/>
          <p:cNvGrpSpPr/>
          <p:nvPr/>
        </p:nvGrpSpPr>
        <p:grpSpPr>
          <a:xfrm rot="10800000">
            <a:off x="-461737" y="-547007"/>
            <a:ext cx="3593475" cy="7477577"/>
            <a:chOff x="9107170" y="-77900"/>
            <a:chExt cx="3307048" cy="7164499"/>
          </a:xfrm>
        </p:grpSpPr>
        <p:grpSp>
          <p:nvGrpSpPr>
            <p:cNvPr id="465" name="Google Shape;465;p13"/>
            <p:cNvGrpSpPr/>
            <p:nvPr/>
          </p:nvGrpSpPr>
          <p:grpSpPr>
            <a:xfrm>
              <a:off x="9107170" y="-47625"/>
              <a:ext cx="3078131" cy="6905625"/>
              <a:chOff x="9107170" y="-47625"/>
              <a:chExt cx="3078131" cy="6905625"/>
            </a:xfrm>
          </p:grpSpPr>
          <p:sp>
            <p:nvSpPr>
              <p:cNvPr id="466" name="Google Shape;466;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67" name="Google Shape;467;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68" name="Google Shape;468;p13"/>
            <p:cNvGrpSpPr/>
            <p:nvPr/>
          </p:nvGrpSpPr>
          <p:grpSpPr>
            <a:xfrm>
              <a:off x="9229090" y="-50800"/>
              <a:ext cx="3078131" cy="7013798"/>
              <a:chOff x="9089390" y="0"/>
              <a:chExt cx="3078131" cy="6858000"/>
            </a:xfrm>
          </p:grpSpPr>
          <p:sp>
            <p:nvSpPr>
              <p:cNvPr id="469" name="Google Shape;469;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0" name="Google Shape;470;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71" name="Google Shape;471;p13"/>
            <p:cNvGrpSpPr/>
            <p:nvPr/>
          </p:nvGrpSpPr>
          <p:grpSpPr>
            <a:xfrm>
              <a:off x="9336373" y="-77900"/>
              <a:ext cx="3077845" cy="7164499"/>
              <a:chOff x="8997315" y="0"/>
              <a:chExt cx="3077845" cy="6858000"/>
            </a:xfrm>
          </p:grpSpPr>
          <p:sp>
            <p:nvSpPr>
              <p:cNvPr id="472" name="Google Shape;472;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3" name="Google Shape;473;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474" name="Google Shape;474;p13"/>
          <p:cNvGrpSpPr/>
          <p:nvPr/>
        </p:nvGrpSpPr>
        <p:grpSpPr>
          <a:xfrm>
            <a:off x="9067237" y="-104178"/>
            <a:ext cx="3593475" cy="7456600"/>
            <a:chOff x="9107170" y="-77900"/>
            <a:chExt cx="3307048" cy="7164499"/>
          </a:xfrm>
        </p:grpSpPr>
        <p:grpSp>
          <p:nvGrpSpPr>
            <p:cNvPr id="475" name="Google Shape;475;p13"/>
            <p:cNvGrpSpPr/>
            <p:nvPr/>
          </p:nvGrpSpPr>
          <p:grpSpPr>
            <a:xfrm>
              <a:off x="9107170" y="-47625"/>
              <a:ext cx="3078131" cy="6905625"/>
              <a:chOff x="9107170" y="-47625"/>
              <a:chExt cx="3078131" cy="6905625"/>
            </a:xfrm>
          </p:grpSpPr>
          <p:sp>
            <p:nvSpPr>
              <p:cNvPr id="476" name="Google Shape;476;p13"/>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77" name="Google Shape;477;p13"/>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78" name="Google Shape;478;p13"/>
            <p:cNvGrpSpPr/>
            <p:nvPr/>
          </p:nvGrpSpPr>
          <p:grpSpPr>
            <a:xfrm>
              <a:off x="9229090" y="-50800"/>
              <a:ext cx="3078131" cy="7013798"/>
              <a:chOff x="9089390" y="0"/>
              <a:chExt cx="3078131" cy="6858000"/>
            </a:xfrm>
          </p:grpSpPr>
          <p:sp>
            <p:nvSpPr>
              <p:cNvPr id="479" name="Google Shape;479;p13"/>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0" name="Google Shape;480;p13"/>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481" name="Google Shape;481;p13"/>
            <p:cNvGrpSpPr/>
            <p:nvPr/>
          </p:nvGrpSpPr>
          <p:grpSpPr>
            <a:xfrm>
              <a:off x="9336373" y="-77900"/>
              <a:ext cx="3077845" cy="7164499"/>
              <a:chOff x="8997315" y="0"/>
              <a:chExt cx="3077845" cy="6858000"/>
            </a:xfrm>
          </p:grpSpPr>
          <p:sp>
            <p:nvSpPr>
              <p:cNvPr id="482" name="Google Shape;482;p13"/>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83" name="Google Shape;483;p13"/>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484" name="Google Shape;484;p13"/>
          <p:cNvSpPr/>
          <p:nvPr/>
        </p:nvSpPr>
        <p:spPr>
          <a:xfrm>
            <a:off x="1035249" y="207075"/>
            <a:ext cx="7915413" cy="76876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485" name="Google Shape;485;p13"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pic>
        <p:nvPicPr>
          <p:cNvPr id="486" name="Google Shape;486;p13"/>
          <p:cNvPicPr preferRelativeResize="0"/>
          <p:nvPr/>
        </p:nvPicPr>
        <p:blipFill rotWithShape="1">
          <a:blip r:embed="rId4">
            <a:alphaModFix/>
          </a:blip>
          <a:srcRect/>
          <a:stretch/>
        </p:blipFill>
        <p:spPr>
          <a:xfrm>
            <a:off x="771663" y="3617427"/>
            <a:ext cx="2020388" cy="2474199"/>
          </a:xfrm>
          <a:prstGeom prst="rect">
            <a:avLst/>
          </a:prstGeom>
          <a:noFill/>
          <a:ln>
            <a:noFill/>
          </a:ln>
        </p:spPr>
      </p:pic>
      <p:sp>
        <p:nvSpPr>
          <p:cNvPr id="487" name="Google Shape;487;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14</a:t>
            </a:fld>
            <a:endParaRPr/>
          </a:p>
        </p:txBody>
      </p:sp>
      <p:pic>
        <p:nvPicPr>
          <p:cNvPr id="488" name="Google Shape;488;p13"/>
          <p:cNvPicPr preferRelativeResize="0"/>
          <p:nvPr/>
        </p:nvPicPr>
        <p:blipFill rotWithShape="1">
          <a:blip r:embed="rId5">
            <a:alphaModFix/>
          </a:blip>
          <a:srcRect/>
          <a:stretch/>
        </p:blipFill>
        <p:spPr>
          <a:xfrm>
            <a:off x="11655214" y="0"/>
            <a:ext cx="536786" cy="538076"/>
          </a:xfrm>
          <a:prstGeom prst="rect">
            <a:avLst/>
          </a:prstGeom>
          <a:noFill/>
          <a:ln>
            <a:noFill/>
          </a:ln>
        </p:spPr>
      </p:pic>
      <p:sp>
        <p:nvSpPr>
          <p:cNvPr id="489" name="Google Shape;489;p13"/>
          <p:cNvSpPr/>
          <p:nvPr/>
        </p:nvSpPr>
        <p:spPr>
          <a:xfrm>
            <a:off x="4776990" y="1890611"/>
            <a:ext cx="6047046" cy="2482021"/>
          </a:xfrm>
          <a:custGeom>
            <a:avLst/>
            <a:gdLst/>
            <a:ahLst/>
            <a:cxnLst/>
            <a:rect l="l" t="t" r="r" b="b"/>
            <a:pathLst>
              <a:path w="6047046" h="2482021" fill="none" extrusionOk="0">
                <a:moveTo>
                  <a:pt x="0" y="413678"/>
                </a:moveTo>
                <a:cubicBezTo>
                  <a:pt x="11340" y="171605"/>
                  <a:pt x="179046" y="8295"/>
                  <a:pt x="413678" y="0"/>
                </a:cubicBezTo>
                <a:cubicBezTo>
                  <a:pt x="525435" y="44336"/>
                  <a:pt x="798649" y="-37995"/>
                  <a:pt x="1007841" y="0"/>
                </a:cubicBezTo>
                <a:lnTo>
                  <a:pt x="1007841" y="0"/>
                </a:lnTo>
                <a:cubicBezTo>
                  <a:pt x="1698467" y="-12603"/>
                  <a:pt x="2185935" y="-36414"/>
                  <a:pt x="2519603" y="0"/>
                </a:cubicBezTo>
                <a:cubicBezTo>
                  <a:pt x="3213701" y="141886"/>
                  <a:pt x="5164987" y="111691"/>
                  <a:pt x="5633368" y="0"/>
                </a:cubicBezTo>
                <a:cubicBezTo>
                  <a:pt x="5880605" y="14148"/>
                  <a:pt x="6043151" y="184068"/>
                  <a:pt x="6047046" y="413678"/>
                </a:cubicBezTo>
                <a:cubicBezTo>
                  <a:pt x="6102270" y="647458"/>
                  <a:pt x="6059798" y="1063952"/>
                  <a:pt x="6047046" y="1447846"/>
                </a:cubicBezTo>
                <a:lnTo>
                  <a:pt x="6047046" y="1447846"/>
                </a:lnTo>
                <a:cubicBezTo>
                  <a:pt x="6000754" y="1710137"/>
                  <a:pt x="6069477" y="1836925"/>
                  <a:pt x="6047046" y="2068351"/>
                </a:cubicBezTo>
                <a:lnTo>
                  <a:pt x="6047046" y="2068343"/>
                </a:lnTo>
                <a:cubicBezTo>
                  <a:pt x="6078019" y="2294432"/>
                  <a:pt x="5863766" y="2485725"/>
                  <a:pt x="5633368" y="2482021"/>
                </a:cubicBezTo>
                <a:cubicBezTo>
                  <a:pt x="4874847" y="2372930"/>
                  <a:pt x="3975151" y="2452575"/>
                  <a:pt x="2519603" y="2482021"/>
                </a:cubicBezTo>
                <a:cubicBezTo>
                  <a:pt x="2062132" y="2415701"/>
                  <a:pt x="1477778" y="2434859"/>
                  <a:pt x="1007841" y="2482021"/>
                </a:cubicBezTo>
                <a:lnTo>
                  <a:pt x="1007841" y="2482021"/>
                </a:lnTo>
                <a:cubicBezTo>
                  <a:pt x="726789" y="2491644"/>
                  <a:pt x="639056" y="2430720"/>
                  <a:pt x="413678" y="2482021"/>
                </a:cubicBezTo>
                <a:cubicBezTo>
                  <a:pt x="180314" y="2469071"/>
                  <a:pt x="-10909" y="2257097"/>
                  <a:pt x="0" y="2068343"/>
                </a:cubicBezTo>
                <a:lnTo>
                  <a:pt x="0" y="2068351"/>
                </a:lnTo>
                <a:cubicBezTo>
                  <a:pt x="-568278" y="1945888"/>
                  <a:pt x="-1240407" y="2035792"/>
                  <a:pt x="-1781218" y="2079015"/>
                </a:cubicBezTo>
                <a:cubicBezTo>
                  <a:pt x="-1147979" y="1807437"/>
                  <a:pt x="-447506" y="1748296"/>
                  <a:pt x="0" y="1447846"/>
                </a:cubicBezTo>
                <a:cubicBezTo>
                  <a:pt x="-72964" y="969921"/>
                  <a:pt x="-91968" y="775918"/>
                  <a:pt x="0" y="413678"/>
                </a:cubicBezTo>
                <a:close/>
              </a:path>
              <a:path w="6047046" h="2482021" extrusionOk="0">
                <a:moveTo>
                  <a:pt x="0" y="413678"/>
                </a:moveTo>
                <a:cubicBezTo>
                  <a:pt x="36846" y="175527"/>
                  <a:pt x="167383" y="26225"/>
                  <a:pt x="413678" y="0"/>
                </a:cubicBezTo>
                <a:cubicBezTo>
                  <a:pt x="699447" y="39263"/>
                  <a:pt x="790789" y="-16186"/>
                  <a:pt x="1007841" y="0"/>
                </a:cubicBezTo>
                <a:lnTo>
                  <a:pt x="1007841" y="0"/>
                </a:lnTo>
                <a:cubicBezTo>
                  <a:pt x="1318004" y="-59572"/>
                  <a:pt x="1948507" y="-67931"/>
                  <a:pt x="2519603" y="0"/>
                </a:cubicBezTo>
                <a:cubicBezTo>
                  <a:pt x="3068628" y="-148071"/>
                  <a:pt x="4529916" y="-82554"/>
                  <a:pt x="5633368" y="0"/>
                </a:cubicBezTo>
                <a:cubicBezTo>
                  <a:pt x="5842032" y="-19336"/>
                  <a:pt x="6074627" y="163681"/>
                  <a:pt x="6047046" y="413678"/>
                </a:cubicBezTo>
                <a:cubicBezTo>
                  <a:pt x="6071543" y="709385"/>
                  <a:pt x="6115729" y="1108550"/>
                  <a:pt x="6047046" y="1447846"/>
                </a:cubicBezTo>
                <a:lnTo>
                  <a:pt x="6047046" y="1447846"/>
                </a:lnTo>
                <a:cubicBezTo>
                  <a:pt x="6034319" y="1721979"/>
                  <a:pt x="6068795" y="1930997"/>
                  <a:pt x="6047046" y="2068351"/>
                </a:cubicBezTo>
                <a:lnTo>
                  <a:pt x="6047046" y="2068343"/>
                </a:lnTo>
                <a:cubicBezTo>
                  <a:pt x="6064847" y="2285346"/>
                  <a:pt x="5854819" y="2483405"/>
                  <a:pt x="5633368" y="2482021"/>
                </a:cubicBezTo>
                <a:cubicBezTo>
                  <a:pt x="4606519" y="2525489"/>
                  <a:pt x="3796559" y="2348006"/>
                  <a:pt x="2519603" y="2482021"/>
                </a:cubicBezTo>
                <a:cubicBezTo>
                  <a:pt x="2256195" y="2521238"/>
                  <a:pt x="1652395" y="2534706"/>
                  <a:pt x="1007841" y="2482021"/>
                </a:cubicBezTo>
                <a:lnTo>
                  <a:pt x="1007841" y="2482021"/>
                </a:lnTo>
                <a:cubicBezTo>
                  <a:pt x="714513" y="2453681"/>
                  <a:pt x="650875" y="2488516"/>
                  <a:pt x="413678" y="2482021"/>
                </a:cubicBezTo>
                <a:cubicBezTo>
                  <a:pt x="181727" y="2486710"/>
                  <a:pt x="-466" y="2301877"/>
                  <a:pt x="0" y="2068343"/>
                </a:cubicBezTo>
                <a:lnTo>
                  <a:pt x="0" y="2068351"/>
                </a:lnTo>
                <a:cubicBezTo>
                  <a:pt x="-226668" y="2030651"/>
                  <a:pt x="-973919" y="2051567"/>
                  <a:pt x="-1781218" y="2079015"/>
                </a:cubicBezTo>
                <a:cubicBezTo>
                  <a:pt x="-1501006" y="1889079"/>
                  <a:pt x="-339220" y="1680425"/>
                  <a:pt x="0" y="1447846"/>
                </a:cubicBezTo>
                <a:cubicBezTo>
                  <a:pt x="84708" y="1080836"/>
                  <a:pt x="-41563" y="580767"/>
                  <a:pt x="0" y="413678"/>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a:solidFill>
                  <a:schemeClr val="dk1"/>
                </a:solidFill>
                <a:latin typeface="Calibri"/>
                <a:ea typeface="Calibri"/>
                <a:cs typeface="Calibri"/>
                <a:sym typeface="Calibri"/>
              </a:rPr>
              <a:t>Mời các em cùng đọc </a:t>
            </a:r>
            <a:r>
              <a:rPr lang="en-US" sz="3600">
                <a:solidFill>
                  <a:srgbClr val="FF0000"/>
                </a:solidFill>
                <a:latin typeface="Calibri"/>
                <a:ea typeface="Calibri"/>
                <a:cs typeface="Calibri"/>
                <a:sym typeface="Calibri"/>
              </a:rPr>
              <a:t>Ghi nhớ </a:t>
            </a:r>
            <a:r>
              <a:rPr lang="en-US" sz="3600">
                <a:solidFill>
                  <a:schemeClr val="dk1"/>
                </a:solidFill>
                <a:latin typeface="Calibri"/>
                <a:ea typeface="Calibri"/>
                <a:cs typeface="Calibri"/>
                <a:sym typeface="Calibri"/>
              </a:rPr>
              <a:t>ở </a:t>
            </a:r>
            <a:r>
              <a:rPr lang="en-US" sz="3600">
                <a:solidFill>
                  <a:srgbClr val="0070C0"/>
                </a:solidFill>
                <a:latin typeface="Calibri"/>
                <a:ea typeface="Calibri"/>
                <a:cs typeface="Calibri"/>
                <a:sym typeface="Calibri"/>
              </a:rPr>
              <a:t>trang 15 </a:t>
            </a:r>
            <a:r>
              <a:rPr lang="en-US" sz="3600">
                <a:solidFill>
                  <a:schemeClr val="dk1"/>
                </a:solidFill>
                <a:latin typeface="Calibri"/>
                <a:ea typeface="Calibri"/>
                <a:cs typeface="Calibri"/>
                <a:sym typeface="Calibri"/>
              </a:rPr>
              <a:t>nhé!</a:t>
            </a:r>
            <a:endParaRPr sz="3600" b="0" i="0" u="none" strike="noStrike" cap="none">
              <a:solidFill>
                <a:srgbClr val="000000"/>
              </a:solidFill>
              <a:latin typeface="Open Sans"/>
              <a:ea typeface="Open Sans"/>
              <a:cs typeface="Open Sans"/>
              <a:sym typeface="Open Sans"/>
            </a:endParaRPr>
          </a:p>
        </p:txBody>
      </p:sp>
      <p:sp>
        <p:nvSpPr>
          <p:cNvPr id="490" name="Google Shape;490;p13"/>
          <p:cNvSpPr txBox="1"/>
          <p:nvPr/>
        </p:nvSpPr>
        <p:spPr>
          <a:xfrm>
            <a:off x="1377371" y="270846"/>
            <a:ext cx="626004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23B24B"/>
                </a:solidFill>
                <a:latin typeface="Calibri"/>
                <a:ea typeface="Calibri"/>
                <a:cs typeface="Calibri"/>
                <a:sym typeface="Calibri"/>
              </a:rPr>
              <a:t>1. Khám phá đèn hiệu giao thông</a:t>
            </a:r>
            <a:endParaRPr sz="3000" b="1">
              <a:solidFill>
                <a:srgbClr val="23B24B"/>
              </a:solidFill>
              <a:latin typeface="Calibri"/>
              <a:ea typeface="Calibri"/>
              <a:cs typeface="Calibri"/>
              <a:sym typeface="Calibri"/>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495"/>
        <p:cNvGrpSpPr/>
        <p:nvPr/>
      </p:nvGrpSpPr>
      <p:grpSpPr>
        <a:xfrm>
          <a:off x="0" y="0"/>
          <a:ext cx="0" cy="0"/>
          <a:chOff x="0" y="0"/>
          <a:chExt cx="0" cy="0"/>
        </a:xfrm>
      </p:grpSpPr>
      <p:grpSp>
        <p:nvGrpSpPr>
          <p:cNvPr id="496" name="Google Shape;496;p14"/>
          <p:cNvGrpSpPr/>
          <p:nvPr/>
        </p:nvGrpSpPr>
        <p:grpSpPr>
          <a:xfrm rot="10800000">
            <a:off x="-461737" y="-547007"/>
            <a:ext cx="3593475" cy="7477577"/>
            <a:chOff x="9107170" y="-77900"/>
            <a:chExt cx="3307048" cy="7164499"/>
          </a:xfrm>
        </p:grpSpPr>
        <p:grpSp>
          <p:nvGrpSpPr>
            <p:cNvPr id="497" name="Google Shape;497;p14"/>
            <p:cNvGrpSpPr/>
            <p:nvPr/>
          </p:nvGrpSpPr>
          <p:grpSpPr>
            <a:xfrm>
              <a:off x="9107170" y="-47625"/>
              <a:ext cx="3078131" cy="6905625"/>
              <a:chOff x="9107170" y="-47625"/>
              <a:chExt cx="3078131" cy="6905625"/>
            </a:xfrm>
          </p:grpSpPr>
          <p:sp>
            <p:nvSpPr>
              <p:cNvPr id="498" name="Google Shape;498;p1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499" name="Google Shape;499;p1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00" name="Google Shape;500;p14"/>
            <p:cNvGrpSpPr/>
            <p:nvPr/>
          </p:nvGrpSpPr>
          <p:grpSpPr>
            <a:xfrm>
              <a:off x="9229090" y="-50800"/>
              <a:ext cx="3078131" cy="7013798"/>
              <a:chOff x="9089390" y="0"/>
              <a:chExt cx="3078131" cy="6858000"/>
            </a:xfrm>
          </p:grpSpPr>
          <p:sp>
            <p:nvSpPr>
              <p:cNvPr id="501" name="Google Shape;501;p1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2" name="Google Shape;502;p1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03" name="Google Shape;503;p14"/>
            <p:cNvGrpSpPr/>
            <p:nvPr/>
          </p:nvGrpSpPr>
          <p:grpSpPr>
            <a:xfrm>
              <a:off x="9336373" y="-77900"/>
              <a:ext cx="3077845" cy="7164499"/>
              <a:chOff x="8997315" y="0"/>
              <a:chExt cx="3077845" cy="6858000"/>
            </a:xfrm>
          </p:grpSpPr>
          <p:sp>
            <p:nvSpPr>
              <p:cNvPr id="504" name="Google Shape;504;p1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5" name="Google Shape;505;p1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06" name="Google Shape;506;p14"/>
          <p:cNvGrpSpPr/>
          <p:nvPr/>
        </p:nvGrpSpPr>
        <p:grpSpPr>
          <a:xfrm>
            <a:off x="9067237" y="-104178"/>
            <a:ext cx="3593475" cy="7456600"/>
            <a:chOff x="9107170" y="-77900"/>
            <a:chExt cx="3307048" cy="7164499"/>
          </a:xfrm>
        </p:grpSpPr>
        <p:grpSp>
          <p:nvGrpSpPr>
            <p:cNvPr id="507" name="Google Shape;507;p14"/>
            <p:cNvGrpSpPr/>
            <p:nvPr/>
          </p:nvGrpSpPr>
          <p:grpSpPr>
            <a:xfrm>
              <a:off x="9107170" y="-47625"/>
              <a:ext cx="3078131" cy="6905625"/>
              <a:chOff x="9107170" y="-47625"/>
              <a:chExt cx="3078131" cy="6905625"/>
            </a:xfrm>
          </p:grpSpPr>
          <p:sp>
            <p:nvSpPr>
              <p:cNvPr id="508" name="Google Shape;508;p14"/>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09" name="Google Shape;509;p14"/>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10" name="Google Shape;510;p14"/>
            <p:cNvGrpSpPr/>
            <p:nvPr/>
          </p:nvGrpSpPr>
          <p:grpSpPr>
            <a:xfrm>
              <a:off x="9229090" y="-50800"/>
              <a:ext cx="3078131" cy="7013798"/>
              <a:chOff x="9089390" y="0"/>
              <a:chExt cx="3078131" cy="6858000"/>
            </a:xfrm>
          </p:grpSpPr>
          <p:sp>
            <p:nvSpPr>
              <p:cNvPr id="511" name="Google Shape;511;p14"/>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2" name="Google Shape;512;p14"/>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13" name="Google Shape;513;p14"/>
            <p:cNvGrpSpPr/>
            <p:nvPr/>
          </p:nvGrpSpPr>
          <p:grpSpPr>
            <a:xfrm>
              <a:off x="9336373" y="-77900"/>
              <a:ext cx="3077845" cy="7164499"/>
              <a:chOff x="8997315" y="0"/>
              <a:chExt cx="3077845" cy="6858000"/>
            </a:xfrm>
          </p:grpSpPr>
          <p:sp>
            <p:nvSpPr>
              <p:cNvPr id="514" name="Google Shape;514;p14"/>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15" name="Google Shape;515;p14"/>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16" name="Google Shape;516;p14"/>
          <p:cNvSpPr/>
          <p:nvPr/>
        </p:nvSpPr>
        <p:spPr>
          <a:xfrm>
            <a:off x="1035249" y="207075"/>
            <a:ext cx="7915413" cy="76876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17" name="Google Shape;517;p14"/>
          <p:cNvSpPr txBox="1"/>
          <p:nvPr/>
        </p:nvSpPr>
        <p:spPr>
          <a:xfrm>
            <a:off x="1377371" y="270846"/>
            <a:ext cx="626004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23B24B"/>
                </a:solidFill>
                <a:latin typeface="Calibri"/>
                <a:ea typeface="Calibri"/>
                <a:cs typeface="Calibri"/>
                <a:sym typeface="Calibri"/>
              </a:rPr>
              <a:t>2. Khám phá vị trí của các màu đèn</a:t>
            </a:r>
            <a:endParaRPr sz="3000" b="1">
              <a:solidFill>
                <a:srgbClr val="23B24B"/>
              </a:solidFill>
              <a:latin typeface="Calibri"/>
              <a:ea typeface="Calibri"/>
              <a:cs typeface="Calibri"/>
              <a:sym typeface="Calibri"/>
            </a:endParaRPr>
          </a:p>
        </p:txBody>
      </p:sp>
      <p:pic>
        <p:nvPicPr>
          <p:cNvPr id="518" name="Google Shape;518;p14"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19" name="Google Shape;51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15</a:t>
            </a:fld>
            <a:endParaRPr/>
          </a:p>
        </p:txBody>
      </p:sp>
      <p:pic>
        <p:nvPicPr>
          <p:cNvPr id="520" name="Google Shape;520;p14"/>
          <p:cNvPicPr preferRelativeResize="0"/>
          <p:nvPr/>
        </p:nvPicPr>
        <p:blipFill rotWithShape="1">
          <a:blip r:embed="rId4">
            <a:alphaModFix/>
          </a:blip>
          <a:srcRect/>
          <a:stretch/>
        </p:blipFill>
        <p:spPr>
          <a:xfrm>
            <a:off x="11655214" y="0"/>
            <a:ext cx="536786" cy="538076"/>
          </a:xfrm>
          <a:prstGeom prst="rect">
            <a:avLst/>
          </a:prstGeom>
          <a:noFill/>
          <a:ln>
            <a:noFill/>
          </a:ln>
        </p:spPr>
      </p:pic>
      <p:pic>
        <p:nvPicPr>
          <p:cNvPr id="521" name="Google Shape;521;p14"/>
          <p:cNvPicPr preferRelativeResize="0"/>
          <p:nvPr/>
        </p:nvPicPr>
        <p:blipFill rotWithShape="1">
          <a:blip r:embed="rId5">
            <a:alphaModFix/>
          </a:blip>
          <a:srcRect/>
          <a:stretch/>
        </p:blipFill>
        <p:spPr>
          <a:xfrm>
            <a:off x="543469" y="3683537"/>
            <a:ext cx="2115031" cy="2442654"/>
          </a:xfrm>
          <a:prstGeom prst="rect">
            <a:avLst/>
          </a:prstGeom>
          <a:noFill/>
          <a:ln>
            <a:noFill/>
          </a:ln>
        </p:spPr>
      </p:pic>
      <p:pic>
        <p:nvPicPr>
          <p:cNvPr id="522" name="Google Shape;522;p14"/>
          <p:cNvPicPr preferRelativeResize="0"/>
          <p:nvPr/>
        </p:nvPicPr>
        <p:blipFill rotWithShape="1">
          <a:blip r:embed="rId6">
            <a:alphaModFix/>
          </a:blip>
          <a:srcRect/>
          <a:stretch/>
        </p:blipFill>
        <p:spPr>
          <a:xfrm>
            <a:off x="2641219" y="3121014"/>
            <a:ext cx="8685091" cy="834376"/>
          </a:xfrm>
          <a:prstGeom prst="rect">
            <a:avLst/>
          </a:prstGeom>
          <a:noFill/>
          <a:ln>
            <a:noFill/>
          </a:ln>
        </p:spPr>
      </p:pic>
      <p:pic>
        <p:nvPicPr>
          <p:cNvPr id="523" name="Google Shape;523;p14"/>
          <p:cNvPicPr preferRelativeResize="0"/>
          <p:nvPr/>
        </p:nvPicPr>
        <p:blipFill rotWithShape="1">
          <a:blip r:embed="rId7">
            <a:alphaModFix/>
          </a:blip>
          <a:srcRect/>
          <a:stretch/>
        </p:blipFill>
        <p:spPr>
          <a:xfrm>
            <a:off x="2687367" y="4015488"/>
            <a:ext cx="8892836" cy="2017702"/>
          </a:xfrm>
          <a:prstGeom prst="rect">
            <a:avLst/>
          </a:prstGeom>
          <a:noFill/>
          <a:ln>
            <a:noFill/>
          </a:ln>
        </p:spPr>
      </p:pic>
      <p:sp>
        <p:nvSpPr>
          <p:cNvPr id="524" name="Google Shape;524;p14"/>
          <p:cNvSpPr/>
          <p:nvPr/>
        </p:nvSpPr>
        <p:spPr>
          <a:xfrm>
            <a:off x="947852" y="1431252"/>
            <a:ext cx="10189322" cy="1234353"/>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Open Sans"/>
              <a:buNone/>
            </a:pPr>
            <a:r>
              <a:rPr lang="en-US" sz="3600">
                <a:solidFill>
                  <a:srgbClr val="000000"/>
                </a:solidFill>
                <a:latin typeface="Calibri"/>
                <a:ea typeface="Calibri"/>
                <a:cs typeface="Calibri"/>
                <a:sym typeface="Calibri"/>
              </a:rPr>
              <a:t>Em hãy quan sát </a:t>
            </a:r>
            <a:r>
              <a:rPr lang="en-US" sz="3600">
                <a:solidFill>
                  <a:srgbClr val="FB0401"/>
                </a:solidFill>
                <a:latin typeface="Calibri"/>
                <a:ea typeface="Calibri"/>
                <a:cs typeface="Calibri"/>
                <a:sym typeface="Calibri"/>
              </a:rPr>
              <a:t>hình 4</a:t>
            </a:r>
            <a:r>
              <a:rPr lang="en-US" sz="3600">
                <a:solidFill>
                  <a:srgbClr val="000000"/>
                </a:solidFill>
                <a:latin typeface="Calibri"/>
                <a:ea typeface="Calibri"/>
                <a:cs typeface="Calibri"/>
                <a:sym typeface="Calibri"/>
              </a:rPr>
              <a:t>, </a:t>
            </a:r>
            <a:r>
              <a:rPr lang="en-US" sz="3600">
                <a:solidFill>
                  <a:schemeClr val="accent1"/>
                </a:solidFill>
                <a:latin typeface="Calibri"/>
                <a:ea typeface="Calibri"/>
                <a:cs typeface="Calibri"/>
                <a:sym typeface="Calibri"/>
              </a:rPr>
              <a:t>trang 16</a:t>
            </a:r>
            <a:r>
              <a:rPr lang="en-US" sz="3600">
                <a:solidFill>
                  <a:srgbClr val="000000"/>
                </a:solidFill>
                <a:latin typeface="Calibri"/>
                <a:ea typeface="Calibri"/>
                <a:cs typeface="Calibri"/>
                <a:sym typeface="Calibri"/>
              </a:rPr>
              <a:t> và chọn thẻ chữ phù hợp để điền vào dấu chấm hỏi.</a:t>
            </a:r>
            <a:endParaRPr sz="3600" i="0" u="none" strike="noStrike" cap="none">
              <a:solidFill>
                <a:srgbClr val="000000"/>
              </a:solidFill>
              <a:latin typeface="Calibri"/>
              <a:ea typeface="Calibri"/>
              <a:cs typeface="Calibri"/>
              <a:sym typeface="Calibri"/>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529"/>
        <p:cNvGrpSpPr/>
        <p:nvPr/>
      </p:nvGrpSpPr>
      <p:grpSpPr>
        <a:xfrm>
          <a:off x="0" y="0"/>
          <a:ext cx="0" cy="0"/>
          <a:chOff x="0" y="0"/>
          <a:chExt cx="0" cy="0"/>
        </a:xfrm>
      </p:grpSpPr>
      <p:grpSp>
        <p:nvGrpSpPr>
          <p:cNvPr id="530" name="Google Shape;530;p15"/>
          <p:cNvGrpSpPr/>
          <p:nvPr/>
        </p:nvGrpSpPr>
        <p:grpSpPr>
          <a:xfrm rot="10800000">
            <a:off x="-461737" y="-547007"/>
            <a:ext cx="3593475" cy="7477577"/>
            <a:chOff x="9107170" y="-77900"/>
            <a:chExt cx="3307048" cy="7164499"/>
          </a:xfrm>
        </p:grpSpPr>
        <p:grpSp>
          <p:nvGrpSpPr>
            <p:cNvPr id="531" name="Google Shape;531;p15"/>
            <p:cNvGrpSpPr/>
            <p:nvPr/>
          </p:nvGrpSpPr>
          <p:grpSpPr>
            <a:xfrm>
              <a:off x="9107170" y="-47625"/>
              <a:ext cx="3078131" cy="6905625"/>
              <a:chOff x="9107170" y="-47625"/>
              <a:chExt cx="3078131" cy="6905625"/>
            </a:xfrm>
          </p:grpSpPr>
          <p:sp>
            <p:nvSpPr>
              <p:cNvPr id="532" name="Google Shape;532;p1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3" name="Google Shape;533;p1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34" name="Google Shape;534;p15"/>
            <p:cNvGrpSpPr/>
            <p:nvPr/>
          </p:nvGrpSpPr>
          <p:grpSpPr>
            <a:xfrm>
              <a:off x="9229090" y="-50800"/>
              <a:ext cx="3078131" cy="7013798"/>
              <a:chOff x="9089390" y="0"/>
              <a:chExt cx="3078131" cy="6858000"/>
            </a:xfrm>
          </p:grpSpPr>
          <p:sp>
            <p:nvSpPr>
              <p:cNvPr id="535" name="Google Shape;535;p1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6" name="Google Shape;536;p1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37" name="Google Shape;537;p15"/>
            <p:cNvGrpSpPr/>
            <p:nvPr/>
          </p:nvGrpSpPr>
          <p:grpSpPr>
            <a:xfrm>
              <a:off x="9336373" y="-77900"/>
              <a:ext cx="3077845" cy="7164499"/>
              <a:chOff x="8997315" y="0"/>
              <a:chExt cx="3077845" cy="6858000"/>
            </a:xfrm>
          </p:grpSpPr>
          <p:sp>
            <p:nvSpPr>
              <p:cNvPr id="538" name="Google Shape;538;p1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39" name="Google Shape;539;p1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40" name="Google Shape;540;p15"/>
          <p:cNvGrpSpPr/>
          <p:nvPr/>
        </p:nvGrpSpPr>
        <p:grpSpPr>
          <a:xfrm>
            <a:off x="9067237" y="-104178"/>
            <a:ext cx="3593475" cy="7456600"/>
            <a:chOff x="9107170" y="-77900"/>
            <a:chExt cx="3307048" cy="7164499"/>
          </a:xfrm>
        </p:grpSpPr>
        <p:grpSp>
          <p:nvGrpSpPr>
            <p:cNvPr id="541" name="Google Shape;541;p15"/>
            <p:cNvGrpSpPr/>
            <p:nvPr/>
          </p:nvGrpSpPr>
          <p:grpSpPr>
            <a:xfrm>
              <a:off x="9107170" y="-47625"/>
              <a:ext cx="3078131" cy="6905625"/>
              <a:chOff x="9107170" y="-47625"/>
              <a:chExt cx="3078131" cy="6905625"/>
            </a:xfrm>
          </p:grpSpPr>
          <p:sp>
            <p:nvSpPr>
              <p:cNvPr id="542" name="Google Shape;542;p15"/>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3" name="Google Shape;543;p15"/>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44" name="Google Shape;544;p15"/>
            <p:cNvGrpSpPr/>
            <p:nvPr/>
          </p:nvGrpSpPr>
          <p:grpSpPr>
            <a:xfrm>
              <a:off x="9229090" y="-50800"/>
              <a:ext cx="3078131" cy="7013798"/>
              <a:chOff x="9089390" y="0"/>
              <a:chExt cx="3078131" cy="6858000"/>
            </a:xfrm>
          </p:grpSpPr>
          <p:sp>
            <p:nvSpPr>
              <p:cNvPr id="545" name="Google Shape;545;p15"/>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6" name="Google Shape;546;p15"/>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47" name="Google Shape;547;p15"/>
            <p:cNvGrpSpPr/>
            <p:nvPr/>
          </p:nvGrpSpPr>
          <p:grpSpPr>
            <a:xfrm>
              <a:off x="9336373" y="-77900"/>
              <a:ext cx="3077845" cy="7164499"/>
              <a:chOff x="8997315" y="0"/>
              <a:chExt cx="3077845" cy="6858000"/>
            </a:xfrm>
          </p:grpSpPr>
          <p:sp>
            <p:nvSpPr>
              <p:cNvPr id="548" name="Google Shape;548;p15"/>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49" name="Google Shape;549;p15"/>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50" name="Google Shape;550;p15"/>
          <p:cNvSpPr/>
          <p:nvPr/>
        </p:nvSpPr>
        <p:spPr>
          <a:xfrm>
            <a:off x="1035249" y="207075"/>
            <a:ext cx="7915413" cy="76876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51" name="Google Shape;551;p15"/>
          <p:cNvSpPr txBox="1"/>
          <p:nvPr/>
        </p:nvSpPr>
        <p:spPr>
          <a:xfrm>
            <a:off x="1377371" y="270846"/>
            <a:ext cx="6260046" cy="553998"/>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23B24B"/>
                </a:solidFill>
                <a:latin typeface="Calibri"/>
                <a:ea typeface="Calibri"/>
                <a:cs typeface="Calibri"/>
                <a:sym typeface="Calibri"/>
              </a:rPr>
              <a:t>2. Khám phá vị trí của các màu đèn</a:t>
            </a:r>
            <a:endParaRPr sz="3000" b="1">
              <a:solidFill>
                <a:srgbClr val="23B24B"/>
              </a:solidFill>
              <a:latin typeface="Calibri"/>
              <a:ea typeface="Calibri"/>
              <a:cs typeface="Calibri"/>
              <a:sym typeface="Calibri"/>
            </a:endParaRPr>
          </a:p>
        </p:txBody>
      </p:sp>
      <p:pic>
        <p:nvPicPr>
          <p:cNvPr id="552" name="Google Shape;552;p15" descr="A cartoon of a magnifying glass&#10;&#10;Description automatically generated"/>
          <p:cNvPicPr preferRelativeResize="0"/>
          <p:nvPr/>
        </p:nvPicPr>
        <p:blipFill rotWithShape="1">
          <a:blip r:embed="rId3">
            <a:alphaModFix/>
          </a:blip>
          <a:srcRect/>
          <a:stretch/>
        </p:blipFill>
        <p:spPr>
          <a:xfrm>
            <a:off x="325682" y="69960"/>
            <a:ext cx="1048104" cy="1048104"/>
          </a:xfrm>
          <a:prstGeom prst="rect">
            <a:avLst/>
          </a:prstGeom>
          <a:noFill/>
          <a:ln>
            <a:noFill/>
          </a:ln>
        </p:spPr>
      </p:pic>
      <p:sp>
        <p:nvSpPr>
          <p:cNvPr id="553" name="Google Shape;5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16</a:t>
            </a:fld>
            <a:endParaRPr/>
          </a:p>
        </p:txBody>
      </p:sp>
      <p:pic>
        <p:nvPicPr>
          <p:cNvPr id="554" name="Google Shape;554;p15"/>
          <p:cNvPicPr preferRelativeResize="0"/>
          <p:nvPr/>
        </p:nvPicPr>
        <p:blipFill rotWithShape="1">
          <a:blip r:embed="rId4">
            <a:alphaModFix/>
          </a:blip>
          <a:srcRect/>
          <a:stretch/>
        </p:blipFill>
        <p:spPr>
          <a:xfrm>
            <a:off x="11655214" y="0"/>
            <a:ext cx="536786" cy="538076"/>
          </a:xfrm>
          <a:prstGeom prst="rect">
            <a:avLst/>
          </a:prstGeom>
          <a:noFill/>
          <a:ln>
            <a:noFill/>
          </a:ln>
        </p:spPr>
      </p:pic>
      <p:sp>
        <p:nvSpPr>
          <p:cNvPr id="555" name="Google Shape;555;p15"/>
          <p:cNvSpPr/>
          <p:nvPr/>
        </p:nvSpPr>
        <p:spPr>
          <a:xfrm>
            <a:off x="4730122" y="2156650"/>
            <a:ext cx="6047046" cy="2482021"/>
          </a:xfrm>
          <a:custGeom>
            <a:avLst/>
            <a:gdLst/>
            <a:ahLst/>
            <a:cxnLst/>
            <a:rect l="l" t="t" r="r" b="b"/>
            <a:pathLst>
              <a:path w="6047046" h="2482021" fill="none" extrusionOk="0">
                <a:moveTo>
                  <a:pt x="0" y="413678"/>
                </a:moveTo>
                <a:cubicBezTo>
                  <a:pt x="11340" y="171605"/>
                  <a:pt x="179046" y="8295"/>
                  <a:pt x="413678" y="0"/>
                </a:cubicBezTo>
                <a:cubicBezTo>
                  <a:pt x="525435" y="44336"/>
                  <a:pt x="798649" y="-37995"/>
                  <a:pt x="1007841" y="0"/>
                </a:cubicBezTo>
                <a:lnTo>
                  <a:pt x="1007841" y="0"/>
                </a:lnTo>
                <a:cubicBezTo>
                  <a:pt x="1698467" y="-12603"/>
                  <a:pt x="2185935" y="-36414"/>
                  <a:pt x="2519603" y="0"/>
                </a:cubicBezTo>
                <a:cubicBezTo>
                  <a:pt x="3213701" y="141886"/>
                  <a:pt x="5164987" y="111691"/>
                  <a:pt x="5633368" y="0"/>
                </a:cubicBezTo>
                <a:cubicBezTo>
                  <a:pt x="5880605" y="14148"/>
                  <a:pt x="6043151" y="184068"/>
                  <a:pt x="6047046" y="413678"/>
                </a:cubicBezTo>
                <a:cubicBezTo>
                  <a:pt x="6102270" y="647458"/>
                  <a:pt x="6059798" y="1063952"/>
                  <a:pt x="6047046" y="1447846"/>
                </a:cubicBezTo>
                <a:lnTo>
                  <a:pt x="6047046" y="1447846"/>
                </a:lnTo>
                <a:cubicBezTo>
                  <a:pt x="6000754" y="1710137"/>
                  <a:pt x="6069477" y="1836925"/>
                  <a:pt x="6047046" y="2068351"/>
                </a:cubicBezTo>
                <a:lnTo>
                  <a:pt x="6047046" y="2068343"/>
                </a:lnTo>
                <a:cubicBezTo>
                  <a:pt x="6078019" y="2294432"/>
                  <a:pt x="5863766" y="2485725"/>
                  <a:pt x="5633368" y="2482021"/>
                </a:cubicBezTo>
                <a:cubicBezTo>
                  <a:pt x="4874847" y="2372930"/>
                  <a:pt x="3975151" y="2452575"/>
                  <a:pt x="2519603" y="2482021"/>
                </a:cubicBezTo>
                <a:cubicBezTo>
                  <a:pt x="2062132" y="2415701"/>
                  <a:pt x="1477778" y="2434859"/>
                  <a:pt x="1007841" y="2482021"/>
                </a:cubicBezTo>
                <a:lnTo>
                  <a:pt x="1007841" y="2482021"/>
                </a:lnTo>
                <a:cubicBezTo>
                  <a:pt x="726789" y="2491644"/>
                  <a:pt x="639056" y="2430720"/>
                  <a:pt x="413678" y="2482021"/>
                </a:cubicBezTo>
                <a:cubicBezTo>
                  <a:pt x="180314" y="2469071"/>
                  <a:pt x="-10909" y="2257097"/>
                  <a:pt x="0" y="2068343"/>
                </a:cubicBezTo>
                <a:lnTo>
                  <a:pt x="0" y="2068351"/>
                </a:lnTo>
                <a:cubicBezTo>
                  <a:pt x="-568278" y="1945888"/>
                  <a:pt x="-1240407" y="2035792"/>
                  <a:pt x="-1781218" y="2079015"/>
                </a:cubicBezTo>
                <a:cubicBezTo>
                  <a:pt x="-1147979" y="1807437"/>
                  <a:pt x="-447506" y="1748296"/>
                  <a:pt x="0" y="1447846"/>
                </a:cubicBezTo>
                <a:cubicBezTo>
                  <a:pt x="-72964" y="969921"/>
                  <a:pt x="-91968" y="775918"/>
                  <a:pt x="0" y="413678"/>
                </a:cubicBezTo>
                <a:close/>
              </a:path>
              <a:path w="6047046" h="2482021" extrusionOk="0">
                <a:moveTo>
                  <a:pt x="0" y="413678"/>
                </a:moveTo>
                <a:cubicBezTo>
                  <a:pt x="36846" y="175527"/>
                  <a:pt x="167383" y="26225"/>
                  <a:pt x="413678" y="0"/>
                </a:cubicBezTo>
                <a:cubicBezTo>
                  <a:pt x="699447" y="39263"/>
                  <a:pt x="790789" y="-16186"/>
                  <a:pt x="1007841" y="0"/>
                </a:cubicBezTo>
                <a:lnTo>
                  <a:pt x="1007841" y="0"/>
                </a:lnTo>
                <a:cubicBezTo>
                  <a:pt x="1318004" y="-59572"/>
                  <a:pt x="1948507" y="-67931"/>
                  <a:pt x="2519603" y="0"/>
                </a:cubicBezTo>
                <a:cubicBezTo>
                  <a:pt x="3068628" y="-148071"/>
                  <a:pt x="4529916" y="-82554"/>
                  <a:pt x="5633368" y="0"/>
                </a:cubicBezTo>
                <a:cubicBezTo>
                  <a:pt x="5842032" y="-19336"/>
                  <a:pt x="6074627" y="163681"/>
                  <a:pt x="6047046" y="413678"/>
                </a:cubicBezTo>
                <a:cubicBezTo>
                  <a:pt x="6071543" y="709385"/>
                  <a:pt x="6115729" y="1108550"/>
                  <a:pt x="6047046" y="1447846"/>
                </a:cubicBezTo>
                <a:lnTo>
                  <a:pt x="6047046" y="1447846"/>
                </a:lnTo>
                <a:cubicBezTo>
                  <a:pt x="6034319" y="1721979"/>
                  <a:pt x="6068795" y="1930997"/>
                  <a:pt x="6047046" y="2068351"/>
                </a:cubicBezTo>
                <a:lnTo>
                  <a:pt x="6047046" y="2068343"/>
                </a:lnTo>
                <a:cubicBezTo>
                  <a:pt x="6064847" y="2285346"/>
                  <a:pt x="5854819" y="2483405"/>
                  <a:pt x="5633368" y="2482021"/>
                </a:cubicBezTo>
                <a:cubicBezTo>
                  <a:pt x="4606519" y="2525489"/>
                  <a:pt x="3796559" y="2348006"/>
                  <a:pt x="2519603" y="2482021"/>
                </a:cubicBezTo>
                <a:cubicBezTo>
                  <a:pt x="2256195" y="2521238"/>
                  <a:pt x="1652395" y="2534706"/>
                  <a:pt x="1007841" y="2482021"/>
                </a:cubicBezTo>
                <a:lnTo>
                  <a:pt x="1007841" y="2482021"/>
                </a:lnTo>
                <a:cubicBezTo>
                  <a:pt x="714513" y="2453681"/>
                  <a:pt x="650875" y="2488516"/>
                  <a:pt x="413678" y="2482021"/>
                </a:cubicBezTo>
                <a:cubicBezTo>
                  <a:pt x="181727" y="2486710"/>
                  <a:pt x="-466" y="2301877"/>
                  <a:pt x="0" y="2068343"/>
                </a:cubicBezTo>
                <a:lnTo>
                  <a:pt x="0" y="2068351"/>
                </a:lnTo>
                <a:cubicBezTo>
                  <a:pt x="-226668" y="2030651"/>
                  <a:pt x="-973919" y="2051567"/>
                  <a:pt x="-1781218" y="2079015"/>
                </a:cubicBezTo>
                <a:cubicBezTo>
                  <a:pt x="-1501006" y="1889079"/>
                  <a:pt x="-339220" y="1680425"/>
                  <a:pt x="0" y="1447846"/>
                </a:cubicBezTo>
                <a:cubicBezTo>
                  <a:pt x="84708" y="1080836"/>
                  <a:pt x="-41563" y="580767"/>
                  <a:pt x="0" y="413678"/>
                </a:cubicBezTo>
                <a:close/>
              </a:path>
            </a:pathLst>
          </a:custGeom>
          <a:solidFill>
            <a:srgbClr val="E1EFD8"/>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chemeClr val="dk1"/>
              </a:buClr>
              <a:buSzPts val="3600"/>
              <a:buFont typeface="Calibri"/>
              <a:buNone/>
            </a:pPr>
            <a:r>
              <a:rPr lang="en-US" sz="3600">
                <a:solidFill>
                  <a:schemeClr val="dk1"/>
                </a:solidFill>
                <a:latin typeface="Calibri"/>
                <a:ea typeface="Calibri"/>
                <a:cs typeface="Calibri"/>
                <a:sym typeface="Calibri"/>
              </a:rPr>
              <a:t>Mời các bạn cùng đọc khung ghi nhớ ở </a:t>
            </a:r>
            <a:r>
              <a:rPr lang="en-US" sz="3600">
                <a:solidFill>
                  <a:srgbClr val="0070C0"/>
                </a:solidFill>
                <a:latin typeface="Calibri"/>
                <a:ea typeface="Calibri"/>
                <a:cs typeface="Calibri"/>
                <a:sym typeface="Calibri"/>
              </a:rPr>
              <a:t>trang 16 </a:t>
            </a:r>
            <a:r>
              <a:rPr lang="en-US" sz="3600">
                <a:solidFill>
                  <a:schemeClr val="dk1"/>
                </a:solidFill>
                <a:latin typeface="Calibri"/>
                <a:ea typeface="Calibri"/>
                <a:cs typeface="Calibri"/>
                <a:sym typeface="Calibri"/>
              </a:rPr>
              <a:t>nhé!</a:t>
            </a:r>
            <a:endParaRPr sz="3600" b="0" i="0" u="none" strike="noStrike" cap="none">
              <a:solidFill>
                <a:srgbClr val="000000"/>
              </a:solidFill>
              <a:latin typeface="Open Sans"/>
              <a:ea typeface="Open Sans"/>
              <a:cs typeface="Open Sans"/>
              <a:sym typeface="Open Sans"/>
            </a:endParaRPr>
          </a:p>
        </p:txBody>
      </p:sp>
      <p:pic>
        <p:nvPicPr>
          <p:cNvPr id="556" name="Google Shape;556;p15"/>
          <p:cNvPicPr preferRelativeResize="0"/>
          <p:nvPr/>
        </p:nvPicPr>
        <p:blipFill rotWithShape="1">
          <a:blip r:embed="rId5">
            <a:alphaModFix/>
          </a:blip>
          <a:srcRect/>
          <a:stretch/>
        </p:blipFill>
        <p:spPr>
          <a:xfrm>
            <a:off x="771663" y="3617427"/>
            <a:ext cx="2020388" cy="24741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561"/>
        <p:cNvGrpSpPr/>
        <p:nvPr/>
      </p:nvGrpSpPr>
      <p:grpSpPr>
        <a:xfrm>
          <a:off x="0" y="0"/>
          <a:ext cx="0" cy="0"/>
          <a:chOff x="0" y="0"/>
          <a:chExt cx="0" cy="0"/>
        </a:xfrm>
      </p:grpSpPr>
      <p:grpSp>
        <p:nvGrpSpPr>
          <p:cNvPr id="562" name="Google Shape;562;p16"/>
          <p:cNvGrpSpPr/>
          <p:nvPr/>
        </p:nvGrpSpPr>
        <p:grpSpPr>
          <a:xfrm rot="10800000">
            <a:off x="-461737" y="-547007"/>
            <a:ext cx="3593475" cy="7477577"/>
            <a:chOff x="9107170" y="-77900"/>
            <a:chExt cx="3307048" cy="7164499"/>
          </a:xfrm>
        </p:grpSpPr>
        <p:grpSp>
          <p:nvGrpSpPr>
            <p:cNvPr id="563" name="Google Shape;563;p16"/>
            <p:cNvGrpSpPr/>
            <p:nvPr/>
          </p:nvGrpSpPr>
          <p:grpSpPr>
            <a:xfrm>
              <a:off x="9107170" y="-47625"/>
              <a:ext cx="3078131" cy="6905625"/>
              <a:chOff x="9107170" y="-47625"/>
              <a:chExt cx="3078131" cy="6905625"/>
            </a:xfrm>
          </p:grpSpPr>
          <p:sp>
            <p:nvSpPr>
              <p:cNvPr id="564" name="Google Shape;564;p16"/>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65" name="Google Shape;565;p16"/>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66" name="Google Shape;566;p16"/>
            <p:cNvGrpSpPr/>
            <p:nvPr/>
          </p:nvGrpSpPr>
          <p:grpSpPr>
            <a:xfrm>
              <a:off x="9229090" y="-50800"/>
              <a:ext cx="3078131" cy="7013798"/>
              <a:chOff x="9089390" y="0"/>
              <a:chExt cx="3078131" cy="6858000"/>
            </a:xfrm>
          </p:grpSpPr>
          <p:sp>
            <p:nvSpPr>
              <p:cNvPr id="567" name="Google Shape;567;p16"/>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68" name="Google Shape;568;p16"/>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69" name="Google Shape;569;p16"/>
            <p:cNvGrpSpPr/>
            <p:nvPr/>
          </p:nvGrpSpPr>
          <p:grpSpPr>
            <a:xfrm>
              <a:off x="9336373" y="-77900"/>
              <a:ext cx="3077845" cy="7164499"/>
              <a:chOff x="8997315" y="0"/>
              <a:chExt cx="3077845" cy="6858000"/>
            </a:xfrm>
          </p:grpSpPr>
          <p:sp>
            <p:nvSpPr>
              <p:cNvPr id="570" name="Google Shape;570;p16"/>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1" name="Google Shape;571;p16"/>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grpSp>
        <p:nvGrpSpPr>
          <p:cNvPr id="572" name="Google Shape;572;p16"/>
          <p:cNvGrpSpPr/>
          <p:nvPr/>
        </p:nvGrpSpPr>
        <p:grpSpPr>
          <a:xfrm>
            <a:off x="9067237" y="-104178"/>
            <a:ext cx="3593475" cy="7456600"/>
            <a:chOff x="9107170" y="-77900"/>
            <a:chExt cx="3307048" cy="7164499"/>
          </a:xfrm>
        </p:grpSpPr>
        <p:grpSp>
          <p:nvGrpSpPr>
            <p:cNvPr id="573" name="Google Shape;573;p16"/>
            <p:cNvGrpSpPr/>
            <p:nvPr/>
          </p:nvGrpSpPr>
          <p:grpSpPr>
            <a:xfrm>
              <a:off x="9107170" y="-47625"/>
              <a:ext cx="3078131" cy="6905625"/>
              <a:chOff x="9107170" y="-47625"/>
              <a:chExt cx="3078131" cy="6905625"/>
            </a:xfrm>
          </p:grpSpPr>
          <p:sp>
            <p:nvSpPr>
              <p:cNvPr id="574" name="Google Shape;574;p16"/>
              <p:cNvSpPr/>
              <p:nvPr/>
            </p:nvSpPr>
            <p:spPr>
              <a:xfrm>
                <a:off x="910717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5" name="Google Shape;575;p16"/>
              <p:cNvSpPr/>
              <p:nvPr/>
            </p:nvSpPr>
            <p:spPr>
              <a:xfrm>
                <a:off x="10814336" y="-47625"/>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4F0D8"/>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76" name="Google Shape;576;p16"/>
            <p:cNvGrpSpPr/>
            <p:nvPr/>
          </p:nvGrpSpPr>
          <p:grpSpPr>
            <a:xfrm>
              <a:off x="9229090" y="-50800"/>
              <a:ext cx="3078131" cy="7013798"/>
              <a:chOff x="9089390" y="0"/>
              <a:chExt cx="3078131" cy="6858000"/>
            </a:xfrm>
          </p:grpSpPr>
          <p:sp>
            <p:nvSpPr>
              <p:cNvPr id="577" name="Google Shape;577;p16"/>
              <p:cNvSpPr/>
              <p:nvPr/>
            </p:nvSpPr>
            <p:spPr>
              <a:xfrm>
                <a:off x="9089390"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78" name="Google Shape;578;p16"/>
              <p:cNvSpPr/>
              <p:nvPr/>
            </p:nvSpPr>
            <p:spPr>
              <a:xfrm>
                <a:off x="1079655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3E8C0"/>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79" name="Google Shape;579;p16"/>
            <p:cNvGrpSpPr/>
            <p:nvPr/>
          </p:nvGrpSpPr>
          <p:grpSpPr>
            <a:xfrm>
              <a:off x="9336373" y="-77900"/>
              <a:ext cx="3077845" cy="7164499"/>
              <a:chOff x="8997315" y="0"/>
              <a:chExt cx="3077845" cy="6858000"/>
            </a:xfrm>
          </p:grpSpPr>
          <p:sp>
            <p:nvSpPr>
              <p:cNvPr id="580" name="Google Shape;580;p16"/>
              <p:cNvSpPr/>
              <p:nvPr/>
            </p:nvSpPr>
            <p:spPr>
              <a:xfrm>
                <a:off x="899731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81" name="Google Shape;581;p16"/>
              <p:cNvSpPr/>
              <p:nvPr/>
            </p:nvSpPr>
            <p:spPr>
              <a:xfrm>
                <a:off x="1069749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BFDD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582" name="Google Shape;582;p16"/>
          <p:cNvSpPr/>
          <p:nvPr/>
        </p:nvSpPr>
        <p:spPr>
          <a:xfrm>
            <a:off x="1035249" y="207075"/>
            <a:ext cx="8962191" cy="128936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C8E2B0"/>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583" name="Google Shape;583;p16"/>
          <p:cNvSpPr txBox="1"/>
          <p:nvPr/>
        </p:nvSpPr>
        <p:spPr>
          <a:xfrm>
            <a:off x="1373775" y="562600"/>
            <a:ext cx="8791500" cy="55410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000" b="1">
                <a:solidFill>
                  <a:srgbClr val="23B24B"/>
                </a:solidFill>
                <a:latin typeface="Calibri"/>
                <a:ea typeface="Calibri"/>
                <a:cs typeface="Calibri"/>
                <a:sym typeface="Calibri"/>
              </a:rPr>
              <a:t>3. Khám phá thao tác xỏ que xiên tre qua bìa các-tông</a:t>
            </a:r>
            <a:endParaRPr sz="3000" b="1">
              <a:solidFill>
                <a:srgbClr val="23B24B"/>
              </a:solidFill>
              <a:latin typeface="Calibri"/>
              <a:ea typeface="Calibri"/>
              <a:cs typeface="Calibri"/>
              <a:sym typeface="Calibri"/>
            </a:endParaRPr>
          </a:p>
        </p:txBody>
      </p:sp>
      <p:pic>
        <p:nvPicPr>
          <p:cNvPr id="584" name="Google Shape;584;p16" descr="A cartoon of a magnifying glass&#10;&#10;Description automatically generated"/>
          <p:cNvPicPr preferRelativeResize="0"/>
          <p:nvPr/>
        </p:nvPicPr>
        <p:blipFill rotWithShape="1">
          <a:blip r:embed="rId3">
            <a:alphaModFix/>
          </a:blip>
          <a:srcRect/>
          <a:stretch/>
        </p:blipFill>
        <p:spPr>
          <a:xfrm>
            <a:off x="376057" y="315597"/>
            <a:ext cx="1048104" cy="1048104"/>
          </a:xfrm>
          <a:prstGeom prst="rect">
            <a:avLst/>
          </a:prstGeom>
          <a:noFill/>
          <a:ln>
            <a:noFill/>
          </a:ln>
        </p:spPr>
      </p:pic>
      <p:sp>
        <p:nvSpPr>
          <p:cNvPr id="585" name="Google Shape;585;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17</a:t>
            </a:fld>
            <a:endParaRPr/>
          </a:p>
        </p:txBody>
      </p:sp>
      <p:pic>
        <p:nvPicPr>
          <p:cNvPr id="586" name="Google Shape;586;p16"/>
          <p:cNvPicPr preferRelativeResize="0"/>
          <p:nvPr/>
        </p:nvPicPr>
        <p:blipFill rotWithShape="1">
          <a:blip r:embed="rId4">
            <a:alphaModFix/>
          </a:blip>
          <a:srcRect/>
          <a:stretch/>
        </p:blipFill>
        <p:spPr>
          <a:xfrm>
            <a:off x="11655214" y="0"/>
            <a:ext cx="536786" cy="538076"/>
          </a:xfrm>
          <a:prstGeom prst="rect">
            <a:avLst/>
          </a:prstGeom>
          <a:noFill/>
          <a:ln>
            <a:noFill/>
          </a:ln>
        </p:spPr>
      </p:pic>
      <p:pic>
        <p:nvPicPr>
          <p:cNvPr id="587" name="Google Shape;587;p16"/>
          <p:cNvPicPr preferRelativeResize="0"/>
          <p:nvPr/>
        </p:nvPicPr>
        <p:blipFill rotWithShape="1">
          <a:blip r:embed="rId5">
            <a:alphaModFix/>
          </a:blip>
          <a:srcRect/>
          <a:stretch/>
        </p:blipFill>
        <p:spPr>
          <a:xfrm>
            <a:off x="771663" y="3617427"/>
            <a:ext cx="2020388" cy="2474199"/>
          </a:xfrm>
          <a:prstGeom prst="rect">
            <a:avLst/>
          </a:prstGeom>
          <a:noFill/>
          <a:ln>
            <a:noFill/>
          </a:ln>
        </p:spPr>
      </p:pic>
      <p:sp>
        <p:nvSpPr>
          <p:cNvPr id="588" name="Google Shape;588;p16"/>
          <p:cNvSpPr/>
          <p:nvPr/>
        </p:nvSpPr>
        <p:spPr>
          <a:xfrm>
            <a:off x="1164478" y="1633558"/>
            <a:ext cx="10189322" cy="1467029"/>
          </a:xfrm>
          <a:prstGeom prst="roundRect">
            <a:avLst>
              <a:gd name="adj" fmla="val 9154"/>
            </a:avLst>
          </a:prstGeom>
          <a:solidFill>
            <a:srgbClr val="E1EFD8"/>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600"/>
              <a:buFont typeface="Open Sans"/>
              <a:buNone/>
            </a:pPr>
            <a:r>
              <a:rPr lang="en-US" sz="3600">
                <a:solidFill>
                  <a:srgbClr val="000000"/>
                </a:solidFill>
                <a:latin typeface="Open Sans"/>
                <a:ea typeface="Open Sans"/>
                <a:cs typeface="Open Sans"/>
                <a:sym typeface="Open Sans"/>
              </a:rPr>
              <a:t>Em nhận dụng cụ và thực hiện theo hướng dẫn trong </a:t>
            </a:r>
            <a:r>
              <a:rPr lang="en-US" sz="3600">
                <a:solidFill>
                  <a:srgbClr val="FF0000"/>
                </a:solidFill>
                <a:latin typeface="Open Sans"/>
                <a:ea typeface="Open Sans"/>
                <a:cs typeface="Open Sans"/>
                <a:sym typeface="Open Sans"/>
              </a:rPr>
              <a:t>hình 5</a:t>
            </a:r>
            <a:r>
              <a:rPr lang="en-US" sz="3600">
                <a:solidFill>
                  <a:srgbClr val="000000"/>
                </a:solidFill>
                <a:latin typeface="Open Sans"/>
                <a:ea typeface="Open Sans"/>
                <a:cs typeface="Open Sans"/>
                <a:sym typeface="Open Sans"/>
              </a:rPr>
              <a:t>, </a:t>
            </a:r>
            <a:r>
              <a:rPr lang="en-US" sz="3600">
                <a:solidFill>
                  <a:srgbClr val="0070C0"/>
                </a:solidFill>
                <a:latin typeface="Open Sans"/>
                <a:ea typeface="Open Sans"/>
                <a:cs typeface="Open Sans"/>
                <a:sym typeface="Open Sans"/>
              </a:rPr>
              <a:t>trang 16</a:t>
            </a:r>
            <a:r>
              <a:rPr lang="en-US" sz="3600">
                <a:solidFill>
                  <a:srgbClr val="000000"/>
                </a:solidFill>
                <a:latin typeface="Open Sans"/>
                <a:ea typeface="Open Sans"/>
                <a:cs typeface="Open Sans"/>
                <a:sym typeface="Open Sans"/>
              </a:rPr>
              <a:t>.</a:t>
            </a:r>
            <a:endParaRPr sz="3600" b="0" i="0" u="none" strike="noStrike" cap="none">
              <a:solidFill>
                <a:srgbClr val="000000"/>
              </a:solidFill>
              <a:latin typeface="Open Sans"/>
              <a:ea typeface="Open Sans"/>
              <a:cs typeface="Open Sans"/>
              <a:sym typeface="Open Sans"/>
            </a:endParaRPr>
          </a:p>
        </p:txBody>
      </p:sp>
      <p:pic>
        <p:nvPicPr>
          <p:cNvPr id="589" name="Google Shape;589;p16"/>
          <p:cNvPicPr preferRelativeResize="0"/>
          <p:nvPr/>
        </p:nvPicPr>
        <p:blipFill rotWithShape="1">
          <a:blip r:embed="rId6">
            <a:alphaModFix/>
          </a:blip>
          <a:srcRect/>
          <a:stretch/>
        </p:blipFill>
        <p:spPr>
          <a:xfrm>
            <a:off x="5200740" y="3258103"/>
            <a:ext cx="4006567" cy="332596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grpSp>
        <p:nvGrpSpPr>
          <p:cNvPr id="594" name="Google Shape;594;p17"/>
          <p:cNvGrpSpPr/>
          <p:nvPr/>
        </p:nvGrpSpPr>
        <p:grpSpPr>
          <a:xfrm>
            <a:off x="-212990" y="-288111"/>
            <a:ext cx="3344731" cy="7237400"/>
            <a:chOff x="-212990" y="-360681"/>
            <a:chExt cx="3344731" cy="7237400"/>
          </a:xfrm>
        </p:grpSpPr>
        <p:sp>
          <p:nvSpPr>
            <p:cNvPr id="595" name="Google Shape;595;p1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6" name="Google Shape;596;p1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597" name="Google Shape;597;p17"/>
          <p:cNvGrpSpPr/>
          <p:nvPr/>
        </p:nvGrpSpPr>
        <p:grpSpPr>
          <a:xfrm>
            <a:off x="-345470" y="-397390"/>
            <a:ext cx="3344731" cy="7346679"/>
            <a:chOff x="-345470" y="-469960"/>
            <a:chExt cx="3344731" cy="7376013"/>
          </a:xfrm>
        </p:grpSpPr>
        <p:sp>
          <p:nvSpPr>
            <p:cNvPr id="598" name="Google Shape;598;p1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599" name="Google Shape;599;p1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00" name="Google Shape;600;p17"/>
          <p:cNvGrpSpPr/>
          <p:nvPr/>
        </p:nvGrpSpPr>
        <p:grpSpPr>
          <a:xfrm>
            <a:off x="-461734" y="-526030"/>
            <a:ext cx="3344420" cy="7475319"/>
            <a:chOff x="-461734" y="-598600"/>
            <a:chExt cx="3344420" cy="7580186"/>
          </a:xfrm>
        </p:grpSpPr>
        <p:sp>
          <p:nvSpPr>
            <p:cNvPr id="601" name="Google Shape;601;p1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2" name="Google Shape;602;p1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03" name="Google Shape;603;p17"/>
          <p:cNvSpPr/>
          <p:nvPr/>
        </p:nvSpPr>
        <p:spPr>
          <a:xfrm>
            <a:off x="9067237" y="111007"/>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4" name="Google Shape;604;p17"/>
          <p:cNvSpPr/>
          <p:nvPr/>
        </p:nvSpPr>
        <p:spPr>
          <a:xfrm>
            <a:off x="10922262" y="-43641"/>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5" name="Google Shape;605;p17"/>
          <p:cNvSpPr/>
          <p:nvPr/>
        </p:nvSpPr>
        <p:spPr>
          <a:xfrm>
            <a:off x="9199717" y="60524"/>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6" name="Google Shape;606;p17"/>
          <p:cNvSpPr/>
          <p:nvPr/>
        </p:nvSpPr>
        <p:spPr>
          <a:xfrm>
            <a:off x="11054742" y="-43543"/>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07" name="Google Shape;607;p17"/>
          <p:cNvGrpSpPr/>
          <p:nvPr/>
        </p:nvGrpSpPr>
        <p:grpSpPr>
          <a:xfrm>
            <a:off x="9303872" y="-68116"/>
            <a:ext cx="3349561" cy="7449566"/>
            <a:chOff x="9303872" y="-24574"/>
            <a:chExt cx="3349561" cy="7449566"/>
          </a:xfrm>
        </p:grpSpPr>
        <p:sp>
          <p:nvSpPr>
            <p:cNvPr id="608" name="Google Shape;608;p1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09" name="Google Shape;609;p1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610" name="Google Shape;610;p17"/>
          <p:cNvPicPr preferRelativeResize="0"/>
          <p:nvPr/>
        </p:nvPicPr>
        <p:blipFill rotWithShape="1">
          <a:blip r:embed="rId3">
            <a:alphaModFix/>
          </a:blip>
          <a:srcRect/>
          <a:stretch/>
        </p:blipFill>
        <p:spPr>
          <a:xfrm>
            <a:off x="1005399" y="2142632"/>
            <a:ext cx="10181202" cy="2572735"/>
          </a:xfrm>
          <a:prstGeom prst="rect">
            <a:avLst/>
          </a:prstGeom>
          <a:noFill/>
          <a:ln>
            <a:noFill/>
          </a:ln>
        </p:spPr>
      </p:pic>
      <p:grpSp>
        <p:nvGrpSpPr>
          <p:cNvPr id="611" name="Google Shape;611;p17"/>
          <p:cNvGrpSpPr/>
          <p:nvPr/>
        </p:nvGrpSpPr>
        <p:grpSpPr>
          <a:xfrm>
            <a:off x="858755" y="5600192"/>
            <a:ext cx="1455420" cy="956939"/>
            <a:chOff x="5701962" y="0"/>
            <a:chExt cx="6490038" cy="4267200"/>
          </a:xfrm>
        </p:grpSpPr>
        <p:pic>
          <p:nvPicPr>
            <p:cNvPr id="612" name="Google Shape;612;p17"/>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613" name="Google Shape;613;p17"/>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614" name="Google Shape;614;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18</a:t>
            </a:fld>
            <a:endParaRPr/>
          </a:p>
        </p:txBody>
      </p:sp>
      <p:pic>
        <p:nvPicPr>
          <p:cNvPr id="615" name="Google Shape;615;p17"/>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Google Shape;620;p18"/>
          <p:cNvSpPr/>
          <p:nvPr/>
        </p:nvSpPr>
        <p:spPr>
          <a:xfrm>
            <a:off x="1291564" y="1241583"/>
            <a:ext cx="1707854" cy="458337"/>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21" name="Google Shape;621;p18"/>
          <p:cNvGrpSpPr/>
          <p:nvPr/>
        </p:nvGrpSpPr>
        <p:grpSpPr>
          <a:xfrm>
            <a:off x="-212990" y="-317139"/>
            <a:ext cx="3344731" cy="7237400"/>
            <a:chOff x="-212990" y="-360681"/>
            <a:chExt cx="3344731" cy="7237400"/>
          </a:xfrm>
        </p:grpSpPr>
        <p:sp>
          <p:nvSpPr>
            <p:cNvPr id="622" name="Google Shape;622;p1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3" name="Google Shape;623;p1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24" name="Google Shape;624;p18"/>
          <p:cNvGrpSpPr/>
          <p:nvPr/>
        </p:nvGrpSpPr>
        <p:grpSpPr>
          <a:xfrm>
            <a:off x="-345470" y="-426418"/>
            <a:ext cx="3344731" cy="7346679"/>
            <a:chOff x="-345470" y="-469960"/>
            <a:chExt cx="3344731" cy="7376013"/>
          </a:xfrm>
        </p:grpSpPr>
        <p:sp>
          <p:nvSpPr>
            <p:cNvPr id="625" name="Google Shape;625;p1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6" name="Google Shape;626;p1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27" name="Google Shape;627;p18"/>
          <p:cNvGrpSpPr/>
          <p:nvPr/>
        </p:nvGrpSpPr>
        <p:grpSpPr>
          <a:xfrm>
            <a:off x="-461734" y="-555058"/>
            <a:ext cx="3344420" cy="7475319"/>
            <a:chOff x="-461734" y="-598600"/>
            <a:chExt cx="3344420" cy="7580186"/>
          </a:xfrm>
        </p:grpSpPr>
        <p:sp>
          <p:nvSpPr>
            <p:cNvPr id="628" name="Google Shape;628;p1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29" name="Google Shape;629;p1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30" name="Google Shape;630;p18"/>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1" name="Google Shape;631;p18"/>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2" name="Google Shape;632;p18"/>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3" name="Google Shape;633;p18"/>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34" name="Google Shape;634;p18"/>
          <p:cNvGrpSpPr/>
          <p:nvPr/>
        </p:nvGrpSpPr>
        <p:grpSpPr>
          <a:xfrm>
            <a:off x="9303872" y="-82630"/>
            <a:ext cx="3349561" cy="7449566"/>
            <a:chOff x="9303872" y="-24574"/>
            <a:chExt cx="3349561" cy="7449566"/>
          </a:xfrm>
        </p:grpSpPr>
        <p:sp>
          <p:nvSpPr>
            <p:cNvPr id="635" name="Google Shape;635;p18"/>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36" name="Google Shape;636;p18"/>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37" name="Google Shape;637;p18"/>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38" name="Google Shape;638;p18"/>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39" name="Google Shape;639;p18"/>
          <p:cNvSpPr txBox="1"/>
          <p:nvPr/>
        </p:nvSpPr>
        <p:spPr>
          <a:xfrm>
            <a:off x="1364253" y="1191361"/>
            <a:ext cx="1739164" cy="523220"/>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2800" b="1">
                <a:solidFill>
                  <a:srgbClr val="C55A11"/>
                </a:solidFill>
                <a:latin typeface="Calibri"/>
                <a:ea typeface="Calibri"/>
                <a:cs typeface="Calibri"/>
                <a:sym typeface="Calibri"/>
              </a:rPr>
              <a:t>1. Em có</a:t>
            </a:r>
            <a:endParaRPr sz="2800" b="1">
              <a:solidFill>
                <a:srgbClr val="C55A11"/>
              </a:solidFill>
              <a:latin typeface="Calibri"/>
              <a:ea typeface="Calibri"/>
              <a:cs typeface="Calibri"/>
              <a:sym typeface="Calibri"/>
            </a:endParaRPr>
          </a:p>
        </p:txBody>
      </p:sp>
      <p:sp>
        <p:nvSpPr>
          <p:cNvPr id="640" name="Google Shape;640;p18"/>
          <p:cNvSpPr txBox="1"/>
          <p:nvPr/>
        </p:nvSpPr>
        <p:spPr>
          <a:xfrm>
            <a:off x="1392508" y="385561"/>
            <a:ext cx="3710171" cy="584775"/>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200" b="1">
                <a:solidFill>
                  <a:srgbClr val="F5811E"/>
                </a:solidFill>
                <a:latin typeface="Calibri"/>
                <a:ea typeface="Calibri"/>
                <a:cs typeface="Calibri"/>
                <a:sym typeface="Calibri"/>
              </a:rPr>
              <a:t>Sáng chế STEM</a:t>
            </a:r>
            <a:endParaRPr/>
          </a:p>
        </p:txBody>
      </p:sp>
      <p:sp>
        <p:nvSpPr>
          <p:cNvPr id="641" name="Google Shape;641;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19</a:t>
            </a:fld>
            <a:endParaRPr/>
          </a:p>
        </p:txBody>
      </p:sp>
      <p:pic>
        <p:nvPicPr>
          <p:cNvPr id="642" name="Google Shape;642;p18"/>
          <p:cNvPicPr preferRelativeResize="0"/>
          <p:nvPr/>
        </p:nvPicPr>
        <p:blipFill rotWithShape="1">
          <a:blip r:embed="rId4">
            <a:alphaModFix/>
          </a:blip>
          <a:srcRect/>
          <a:stretch/>
        </p:blipFill>
        <p:spPr>
          <a:xfrm>
            <a:off x="567600" y="2829766"/>
            <a:ext cx="1963422" cy="2354152"/>
          </a:xfrm>
          <a:prstGeom prst="rect">
            <a:avLst/>
          </a:prstGeom>
          <a:noFill/>
          <a:ln>
            <a:noFill/>
          </a:ln>
        </p:spPr>
      </p:pic>
      <p:pic>
        <p:nvPicPr>
          <p:cNvPr id="643" name="Google Shape;643;p18"/>
          <p:cNvPicPr preferRelativeResize="0"/>
          <p:nvPr/>
        </p:nvPicPr>
        <p:blipFill rotWithShape="1">
          <a:blip r:embed="rId5">
            <a:alphaModFix/>
          </a:blip>
          <a:srcRect/>
          <a:stretch/>
        </p:blipFill>
        <p:spPr>
          <a:xfrm>
            <a:off x="11655214" y="0"/>
            <a:ext cx="536786" cy="538076"/>
          </a:xfrm>
          <a:prstGeom prst="rect">
            <a:avLst/>
          </a:prstGeom>
          <a:noFill/>
          <a:ln>
            <a:noFill/>
          </a:ln>
        </p:spPr>
      </p:pic>
      <p:pic>
        <p:nvPicPr>
          <p:cNvPr id="644" name="Google Shape;644;p18"/>
          <p:cNvPicPr preferRelativeResize="0"/>
          <p:nvPr/>
        </p:nvPicPr>
        <p:blipFill rotWithShape="1">
          <a:blip r:embed="rId6">
            <a:alphaModFix/>
          </a:blip>
          <a:srcRect/>
          <a:stretch/>
        </p:blipFill>
        <p:spPr>
          <a:xfrm>
            <a:off x="2496538" y="5670703"/>
            <a:ext cx="4577651" cy="985579"/>
          </a:xfrm>
          <a:prstGeom prst="rect">
            <a:avLst/>
          </a:prstGeom>
          <a:noFill/>
          <a:ln>
            <a:noFill/>
          </a:ln>
          <a:effectLst>
            <a:outerShdw blurRad="292100" dist="139700" dir="2700000" algn="tl" rotWithShape="0">
              <a:srgbClr val="333333">
                <a:alpha val="64705"/>
              </a:srgbClr>
            </a:outerShdw>
          </a:effectLst>
        </p:spPr>
      </p:pic>
      <p:pic>
        <p:nvPicPr>
          <p:cNvPr id="645" name="Google Shape;645;p18"/>
          <p:cNvPicPr preferRelativeResize="0"/>
          <p:nvPr/>
        </p:nvPicPr>
        <p:blipFill rotWithShape="1">
          <a:blip r:embed="rId7">
            <a:alphaModFix/>
          </a:blip>
          <a:srcRect/>
          <a:stretch/>
        </p:blipFill>
        <p:spPr>
          <a:xfrm>
            <a:off x="2573906" y="2113804"/>
            <a:ext cx="2440052" cy="3070114"/>
          </a:xfrm>
          <a:prstGeom prst="rect">
            <a:avLst/>
          </a:prstGeom>
          <a:noFill/>
          <a:ln>
            <a:noFill/>
          </a:ln>
          <a:effectLst>
            <a:outerShdw blurRad="292100" dist="139700" dir="2700000" algn="tl" rotWithShape="0">
              <a:srgbClr val="333333">
                <a:alpha val="64705"/>
              </a:srgbClr>
            </a:outerShdw>
          </a:effectLst>
        </p:spPr>
      </p:pic>
      <p:pic>
        <p:nvPicPr>
          <p:cNvPr id="646" name="Google Shape;646;p18"/>
          <p:cNvPicPr preferRelativeResize="0"/>
          <p:nvPr/>
        </p:nvPicPr>
        <p:blipFill rotWithShape="1">
          <a:blip r:embed="rId8">
            <a:alphaModFix/>
          </a:blip>
          <a:srcRect/>
          <a:stretch/>
        </p:blipFill>
        <p:spPr>
          <a:xfrm>
            <a:off x="5130094" y="2113804"/>
            <a:ext cx="2489850" cy="3062293"/>
          </a:xfrm>
          <a:prstGeom prst="rect">
            <a:avLst/>
          </a:prstGeom>
          <a:noFill/>
          <a:ln>
            <a:noFill/>
          </a:ln>
          <a:effectLst>
            <a:outerShdw blurRad="292100" dist="139700" dir="2700000" algn="tl" rotWithShape="0">
              <a:srgbClr val="333333">
                <a:alpha val="64705"/>
              </a:srgbClr>
            </a:outerShdw>
          </a:effectLst>
        </p:spPr>
      </p:pic>
      <p:pic>
        <p:nvPicPr>
          <p:cNvPr id="647" name="Google Shape;647;p18"/>
          <p:cNvPicPr preferRelativeResize="0"/>
          <p:nvPr/>
        </p:nvPicPr>
        <p:blipFill rotWithShape="1">
          <a:blip r:embed="rId9">
            <a:alphaModFix/>
          </a:blip>
          <a:srcRect/>
          <a:stretch/>
        </p:blipFill>
        <p:spPr>
          <a:xfrm>
            <a:off x="7752424" y="2799140"/>
            <a:ext cx="3974749" cy="2345384"/>
          </a:xfrm>
          <a:prstGeom prst="rect">
            <a:avLst/>
          </a:prstGeom>
          <a:noFill/>
          <a:ln>
            <a:noFill/>
          </a:ln>
          <a:effectLst>
            <a:outerShdw blurRad="292100" dist="139700" dir="2700000" algn="tl" rotWithShape="0">
              <a:srgbClr val="333333">
                <a:alpha val="64705"/>
              </a:srgbClr>
            </a:outerShdw>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4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4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4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4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pic>
        <p:nvPicPr>
          <p:cNvPr id="179" name="Google Shape;179;p1" descr="A blue and white clouds in space&#10;&#10;Description automatically generated"/>
          <p:cNvPicPr preferRelativeResize="0"/>
          <p:nvPr/>
        </p:nvPicPr>
        <p:blipFill rotWithShape="1">
          <a:blip r:embed="rId3">
            <a:alphaModFix/>
          </a:blip>
          <a:srcRect/>
          <a:stretch/>
        </p:blipFill>
        <p:spPr>
          <a:xfrm>
            <a:off x="1" y="0"/>
            <a:ext cx="12192000" cy="7313190"/>
          </a:xfrm>
          <a:prstGeom prst="rect">
            <a:avLst/>
          </a:prstGeom>
          <a:noFill/>
          <a:ln>
            <a:noFill/>
          </a:ln>
        </p:spPr>
      </p:pic>
      <p:pic>
        <p:nvPicPr>
          <p:cNvPr id="180" name="Google Shape;180;p1"/>
          <p:cNvPicPr preferRelativeResize="0"/>
          <p:nvPr/>
        </p:nvPicPr>
        <p:blipFill rotWithShape="1">
          <a:blip r:embed="rId4">
            <a:alphaModFix/>
          </a:blip>
          <a:srcRect/>
          <a:stretch/>
        </p:blipFill>
        <p:spPr>
          <a:xfrm>
            <a:off x="11016342" y="157267"/>
            <a:ext cx="1023257" cy="1025717"/>
          </a:xfrm>
          <a:prstGeom prst="rect">
            <a:avLst/>
          </a:prstGeom>
          <a:noFill/>
          <a:ln>
            <a:noFill/>
          </a:ln>
        </p:spPr>
      </p:pic>
      <p:pic>
        <p:nvPicPr>
          <p:cNvPr id="181" name="Google Shape;181;p1"/>
          <p:cNvPicPr preferRelativeResize="0"/>
          <p:nvPr/>
        </p:nvPicPr>
        <p:blipFill rotWithShape="1">
          <a:blip r:embed="rId5">
            <a:alphaModFix/>
          </a:blip>
          <a:srcRect/>
          <a:stretch/>
        </p:blipFill>
        <p:spPr>
          <a:xfrm>
            <a:off x="629916" y="910678"/>
            <a:ext cx="7343144" cy="5172975"/>
          </a:xfrm>
          <a:prstGeom prst="rect">
            <a:avLst/>
          </a:prstGeom>
          <a:noFill/>
          <a:ln>
            <a:noFill/>
          </a:ln>
          <a:effectLst>
            <a:outerShdw blurRad="50800" dist="330200" dir="2700000" algn="tl" rotWithShape="0">
              <a:srgbClr val="000000">
                <a:alpha val="40000"/>
              </a:srgbClr>
            </a:outerShdw>
          </a:effectLst>
        </p:spPr>
      </p:pic>
      <p:pic>
        <p:nvPicPr>
          <p:cNvPr id="182" name="Google Shape;182;p1"/>
          <p:cNvPicPr preferRelativeResize="0"/>
          <p:nvPr/>
        </p:nvPicPr>
        <p:blipFill rotWithShape="1">
          <a:blip r:embed="rId6">
            <a:alphaModFix/>
          </a:blip>
          <a:srcRect/>
          <a:stretch/>
        </p:blipFill>
        <p:spPr>
          <a:xfrm>
            <a:off x="7973060" y="1296501"/>
            <a:ext cx="4450989" cy="4401327"/>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800"/>
                                  </p:stCondLst>
                                  <p:childTnLst>
                                    <p:set>
                                      <p:cBhvr>
                                        <p:cTn id="6" dur="1" fill="hold">
                                          <p:stCondLst>
                                            <p:cond delay="0"/>
                                          </p:stCondLst>
                                        </p:cTn>
                                        <p:tgtEl>
                                          <p:spTgt spid="181"/>
                                        </p:tgtEl>
                                        <p:attrNameLst>
                                          <p:attrName>style.visibility</p:attrName>
                                        </p:attrNameLst>
                                      </p:cBhvr>
                                      <p:to>
                                        <p:strVal val="visible"/>
                                      </p:to>
                                    </p:set>
                                    <p:anim calcmode="lin" valueType="num">
                                      <p:cBhvr additive="base">
                                        <p:cTn id="7" dur="500"/>
                                        <p:tgtEl>
                                          <p:spTgt spid="18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51"/>
        <p:cNvGrpSpPr/>
        <p:nvPr/>
      </p:nvGrpSpPr>
      <p:grpSpPr>
        <a:xfrm>
          <a:off x="0" y="0"/>
          <a:ext cx="0" cy="0"/>
          <a:chOff x="0" y="0"/>
          <a:chExt cx="0" cy="0"/>
        </a:xfrm>
      </p:grpSpPr>
      <p:sp>
        <p:nvSpPr>
          <p:cNvPr id="652" name="Google Shape;652;p19"/>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53" name="Google Shape;653;p19"/>
          <p:cNvGrpSpPr/>
          <p:nvPr/>
        </p:nvGrpSpPr>
        <p:grpSpPr>
          <a:xfrm>
            <a:off x="-212990" y="-317139"/>
            <a:ext cx="3344731" cy="7237400"/>
            <a:chOff x="-212990" y="-360681"/>
            <a:chExt cx="3344731" cy="7237400"/>
          </a:xfrm>
        </p:grpSpPr>
        <p:sp>
          <p:nvSpPr>
            <p:cNvPr id="654" name="Google Shape;654;p19"/>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55" name="Google Shape;655;p19"/>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56" name="Google Shape;656;p19"/>
          <p:cNvGrpSpPr/>
          <p:nvPr/>
        </p:nvGrpSpPr>
        <p:grpSpPr>
          <a:xfrm>
            <a:off x="-345470" y="-426418"/>
            <a:ext cx="3344731" cy="7346679"/>
            <a:chOff x="-345470" y="-469960"/>
            <a:chExt cx="3344731" cy="7376013"/>
          </a:xfrm>
        </p:grpSpPr>
        <p:sp>
          <p:nvSpPr>
            <p:cNvPr id="657" name="Google Shape;657;p19"/>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58" name="Google Shape;658;p19"/>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59" name="Google Shape;659;p19"/>
          <p:cNvGrpSpPr/>
          <p:nvPr/>
        </p:nvGrpSpPr>
        <p:grpSpPr>
          <a:xfrm>
            <a:off x="-461734" y="-555058"/>
            <a:ext cx="3344420" cy="7475319"/>
            <a:chOff x="-461734" y="-598600"/>
            <a:chExt cx="3344420" cy="7580186"/>
          </a:xfrm>
        </p:grpSpPr>
        <p:sp>
          <p:nvSpPr>
            <p:cNvPr id="660" name="Google Shape;660;p19"/>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1" name="Google Shape;661;p19"/>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62" name="Google Shape;662;p19"/>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3" name="Google Shape;663;p19"/>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4" name="Google Shape;664;p19"/>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5" name="Google Shape;665;p19"/>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66" name="Google Shape;666;p19"/>
          <p:cNvGrpSpPr/>
          <p:nvPr/>
        </p:nvGrpSpPr>
        <p:grpSpPr>
          <a:xfrm>
            <a:off x="9303872" y="-82630"/>
            <a:ext cx="3349561" cy="7449566"/>
            <a:chOff x="9303872" y="-24574"/>
            <a:chExt cx="3349561" cy="7449566"/>
          </a:xfrm>
        </p:grpSpPr>
        <p:sp>
          <p:nvSpPr>
            <p:cNvPr id="667" name="Google Shape;667;p19"/>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68" name="Google Shape;668;p19"/>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69" name="Google Shape;669;p19"/>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70" name="Google Shape;670;p19"/>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671" name="Google Shape;671;p19"/>
          <p:cNvSpPr txBox="1"/>
          <p:nvPr/>
        </p:nvSpPr>
        <p:spPr>
          <a:xfrm>
            <a:off x="1364253" y="1191361"/>
            <a:ext cx="2587261"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800"/>
              <a:buFont typeface="Calibri"/>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672" name="Google Shape;672;p19"/>
          <p:cNvSpPr txBox="1"/>
          <p:nvPr/>
        </p:nvSpPr>
        <p:spPr>
          <a:xfrm>
            <a:off x="1392508" y="385561"/>
            <a:ext cx="37101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11E"/>
              </a:buClr>
              <a:buSzPts val="3200"/>
              <a:buFont typeface="Calibri"/>
              <a:buNone/>
            </a:pPr>
            <a:r>
              <a:rPr lang="en-US" sz="3200" b="1" i="0" u="none" strike="noStrike" cap="none">
                <a:solidFill>
                  <a:srgbClr val="F5811E"/>
                </a:solidFill>
                <a:latin typeface="Calibri"/>
                <a:ea typeface="Calibri"/>
                <a:cs typeface="Calibri"/>
                <a:sym typeface="Calibri"/>
              </a:rPr>
              <a:t>Sáng chế STEM</a:t>
            </a:r>
            <a:endParaRPr/>
          </a:p>
        </p:txBody>
      </p:sp>
      <p:sp>
        <p:nvSpPr>
          <p:cNvPr id="673" name="Google Shape;673;p19"/>
          <p:cNvSpPr/>
          <p:nvPr/>
        </p:nvSpPr>
        <p:spPr>
          <a:xfrm>
            <a:off x="347903" y="1764800"/>
            <a:ext cx="2587200" cy="510900"/>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457200" marR="0" lvl="0" indent="-381000" algn="l" rtl="0">
              <a:lnSpc>
                <a:spcPct val="100000"/>
              </a:lnSpc>
              <a:spcBef>
                <a:spcPts val="0"/>
              </a:spcBef>
              <a:spcAft>
                <a:spcPts val="0"/>
              </a:spcAft>
              <a:buClr>
                <a:srgbClr val="C55A11"/>
              </a:buClr>
              <a:buSzPts val="2400"/>
              <a:buFont typeface="Calibri"/>
              <a:buAutoNum type="alphaLcParenR"/>
            </a:pPr>
            <a:r>
              <a:rPr lang="en-US" sz="2400" b="1" i="0" u="none" strike="noStrike" cap="none">
                <a:solidFill>
                  <a:srgbClr val="C55A11"/>
                </a:solidFill>
                <a:latin typeface="Calibri"/>
                <a:ea typeface="Calibri"/>
                <a:cs typeface="Calibri"/>
                <a:sym typeface="Calibri"/>
              </a:rPr>
              <a:t>Em làm gì?</a:t>
            </a:r>
            <a:endParaRPr/>
          </a:p>
        </p:txBody>
      </p:sp>
      <p:pic>
        <p:nvPicPr>
          <p:cNvPr id="674" name="Google Shape;674;p19"/>
          <p:cNvPicPr preferRelativeResize="0"/>
          <p:nvPr/>
        </p:nvPicPr>
        <p:blipFill rotWithShape="1">
          <a:blip r:embed="rId4">
            <a:alphaModFix/>
          </a:blip>
          <a:srcRect/>
          <a:stretch/>
        </p:blipFill>
        <p:spPr>
          <a:xfrm>
            <a:off x="1377038" y="2619904"/>
            <a:ext cx="2867425" cy="3543795"/>
          </a:xfrm>
          <a:prstGeom prst="rect">
            <a:avLst/>
          </a:prstGeom>
          <a:noFill/>
          <a:ln>
            <a:noFill/>
          </a:ln>
        </p:spPr>
      </p:pic>
      <p:sp>
        <p:nvSpPr>
          <p:cNvPr id="675" name="Google Shape;675;p19"/>
          <p:cNvSpPr/>
          <p:nvPr/>
        </p:nvSpPr>
        <p:spPr>
          <a:xfrm>
            <a:off x="4721460" y="2807804"/>
            <a:ext cx="6875758" cy="1595948"/>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just" rtl="0">
              <a:spcBef>
                <a:spcPts val="600"/>
              </a:spcBef>
              <a:spcAft>
                <a:spcPts val="600"/>
              </a:spcAft>
              <a:buNone/>
            </a:pPr>
            <a:r>
              <a:rPr lang="en-US" sz="3600" b="0" i="0" u="none" strike="noStrike" cap="none">
                <a:solidFill>
                  <a:srgbClr val="000000"/>
                </a:solidFill>
                <a:latin typeface="Calibri"/>
                <a:ea typeface="Calibri"/>
                <a:cs typeface="Calibri"/>
                <a:sym typeface="Calibri"/>
              </a:rPr>
              <a:t>Quan sát </a:t>
            </a:r>
            <a:r>
              <a:rPr lang="en-US" sz="3600" b="0" i="0" u="none" strike="noStrike" cap="none">
                <a:solidFill>
                  <a:srgbClr val="FF0000"/>
                </a:solidFill>
                <a:latin typeface="Calibri"/>
                <a:ea typeface="Calibri"/>
                <a:cs typeface="Calibri"/>
                <a:sym typeface="Calibri"/>
              </a:rPr>
              <a:t>hình 6</a:t>
            </a:r>
            <a:r>
              <a:rPr lang="en-US" sz="3600">
                <a:solidFill>
                  <a:srgbClr val="000000"/>
                </a:solidFill>
                <a:latin typeface="Calibri"/>
                <a:ea typeface="Calibri"/>
                <a:cs typeface="Calibri"/>
                <a:sym typeface="Calibri"/>
              </a:rPr>
              <a:t> ở </a:t>
            </a:r>
            <a:r>
              <a:rPr lang="en-US" sz="3600">
                <a:solidFill>
                  <a:srgbClr val="0070C0"/>
                </a:solidFill>
                <a:latin typeface="Calibri"/>
                <a:ea typeface="Calibri"/>
                <a:cs typeface="Calibri"/>
                <a:sym typeface="Calibri"/>
              </a:rPr>
              <a:t>trang 17 </a:t>
            </a:r>
            <a:r>
              <a:rPr lang="en-US" sz="3600" b="0" i="0" u="none" strike="noStrike" cap="none">
                <a:solidFill>
                  <a:srgbClr val="000000"/>
                </a:solidFill>
                <a:latin typeface="Calibri"/>
                <a:ea typeface="Calibri"/>
                <a:cs typeface="Calibri"/>
                <a:sym typeface="Calibri"/>
              </a:rPr>
              <a:t>và trả lời các câu hỏi.</a:t>
            </a:r>
            <a:endParaRPr sz="3600" b="0" i="0" u="none" strike="noStrike" cap="none">
              <a:solidFill>
                <a:srgbClr val="0070C0"/>
              </a:solidFill>
              <a:latin typeface="Calibri"/>
              <a:ea typeface="Calibri"/>
              <a:cs typeface="Calibri"/>
              <a:sym typeface="Calibri"/>
            </a:endParaRPr>
          </a:p>
        </p:txBody>
      </p:sp>
      <p:pic>
        <p:nvPicPr>
          <p:cNvPr id="676" name="Google Shape;676;p19"/>
          <p:cNvPicPr preferRelativeResize="0"/>
          <p:nvPr/>
        </p:nvPicPr>
        <p:blipFill rotWithShape="1">
          <a:blip r:embed="rId5">
            <a:alphaModFix/>
          </a:blip>
          <a:srcRect/>
          <a:stretch/>
        </p:blipFill>
        <p:spPr>
          <a:xfrm>
            <a:off x="11638230" y="0"/>
            <a:ext cx="536786" cy="538076"/>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680"/>
        <p:cNvGrpSpPr/>
        <p:nvPr/>
      </p:nvGrpSpPr>
      <p:grpSpPr>
        <a:xfrm>
          <a:off x="0" y="0"/>
          <a:ext cx="0" cy="0"/>
          <a:chOff x="0" y="0"/>
          <a:chExt cx="0" cy="0"/>
        </a:xfrm>
      </p:grpSpPr>
      <p:sp>
        <p:nvSpPr>
          <p:cNvPr id="681" name="Google Shape;681;p20"/>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682" name="Google Shape;682;p20"/>
          <p:cNvGrpSpPr/>
          <p:nvPr/>
        </p:nvGrpSpPr>
        <p:grpSpPr>
          <a:xfrm>
            <a:off x="-212990" y="-317139"/>
            <a:ext cx="3344731" cy="7237400"/>
            <a:chOff x="-212990" y="-360681"/>
            <a:chExt cx="3344731" cy="7237400"/>
          </a:xfrm>
        </p:grpSpPr>
        <p:sp>
          <p:nvSpPr>
            <p:cNvPr id="683" name="Google Shape;683;p20"/>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84" name="Google Shape;684;p20"/>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85" name="Google Shape;685;p20"/>
          <p:cNvGrpSpPr/>
          <p:nvPr/>
        </p:nvGrpSpPr>
        <p:grpSpPr>
          <a:xfrm>
            <a:off x="-345470" y="-426418"/>
            <a:ext cx="3344731" cy="7346679"/>
            <a:chOff x="-345470" y="-469960"/>
            <a:chExt cx="3344731" cy="7376013"/>
          </a:xfrm>
        </p:grpSpPr>
        <p:sp>
          <p:nvSpPr>
            <p:cNvPr id="686" name="Google Shape;686;p20"/>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87" name="Google Shape;687;p20"/>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688" name="Google Shape;688;p20"/>
          <p:cNvGrpSpPr/>
          <p:nvPr/>
        </p:nvGrpSpPr>
        <p:grpSpPr>
          <a:xfrm>
            <a:off x="-461734" y="-555058"/>
            <a:ext cx="3344420" cy="7475319"/>
            <a:chOff x="-461734" y="-598600"/>
            <a:chExt cx="3344420" cy="7580186"/>
          </a:xfrm>
        </p:grpSpPr>
        <p:sp>
          <p:nvSpPr>
            <p:cNvPr id="689" name="Google Shape;689;p20"/>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0" name="Google Shape;690;p20"/>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91" name="Google Shape;691;p20"/>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2" name="Google Shape;692;p20"/>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3" name="Google Shape;693;p20"/>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4" name="Google Shape;694;p20"/>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695" name="Google Shape;695;p20"/>
          <p:cNvGrpSpPr/>
          <p:nvPr/>
        </p:nvGrpSpPr>
        <p:grpSpPr>
          <a:xfrm>
            <a:off x="9303872" y="-82630"/>
            <a:ext cx="3349561" cy="7449566"/>
            <a:chOff x="9303872" y="-24574"/>
            <a:chExt cx="3349561" cy="7449566"/>
          </a:xfrm>
        </p:grpSpPr>
        <p:sp>
          <p:nvSpPr>
            <p:cNvPr id="696" name="Google Shape;696;p20"/>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697" name="Google Shape;697;p20"/>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698" name="Google Shape;698;p20"/>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699" name="Google Shape;699;p20"/>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00" name="Google Shape;700;p20"/>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800"/>
              <a:buFont typeface="Calibri"/>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01" name="Google Shape;701;p20"/>
          <p:cNvSpPr txBox="1"/>
          <p:nvPr/>
        </p:nvSpPr>
        <p:spPr>
          <a:xfrm>
            <a:off x="1392508" y="385561"/>
            <a:ext cx="3710171" cy="5847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11E"/>
              </a:buClr>
              <a:buSzPts val="3200"/>
              <a:buFont typeface="Calibri"/>
              <a:buNone/>
            </a:pPr>
            <a:r>
              <a:rPr lang="en-US" sz="3200" b="1" i="0" u="none" strike="noStrike" cap="none">
                <a:solidFill>
                  <a:srgbClr val="F5811E"/>
                </a:solidFill>
                <a:latin typeface="Calibri"/>
                <a:ea typeface="Calibri"/>
                <a:cs typeface="Calibri"/>
                <a:sym typeface="Calibri"/>
              </a:rPr>
              <a:t>Sáng chế STEM</a:t>
            </a:r>
            <a:endParaRPr/>
          </a:p>
        </p:txBody>
      </p:sp>
      <p:sp>
        <p:nvSpPr>
          <p:cNvPr id="702" name="Google Shape;702;p20"/>
          <p:cNvSpPr/>
          <p:nvPr/>
        </p:nvSpPr>
        <p:spPr>
          <a:xfrm>
            <a:off x="370911" y="1837359"/>
            <a:ext cx="3746299"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400"/>
              <a:buFont typeface="Calibri"/>
              <a:buNone/>
            </a:pPr>
            <a:r>
              <a:rPr lang="en-US" sz="2400" b="1">
                <a:solidFill>
                  <a:srgbClr val="C55A11"/>
                </a:solidFill>
                <a:latin typeface="Calibri"/>
                <a:ea typeface="Calibri"/>
                <a:cs typeface="Calibri"/>
                <a:sym typeface="Calibri"/>
              </a:rPr>
              <a:t>b) </a:t>
            </a:r>
            <a:r>
              <a:rPr lang="en-US" sz="2400" b="1" i="0" u="none" strike="noStrike" cap="none">
                <a:solidFill>
                  <a:srgbClr val="C55A11"/>
                </a:solidFill>
                <a:latin typeface="Calibri"/>
                <a:ea typeface="Calibri"/>
                <a:cs typeface="Calibri"/>
                <a:sym typeface="Calibri"/>
              </a:rPr>
              <a:t>Em làm như thế nào?</a:t>
            </a:r>
            <a:endParaRPr/>
          </a:p>
        </p:txBody>
      </p:sp>
      <p:pic>
        <p:nvPicPr>
          <p:cNvPr id="703" name="Google Shape;703;p20"/>
          <p:cNvPicPr preferRelativeResize="0"/>
          <p:nvPr/>
        </p:nvPicPr>
        <p:blipFill rotWithShape="1">
          <a:blip r:embed="rId4">
            <a:alphaModFix/>
          </a:blip>
          <a:srcRect/>
          <a:stretch/>
        </p:blipFill>
        <p:spPr>
          <a:xfrm>
            <a:off x="593371" y="2607199"/>
            <a:ext cx="3337627" cy="3854633"/>
          </a:xfrm>
          <a:prstGeom prst="rect">
            <a:avLst/>
          </a:prstGeom>
          <a:noFill/>
          <a:ln>
            <a:noFill/>
          </a:ln>
        </p:spPr>
      </p:pic>
      <p:sp>
        <p:nvSpPr>
          <p:cNvPr id="704" name="Google Shape;704;p20"/>
          <p:cNvSpPr/>
          <p:nvPr/>
        </p:nvSpPr>
        <p:spPr>
          <a:xfrm>
            <a:off x="4472825" y="2178494"/>
            <a:ext cx="7217886" cy="2971591"/>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0"/>
              </a:spcAft>
              <a:buClr>
                <a:srgbClr val="000000"/>
              </a:buClr>
              <a:buSzPts val="3200"/>
              <a:buFont typeface="Calibri"/>
              <a:buNone/>
            </a:pPr>
            <a:r>
              <a:rPr lang="en-US" sz="3200">
                <a:solidFill>
                  <a:schemeClr val="dk1"/>
                </a:solidFill>
                <a:latin typeface="Calibri"/>
                <a:ea typeface="Calibri"/>
                <a:cs typeface="Calibri"/>
                <a:sym typeface="Calibri"/>
              </a:rPr>
              <a:t>–</a:t>
            </a:r>
            <a:r>
              <a:rPr lang="en-US" sz="3200" b="0" i="0" u="none" strike="noStrike" cap="none">
                <a:solidFill>
                  <a:srgbClr val="000000"/>
                </a:solidFill>
                <a:latin typeface="Calibri"/>
                <a:ea typeface="Calibri"/>
                <a:cs typeface="Calibri"/>
                <a:sym typeface="Calibri"/>
              </a:rPr>
              <a:t> Chọn vật liệu và tô màu theo hướng dẫn ở </a:t>
            </a:r>
            <a:r>
              <a:rPr lang="en-US" sz="3200" b="0" i="0" u="none" strike="noStrike" cap="none">
                <a:solidFill>
                  <a:srgbClr val="FF0000"/>
                </a:solidFill>
                <a:latin typeface="Calibri"/>
                <a:ea typeface="Calibri"/>
                <a:cs typeface="Calibri"/>
                <a:sym typeface="Calibri"/>
              </a:rPr>
              <a:t>hình 7</a:t>
            </a:r>
            <a:r>
              <a:rPr lang="en-US" sz="3200" b="0" i="0" u="none" strike="noStrike" cap="none">
                <a:solidFill>
                  <a:srgbClr val="000000"/>
                </a:solidFill>
                <a:latin typeface="Calibri"/>
                <a:ea typeface="Calibri"/>
                <a:cs typeface="Calibri"/>
                <a:sym typeface="Calibri"/>
              </a:rPr>
              <a:t>, </a:t>
            </a:r>
            <a:r>
              <a:rPr lang="en-US" sz="3200" b="0" i="0" u="none" strike="noStrike" cap="none">
                <a:solidFill>
                  <a:srgbClr val="0070C0"/>
                </a:solidFill>
                <a:latin typeface="Calibri"/>
                <a:ea typeface="Calibri"/>
                <a:cs typeface="Calibri"/>
                <a:sym typeface="Calibri"/>
              </a:rPr>
              <a:t>trang 18</a:t>
            </a:r>
            <a:r>
              <a:rPr lang="en-US" sz="3200" b="0" i="0" u="none" strike="noStrike" cap="none">
                <a:solidFill>
                  <a:srgbClr val="000000"/>
                </a:solidFill>
                <a:latin typeface="Calibri"/>
                <a:ea typeface="Calibri"/>
                <a:cs typeface="Calibri"/>
                <a:sym typeface="Calibri"/>
              </a:rPr>
              <a:t>.</a:t>
            </a:r>
            <a:endParaRPr/>
          </a:p>
          <a:p>
            <a:pPr marL="0" marR="0" lvl="0" indent="0" algn="just" rtl="0">
              <a:lnSpc>
                <a:spcPct val="100000"/>
              </a:lnSpc>
              <a:spcBef>
                <a:spcPts val="1200"/>
              </a:spcBef>
              <a:spcAft>
                <a:spcPts val="600"/>
              </a:spcAft>
              <a:buClr>
                <a:srgbClr val="000000"/>
              </a:buClr>
              <a:buSzPts val="3200"/>
              <a:buFont typeface="Calibri"/>
              <a:buNone/>
            </a:pPr>
            <a:r>
              <a:rPr lang="en-US" sz="3200">
                <a:solidFill>
                  <a:schemeClr val="dk1"/>
                </a:solidFill>
                <a:latin typeface="Calibri"/>
                <a:ea typeface="Calibri"/>
                <a:cs typeface="Calibri"/>
                <a:sym typeface="Calibri"/>
              </a:rPr>
              <a:t>–</a:t>
            </a:r>
            <a:r>
              <a:rPr lang="en-US" sz="3200" b="0" i="0" u="none" strike="noStrike" cap="none">
                <a:solidFill>
                  <a:srgbClr val="000000"/>
                </a:solidFill>
                <a:latin typeface="Calibri"/>
                <a:ea typeface="Calibri"/>
                <a:cs typeface="Calibri"/>
                <a:sym typeface="Calibri"/>
              </a:rPr>
              <a:t> Xỏ que xiên tre vào đúng vị trí trên từng miếng bìa các-tông.</a:t>
            </a:r>
            <a:endParaRPr/>
          </a:p>
        </p:txBody>
      </p:sp>
      <p:pic>
        <p:nvPicPr>
          <p:cNvPr id="705" name="Google Shape;705;p20"/>
          <p:cNvPicPr preferRelativeResize="0"/>
          <p:nvPr/>
        </p:nvPicPr>
        <p:blipFill rotWithShape="1">
          <a:blip r:embed="rId5">
            <a:alphaModFix/>
          </a:blip>
          <a:srcRect/>
          <a:stretch/>
        </p:blipFill>
        <p:spPr>
          <a:xfrm>
            <a:off x="11638230" y="0"/>
            <a:ext cx="536786" cy="5380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709"/>
        <p:cNvGrpSpPr/>
        <p:nvPr/>
      </p:nvGrpSpPr>
      <p:grpSpPr>
        <a:xfrm>
          <a:off x="0" y="0"/>
          <a:ext cx="0" cy="0"/>
          <a:chOff x="0" y="0"/>
          <a:chExt cx="0" cy="0"/>
        </a:xfrm>
      </p:grpSpPr>
      <p:sp>
        <p:nvSpPr>
          <p:cNvPr id="710" name="Google Shape;710;p21"/>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11" name="Google Shape;711;p21"/>
          <p:cNvGrpSpPr/>
          <p:nvPr/>
        </p:nvGrpSpPr>
        <p:grpSpPr>
          <a:xfrm>
            <a:off x="-212990" y="-317139"/>
            <a:ext cx="3344731" cy="7237400"/>
            <a:chOff x="-212990" y="-360681"/>
            <a:chExt cx="3344731" cy="7237400"/>
          </a:xfrm>
        </p:grpSpPr>
        <p:sp>
          <p:nvSpPr>
            <p:cNvPr id="712" name="Google Shape;712;p21"/>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3" name="Google Shape;713;p21"/>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14" name="Google Shape;714;p21"/>
          <p:cNvGrpSpPr/>
          <p:nvPr/>
        </p:nvGrpSpPr>
        <p:grpSpPr>
          <a:xfrm>
            <a:off x="-345470" y="-426418"/>
            <a:ext cx="3344731" cy="7346679"/>
            <a:chOff x="-345470" y="-469960"/>
            <a:chExt cx="3344731" cy="7376013"/>
          </a:xfrm>
        </p:grpSpPr>
        <p:sp>
          <p:nvSpPr>
            <p:cNvPr id="715" name="Google Shape;715;p21"/>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6" name="Google Shape;716;p21"/>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17" name="Google Shape;717;p21"/>
          <p:cNvGrpSpPr/>
          <p:nvPr/>
        </p:nvGrpSpPr>
        <p:grpSpPr>
          <a:xfrm>
            <a:off x="-461734" y="-555058"/>
            <a:ext cx="3344420" cy="7475319"/>
            <a:chOff x="-461734" y="-598600"/>
            <a:chExt cx="3344420" cy="7580186"/>
          </a:xfrm>
        </p:grpSpPr>
        <p:sp>
          <p:nvSpPr>
            <p:cNvPr id="718" name="Google Shape;718;p21"/>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19" name="Google Shape;719;p21"/>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20" name="Google Shape;720;p21"/>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1" name="Google Shape;721;p21"/>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2" name="Google Shape;722;p21"/>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3" name="Google Shape;723;p21"/>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24" name="Google Shape;724;p21"/>
          <p:cNvGrpSpPr/>
          <p:nvPr/>
        </p:nvGrpSpPr>
        <p:grpSpPr>
          <a:xfrm>
            <a:off x="9303872" y="-82630"/>
            <a:ext cx="3349561" cy="7449566"/>
            <a:chOff x="9303872" y="-24574"/>
            <a:chExt cx="3349561" cy="7449566"/>
          </a:xfrm>
        </p:grpSpPr>
        <p:sp>
          <p:nvSpPr>
            <p:cNvPr id="725" name="Google Shape;725;p21"/>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26" name="Google Shape;726;p21"/>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27" name="Google Shape;727;p21"/>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28" name="Google Shape;728;p21"/>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29" name="Google Shape;729;p21"/>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800"/>
              <a:buFont typeface="Calibri"/>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30" name="Google Shape;730;p21"/>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11E"/>
              </a:buClr>
              <a:buSzPts val="3600"/>
              <a:buFont typeface="Calibri"/>
              <a:buNone/>
            </a:pPr>
            <a:r>
              <a:rPr lang="en-US" sz="3600" b="1" i="0" u="none" strike="noStrike" cap="none">
                <a:solidFill>
                  <a:srgbClr val="F5811E"/>
                </a:solidFill>
                <a:latin typeface="Calibri"/>
                <a:ea typeface="Calibri"/>
                <a:cs typeface="Calibri"/>
                <a:sym typeface="Calibri"/>
              </a:rPr>
              <a:t>Sáng chế STEM</a:t>
            </a:r>
            <a:endParaRPr/>
          </a:p>
        </p:txBody>
      </p:sp>
      <p:sp>
        <p:nvSpPr>
          <p:cNvPr id="731" name="Google Shape;731;p21"/>
          <p:cNvSpPr/>
          <p:nvPr/>
        </p:nvSpPr>
        <p:spPr>
          <a:xfrm>
            <a:off x="380899" y="1837359"/>
            <a:ext cx="2816927"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400"/>
              <a:buFont typeface="Calibri"/>
              <a:buNone/>
            </a:pPr>
            <a:r>
              <a:rPr lang="en-US" sz="2400" b="1">
                <a:solidFill>
                  <a:srgbClr val="C55A11"/>
                </a:solidFill>
                <a:latin typeface="Calibri"/>
                <a:ea typeface="Calibri"/>
                <a:cs typeface="Calibri"/>
                <a:sym typeface="Calibri"/>
              </a:rPr>
              <a:t>c) </a:t>
            </a:r>
            <a:r>
              <a:rPr lang="en-US" sz="2400" b="1" i="0" u="none" strike="noStrike" cap="none">
                <a:solidFill>
                  <a:srgbClr val="C55A11"/>
                </a:solidFill>
                <a:latin typeface="Calibri"/>
                <a:ea typeface="Calibri"/>
                <a:cs typeface="Calibri"/>
                <a:sym typeface="Calibri"/>
              </a:rPr>
              <a:t>Em tạo sản phẩm</a:t>
            </a:r>
            <a:endParaRPr sz="2400" b="1" i="0" u="none" strike="noStrike" cap="none">
              <a:solidFill>
                <a:srgbClr val="C55A11"/>
              </a:solidFill>
              <a:latin typeface="Calibri"/>
              <a:ea typeface="Calibri"/>
              <a:cs typeface="Calibri"/>
              <a:sym typeface="Calibri"/>
            </a:endParaRPr>
          </a:p>
        </p:txBody>
      </p:sp>
      <p:pic>
        <p:nvPicPr>
          <p:cNvPr id="732" name="Google Shape;732;p21"/>
          <p:cNvPicPr preferRelativeResize="0"/>
          <p:nvPr/>
        </p:nvPicPr>
        <p:blipFill rotWithShape="1">
          <a:blip r:embed="rId4">
            <a:alphaModFix/>
          </a:blip>
          <a:srcRect/>
          <a:stretch/>
        </p:blipFill>
        <p:spPr>
          <a:xfrm>
            <a:off x="2768178" y="2524128"/>
            <a:ext cx="7319467" cy="3068990"/>
          </a:xfrm>
          <a:prstGeom prst="rect">
            <a:avLst/>
          </a:prstGeom>
          <a:noFill/>
          <a:ln>
            <a:noFill/>
          </a:ln>
        </p:spPr>
      </p:pic>
      <p:pic>
        <p:nvPicPr>
          <p:cNvPr id="733" name="Google Shape;733;p21"/>
          <p:cNvPicPr preferRelativeResize="0"/>
          <p:nvPr/>
        </p:nvPicPr>
        <p:blipFill rotWithShape="1">
          <a:blip r:embed="rId5">
            <a:alphaModFix/>
          </a:blip>
          <a:srcRect/>
          <a:stretch/>
        </p:blipFill>
        <p:spPr>
          <a:xfrm>
            <a:off x="11638230" y="0"/>
            <a:ext cx="536786" cy="538076"/>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737"/>
        <p:cNvGrpSpPr/>
        <p:nvPr/>
      </p:nvGrpSpPr>
      <p:grpSpPr>
        <a:xfrm>
          <a:off x="0" y="0"/>
          <a:ext cx="0" cy="0"/>
          <a:chOff x="0" y="0"/>
          <a:chExt cx="0" cy="0"/>
        </a:xfrm>
      </p:grpSpPr>
      <p:sp>
        <p:nvSpPr>
          <p:cNvPr id="738" name="Google Shape;738;p22"/>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39" name="Google Shape;739;p22"/>
          <p:cNvGrpSpPr/>
          <p:nvPr/>
        </p:nvGrpSpPr>
        <p:grpSpPr>
          <a:xfrm>
            <a:off x="-212990" y="-317139"/>
            <a:ext cx="3344731" cy="7237400"/>
            <a:chOff x="-212990" y="-360681"/>
            <a:chExt cx="3344731" cy="7237400"/>
          </a:xfrm>
        </p:grpSpPr>
        <p:sp>
          <p:nvSpPr>
            <p:cNvPr id="740" name="Google Shape;740;p22"/>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1" name="Google Shape;741;p22"/>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42" name="Google Shape;742;p22"/>
          <p:cNvGrpSpPr/>
          <p:nvPr/>
        </p:nvGrpSpPr>
        <p:grpSpPr>
          <a:xfrm>
            <a:off x="-345470" y="-426418"/>
            <a:ext cx="3344731" cy="7346679"/>
            <a:chOff x="-345470" y="-469960"/>
            <a:chExt cx="3344731" cy="7376013"/>
          </a:xfrm>
        </p:grpSpPr>
        <p:sp>
          <p:nvSpPr>
            <p:cNvPr id="743" name="Google Shape;743;p22"/>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4" name="Google Shape;744;p22"/>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45" name="Google Shape;745;p22"/>
          <p:cNvGrpSpPr/>
          <p:nvPr/>
        </p:nvGrpSpPr>
        <p:grpSpPr>
          <a:xfrm>
            <a:off x="-461734" y="-555058"/>
            <a:ext cx="3344420" cy="7475319"/>
            <a:chOff x="-461734" y="-598600"/>
            <a:chExt cx="3344420" cy="7580186"/>
          </a:xfrm>
        </p:grpSpPr>
        <p:sp>
          <p:nvSpPr>
            <p:cNvPr id="746" name="Google Shape;746;p22"/>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7" name="Google Shape;747;p22"/>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48" name="Google Shape;748;p22"/>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49" name="Google Shape;749;p22"/>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0" name="Google Shape;750;p22"/>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1" name="Google Shape;751;p22"/>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52" name="Google Shape;752;p22"/>
          <p:cNvGrpSpPr/>
          <p:nvPr/>
        </p:nvGrpSpPr>
        <p:grpSpPr>
          <a:xfrm>
            <a:off x="9303872" y="-82630"/>
            <a:ext cx="3349561" cy="7449566"/>
            <a:chOff x="9303872" y="-24574"/>
            <a:chExt cx="3349561" cy="7449566"/>
          </a:xfrm>
        </p:grpSpPr>
        <p:sp>
          <p:nvSpPr>
            <p:cNvPr id="753" name="Google Shape;753;p22"/>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54" name="Google Shape;754;p22"/>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55" name="Google Shape;755;p22"/>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56" name="Google Shape;756;p22"/>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57" name="Google Shape;757;p22"/>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800"/>
              <a:buFont typeface="Calibri"/>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58" name="Google Shape;758;p22"/>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11E"/>
              </a:buClr>
              <a:buSzPts val="3600"/>
              <a:buFont typeface="Calibri"/>
              <a:buNone/>
            </a:pPr>
            <a:r>
              <a:rPr lang="en-US" sz="3600" b="1" i="0" u="none" strike="noStrike" cap="none">
                <a:solidFill>
                  <a:srgbClr val="F5811E"/>
                </a:solidFill>
                <a:latin typeface="Calibri"/>
                <a:ea typeface="Calibri"/>
                <a:cs typeface="Calibri"/>
                <a:sym typeface="Calibri"/>
              </a:rPr>
              <a:t>Sáng chế STEM</a:t>
            </a:r>
            <a:endParaRPr/>
          </a:p>
        </p:txBody>
      </p:sp>
      <p:sp>
        <p:nvSpPr>
          <p:cNvPr id="759" name="Google Shape;759;p22"/>
          <p:cNvSpPr/>
          <p:nvPr/>
        </p:nvSpPr>
        <p:spPr>
          <a:xfrm>
            <a:off x="399373" y="1775950"/>
            <a:ext cx="2412600" cy="510900"/>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400"/>
              <a:buFont typeface="Calibri"/>
              <a:buNone/>
            </a:pPr>
            <a:r>
              <a:rPr lang="en-US" sz="2400" b="1">
                <a:solidFill>
                  <a:srgbClr val="C55A11"/>
                </a:solidFill>
                <a:latin typeface="Calibri"/>
                <a:ea typeface="Calibri"/>
                <a:cs typeface="Calibri"/>
                <a:sym typeface="Calibri"/>
              </a:rPr>
              <a:t>d) </a:t>
            </a:r>
            <a:r>
              <a:rPr lang="en-US" sz="2400" b="1" i="0" u="none" strike="noStrike" cap="none">
                <a:solidFill>
                  <a:srgbClr val="C55A11"/>
                </a:solidFill>
                <a:latin typeface="Calibri"/>
                <a:ea typeface="Calibri"/>
                <a:cs typeface="Calibri"/>
                <a:sym typeface="Calibri"/>
              </a:rPr>
              <a:t>Em kiểm tra</a:t>
            </a:r>
            <a:endParaRPr sz="2400" b="1" i="0" u="none" strike="noStrike" cap="none">
              <a:solidFill>
                <a:srgbClr val="C55A11"/>
              </a:solidFill>
              <a:latin typeface="Calibri"/>
              <a:ea typeface="Calibri"/>
              <a:cs typeface="Calibri"/>
              <a:sym typeface="Calibri"/>
            </a:endParaRPr>
          </a:p>
        </p:txBody>
      </p:sp>
      <p:pic>
        <p:nvPicPr>
          <p:cNvPr id="760" name="Google Shape;760;p22"/>
          <p:cNvPicPr preferRelativeResize="0"/>
          <p:nvPr/>
        </p:nvPicPr>
        <p:blipFill rotWithShape="1">
          <a:blip r:embed="rId4">
            <a:alphaModFix/>
          </a:blip>
          <a:srcRect/>
          <a:stretch/>
        </p:blipFill>
        <p:spPr>
          <a:xfrm>
            <a:off x="386021" y="4251448"/>
            <a:ext cx="1913871" cy="2294741"/>
          </a:xfrm>
          <a:prstGeom prst="rect">
            <a:avLst/>
          </a:prstGeom>
          <a:noFill/>
          <a:ln>
            <a:noFill/>
          </a:ln>
        </p:spPr>
      </p:pic>
      <p:pic>
        <p:nvPicPr>
          <p:cNvPr id="761" name="Google Shape;761;p22"/>
          <p:cNvPicPr preferRelativeResize="0"/>
          <p:nvPr/>
        </p:nvPicPr>
        <p:blipFill rotWithShape="1">
          <a:blip r:embed="rId5">
            <a:alphaModFix/>
          </a:blip>
          <a:srcRect/>
          <a:stretch/>
        </p:blipFill>
        <p:spPr>
          <a:xfrm>
            <a:off x="2063509" y="2154866"/>
            <a:ext cx="9623885" cy="2967282"/>
          </a:xfrm>
          <a:prstGeom prst="rect">
            <a:avLst/>
          </a:prstGeom>
          <a:noFill/>
          <a:ln>
            <a:noFill/>
          </a:ln>
        </p:spPr>
      </p:pic>
      <p:pic>
        <p:nvPicPr>
          <p:cNvPr id="762" name="Google Shape;762;p22"/>
          <p:cNvPicPr preferRelativeResize="0"/>
          <p:nvPr/>
        </p:nvPicPr>
        <p:blipFill rotWithShape="1">
          <a:blip r:embed="rId6">
            <a:alphaModFix/>
          </a:blip>
          <a:srcRect/>
          <a:stretch/>
        </p:blipFill>
        <p:spPr>
          <a:xfrm>
            <a:off x="11638230" y="0"/>
            <a:ext cx="536786" cy="538076"/>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766"/>
        <p:cNvGrpSpPr/>
        <p:nvPr/>
      </p:nvGrpSpPr>
      <p:grpSpPr>
        <a:xfrm>
          <a:off x="0" y="0"/>
          <a:ext cx="0" cy="0"/>
          <a:chOff x="0" y="0"/>
          <a:chExt cx="0" cy="0"/>
        </a:xfrm>
      </p:grpSpPr>
      <p:sp>
        <p:nvSpPr>
          <p:cNvPr id="767" name="Google Shape;767;p23"/>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768" name="Google Shape;768;p23"/>
          <p:cNvGrpSpPr/>
          <p:nvPr/>
        </p:nvGrpSpPr>
        <p:grpSpPr>
          <a:xfrm>
            <a:off x="-212990" y="-317139"/>
            <a:ext cx="3344731" cy="7237400"/>
            <a:chOff x="-212990" y="-360681"/>
            <a:chExt cx="3344731" cy="7237400"/>
          </a:xfrm>
        </p:grpSpPr>
        <p:sp>
          <p:nvSpPr>
            <p:cNvPr id="769" name="Google Shape;769;p23"/>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0" name="Google Shape;770;p23"/>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71" name="Google Shape;771;p23"/>
          <p:cNvGrpSpPr/>
          <p:nvPr/>
        </p:nvGrpSpPr>
        <p:grpSpPr>
          <a:xfrm>
            <a:off x="-345470" y="-426418"/>
            <a:ext cx="3344731" cy="7346679"/>
            <a:chOff x="-345470" y="-469960"/>
            <a:chExt cx="3344731" cy="7376013"/>
          </a:xfrm>
        </p:grpSpPr>
        <p:sp>
          <p:nvSpPr>
            <p:cNvPr id="772" name="Google Shape;772;p23"/>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3" name="Google Shape;773;p23"/>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774" name="Google Shape;774;p23"/>
          <p:cNvGrpSpPr/>
          <p:nvPr/>
        </p:nvGrpSpPr>
        <p:grpSpPr>
          <a:xfrm>
            <a:off x="-461734" y="-555058"/>
            <a:ext cx="3344420" cy="7475319"/>
            <a:chOff x="-461734" y="-598600"/>
            <a:chExt cx="3344420" cy="7580186"/>
          </a:xfrm>
        </p:grpSpPr>
        <p:sp>
          <p:nvSpPr>
            <p:cNvPr id="775" name="Google Shape;775;p23"/>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6" name="Google Shape;776;p23"/>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77" name="Google Shape;777;p23"/>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8" name="Google Shape;778;p23"/>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79" name="Google Shape;779;p23"/>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0" name="Google Shape;780;p23"/>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781" name="Google Shape;781;p23"/>
          <p:cNvGrpSpPr/>
          <p:nvPr/>
        </p:nvGrpSpPr>
        <p:grpSpPr>
          <a:xfrm>
            <a:off x="9303872" y="-82630"/>
            <a:ext cx="3349561" cy="7449566"/>
            <a:chOff x="9303872" y="-24574"/>
            <a:chExt cx="3349561" cy="7449566"/>
          </a:xfrm>
        </p:grpSpPr>
        <p:sp>
          <p:nvSpPr>
            <p:cNvPr id="782" name="Google Shape;782;p23"/>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783" name="Google Shape;783;p23"/>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784" name="Google Shape;784;p23"/>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785" name="Google Shape;785;p23"/>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786" name="Google Shape;786;p23"/>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800"/>
              <a:buFont typeface="Calibri"/>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787" name="Google Shape;787;p23"/>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11E"/>
              </a:buClr>
              <a:buSzPts val="3600"/>
              <a:buFont typeface="Arial"/>
              <a:buNone/>
            </a:pPr>
            <a:r>
              <a:rPr lang="en-US" sz="3600" b="1" i="0" u="none" strike="noStrike" cap="none">
                <a:solidFill>
                  <a:srgbClr val="F5811E"/>
                </a:solidFill>
                <a:latin typeface="Arial"/>
                <a:ea typeface="Arial"/>
                <a:cs typeface="Arial"/>
                <a:sym typeface="Arial"/>
              </a:rPr>
              <a:t>Sáng chế STEM</a:t>
            </a:r>
            <a:endParaRPr/>
          </a:p>
        </p:txBody>
      </p:sp>
      <p:pic>
        <p:nvPicPr>
          <p:cNvPr id="788" name="Google Shape;788;p23"/>
          <p:cNvPicPr preferRelativeResize="0"/>
          <p:nvPr/>
        </p:nvPicPr>
        <p:blipFill rotWithShape="1">
          <a:blip r:embed="rId4">
            <a:alphaModFix/>
          </a:blip>
          <a:srcRect/>
          <a:stretch/>
        </p:blipFill>
        <p:spPr>
          <a:xfrm>
            <a:off x="551511" y="4371039"/>
            <a:ext cx="1816040" cy="2177441"/>
          </a:xfrm>
          <a:prstGeom prst="rect">
            <a:avLst/>
          </a:prstGeom>
          <a:noFill/>
          <a:ln>
            <a:noFill/>
          </a:ln>
        </p:spPr>
      </p:pic>
      <p:sp>
        <p:nvSpPr>
          <p:cNvPr id="789" name="Google Shape;789;p23"/>
          <p:cNvSpPr/>
          <p:nvPr/>
        </p:nvSpPr>
        <p:spPr>
          <a:xfrm>
            <a:off x="695739" y="1897958"/>
            <a:ext cx="10673235"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Calibri"/>
              <a:buNone/>
            </a:pPr>
            <a:r>
              <a:rPr lang="en-US" sz="2400" b="1" i="0" u="none" strike="noStrike" cap="none">
                <a:solidFill>
                  <a:srgbClr val="000000"/>
                </a:solidFill>
                <a:latin typeface="Calibri"/>
                <a:ea typeface="Calibri"/>
                <a:cs typeface="Calibri"/>
                <a:sym typeface="Calibri"/>
              </a:rPr>
              <a:t>Em c</a:t>
            </a:r>
            <a:r>
              <a:rPr lang="en-US" sz="2400" b="1">
                <a:latin typeface="Calibri"/>
                <a:ea typeface="Calibri"/>
                <a:cs typeface="Calibri"/>
                <a:sym typeface="Calibri"/>
              </a:rPr>
              <a:t>ả</a:t>
            </a:r>
            <a:r>
              <a:rPr lang="en-US" sz="2400" b="1" i="0" u="none" strike="noStrike" cap="none">
                <a:solidFill>
                  <a:srgbClr val="000000"/>
                </a:solidFill>
                <a:latin typeface="Calibri"/>
                <a:ea typeface="Calibri"/>
                <a:cs typeface="Calibri"/>
                <a:sym typeface="Calibri"/>
              </a:rPr>
              <a:t>m ơn bạn cùng em làm </a:t>
            </a:r>
            <a:r>
              <a:rPr lang="en-US" sz="2400" b="1" i="0" u="none" strike="noStrike" cap="none">
                <a:solidFill>
                  <a:srgbClr val="FF0000"/>
                </a:solidFill>
                <a:latin typeface="Calibri"/>
                <a:ea typeface="Calibri"/>
                <a:cs typeface="Calibri"/>
                <a:sym typeface="Calibri"/>
              </a:rPr>
              <a:t>cột đèn giao thông xoay</a:t>
            </a:r>
            <a:endParaRPr sz="2400" b="1" i="0" u="none" strike="noStrike" cap="none">
              <a:solidFill>
                <a:srgbClr val="FF0000"/>
              </a:solidFill>
              <a:latin typeface="Calibri"/>
              <a:ea typeface="Calibri"/>
              <a:cs typeface="Calibri"/>
              <a:sym typeface="Calibri"/>
            </a:endParaRPr>
          </a:p>
        </p:txBody>
      </p:sp>
      <p:sp>
        <p:nvSpPr>
          <p:cNvPr id="790" name="Google Shape;790;p2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24</a:t>
            </a:fld>
            <a:endParaRPr sz="1200" b="0" i="0" u="none" strike="noStrike" cap="none">
              <a:solidFill>
                <a:srgbClr val="888888"/>
              </a:solidFill>
              <a:latin typeface="Calibri"/>
              <a:ea typeface="Calibri"/>
              <a:cs typeface="Calibri"/>
              <a:sym typeface="Calibri"/>
            </a:endParaRPr>
          </a:p>
        </p:txBody>
      </p:sp>
      <p:grpSp>
        <p:nvGrpSpPr>
          <p:cNvPr id="791" name="Google Shape;791;p23"/>
          <p:cNvGrpSpPr/>
          <p:nvPr/>
        </p:nvGrpSpPr>
        <p:grpSpPr>
          <a:xfrm>
            <a:off x="4301584" y="2625474"/>
            <a:ext cx="6265683" cy="3514134"/>
            <a:chOff x="4335159" y="2895424"/>
            <a:chExt cx="6265683" cy="3514134"/>
          </a:xfrm>
        </p:grpSpPr>
        <p:pic>
          <p:nvPicPr>
            <p:cNvPr id="792" name="Google Shape;792;p23"/>
            <p:cNvPicPr preferRelativeResize="0"/>
            <p:nvPr/>
          </p:nvPicPr>
          <p:blipFill rotWithShape="1">
            <a:blip r:embed="rId5">
              <a:alphaModFix/>
            </a:blip>
            <a:srcRect l="6024" b="6424"/>
            <a:stretch/>
          </p:blipFill>
          <p:spPr>
            <a:xfrm>
              <a:off x="4335160" y="4933943"/>
              <a:ext cx="6265679" cy="1475615"/>
            </a:xfrm>
            <a:prstGeom prst="rect">
              <a:avLst/>
            </a:prstGeom>
            <a:noFill/>
            <a:ln>
              <a:noFill/>
            </a:ln>
          </p:spPr>
        </p:pic>
        <p:pic>
          <p:nvPicPr>
            <p:cNvPr id="793" name="Google Shape;793;p23"/>
            <p:cNvPicPr preferRelativeResize="0"/>
            <p:nvPr/>
          </p:nvPicPr>
          <p:blipFill rotWithShape="1">
            <a:blip r:embed="rId5">
              <a:alphaModFix/>
            </a:blip>
            <a:srcRect l="6024" b="6424"/>
            <a:stretch/>
          </p:blipFill>
          <p:spPr>
            <a:xfrm>
              <a:off x="4335159" y="3917429"/>
              <a:ext cx="6265679" cy="1475615"/>
            </a:xfrm>
            <a:prstGeom prst="rect">
              <a:avLst/>
            </a:prstGeom>
            <a:noFill/>
            <a:ln>
              <a:noFill/>
            </a:ln>
          </p:spPr>
        </p:pic>
        <p:pic>
          <p:nvPicPr>
            <p:cNvPr id="794" name="Google Shape;794;p23"/>
            <p:cNvPicPr preferRelativeResize="0"/>
            <p:nvPr/>
          </p:nvPicPr>
          <p:blipFill rotWithShape="1">
            <a:blip r:embed="rId5">
              <a:alphaModFix/>
            </a:blip>
            <a:srcRect l="6024" b="6424"/>
            <a:stretch/>
          </p:blipFill>
          <p:spPr>
            <a:xfrm>
              <a:off x="4335162" y="2895424"/>
              <a:ext cx="6265680" cy="1475615"/>
            </a:xfrm>
            <a:prstGeom prst="rect">
              <a:avLst/>
            </a:prstGeom>
            <a:noFill/>
            <a:ln>
              <a:noFill/>
            </a:ln>
          </p:spPr>
        </p:pic>
      </p:grpSp>
      <p:pic>
        <p:nvPicPr>
          <p:cNvPr id="795" name="Google Shape;795;p23"/>
          <p:cNvPicPr preferRelativeResize="0"/>
          <p:nvPr/>
        </p:nvPicPr>
        <p:blipFill rotWithShape="1">
          <a:blip r:embed="rId6">
            <a:alphaModFix/>
          </a:blip>
          <a:srcRect/>
          <a:stretch/>
        </p:blipFill>
        <p:spPr>
          <a:xfrm>
            <a:off x="11638230" y="0"/>
            <a:ext cx="536786" cy="5380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799"/>
        <p:cNvGrpSpPr/>
        <p:nvPr/>
      </p:nvGrpSpPr>
      <p:grpSpPr>
        <a:xfrm>
          <a:off x="0" y="0"/>
          <a:ext cx="0" cy="0"/>
          <a:chOff x="0" y="0"/>
          <a:chExt cx="0" cy="0"/>
        </a:xfrm>
      </p:grpSpPr>
      <p:sp>
        <p:nvSpPr>
          <p:cNvPr id="800" name="Google Shape;800;p24"/>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801" name="Google Shape;801;p24"/>
          <p:cNvGrpSpPr/>
          <p:nvPr/>
        </p:nvGrpSpPr>
        <p:grpSpPr>
          <a:xfrm>
            <a:off x="-212990" y="-317139"/>
            <a:ext cx="3344731" cy="7237400"/>
            <a:chOff x="-212990" y="-360681"/>
            <a:chExt cx="3344731" cy="7237400"/>
          </a:xfrm>
        </p:grpSpPr>
        <p:sp>
          <p:nvSpPr>
            <p:cNvPr id="802" name="Google Shape;802;p2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3" name="Google Shape;803;p2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04" name="Google Shape;804;p24"/>
          <p:cNvGrpSpPr/>
          <p:nvPr/>
        </p:nvGrpSpPr>
        <p:grpSpPr>
          <a:xfrm>
            <a:off x="-345470" y="-426418"/>
            <a:ext cx="3344731" cy="7346679"/>
            <a:chOff x="-345470" y="-469960"/>
            <a:chExt cx="3344731" cy="7376013"/>
          </a:xfrm>
        </p:grpSpPr>
        <p:sp>
          <p:nvSpPr>
            <p:cNvPr id="805" name="Google Shape;805;p2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6" name="Google Shape;806;p2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07" name="Google Shape;807;p24"/>
          <p:cNvGrpSpPr/>
          <p:nvPr/>
        </p:nvGrpSpPr>
        <p:grpSpPr>
          <a:xfrm>
            <a:off x="-461734" y="-555058"/>
            <a:ext cx="3344420" cy="7475319"/>
            <a:chOff x="-461734" y="-598600"/>
            <a:chExt cx="3344420" cy="7580186"/>
          </a:xfrm>
        </p:grpSpPr>
        <p:sp>
          <p:nvSpPr>
            <p:cNvPr id="808" name="Google Shape;808;p2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09" name="Google Shape;809;p2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10" name="Google Shape;810;p24"/>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1" name="Google Shape;811;p24"/>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2" name="Google Shape;812;p24"/>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3" name="Google Shape;813;p24"/>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14" name="Google Shape;814;p24"/>
          <p:cNvGrpSpPr/>
          <p:nvPr/>
        </p:nvGrpSpPr>
        <p:grpSpPr>
          <a:xfrm>
            <a:off x="9303872" y="-82630"/>
            <a:ext cx="3349561" cy="7449566"/>
            <a:chOff x="9303872" y="-24574"/>
            <a:chExt cx="3349561" cy="7449566"/>
          </a:xfrm>
        </p:grpSpPr>
        <p:sp>
          <p:nvSpPr>
            <p:cNvPr id="815" name="Google Shape;815;p24"/>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16" name="Google Shape;816;p2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17" name="Google Shape;817;p24"/>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818" name="Google Shape;818;p24"/>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19" name="Google Shape;819;p24"/>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800"/>
              <a:buFont typeface="Calibri"/>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820" name="Google Shape;820;p24"/>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11E"/>
              </a:buClr>
              <a:buSzPts val="3600"/>
              <a:buFont typeface="Calibri"/>
              <a:buNone/>
            </a:pPr>
            <a:r>
              <a:rPr lang="en-US" sz="3600" b="1" i="0" u="none" strike="noStrike" cap="none">
                <a:solidFill>
                  <a:srgbClr val="F5811E"/>
                </a:solidFill>
                <a:latin typeface="Calibri"/>
                <a:ea typeface="Calibri"/>
                <a:cs typeface="Calibri"/>
                <a:sym typeface="Calibri"/>
              </a:rPr>
              <a:t>Sáng chế STEM</a:t>
            </a:r>
            <a:endParaRPr/>
          </a:p>
        </p:txBody>
      </p:sp>
      <p:sp>
        <p:nvSpPr>
          <p:cNvPr id="821" name="Google Shape;821;p24"/>
          <p:cNvSpPr/>
          <p:nvPr/>
        </p:nvSpPr>
        <p:spPr>
          <a:xfrm>
            <a:off x="416327" y="1837359"/>
            <a:ext cx="2326407" cy="510778"/>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400"/>
              <a:buFont typeface="Calibri"/>
              <a:buNone/>
            </a:pPr>
            <a:r>
              <a:rPr lang="en-US" sz="2400" b="1">
                <a:solidFill>
                  <a:srgbClr val="C55A11"/>
                </a:solidFill>
                <a:latin typeface="Calibri"/>
                <a:ea typeface="Calibri"/>
                <a:cs typeface="Calibri"/>
                <a:sym typeface="Calibri"/>
              </a:rPr>
              <a:t>e) </a:t>
            </a:r>
            <a:r>
              <a:rPr lang="en-US" sz="2400" b="1" i="0" u="none" strike="noStrike" cap="none">
                <a:solidFill>
                  <a:srgbClr val="C55A11"/>
                </a:solidFill>
                <a:latin typeface="Calibri"/>
                <a:ea typeface="Calibri"/>
                <a:cs typeface="Calibri"/>
                <a:sym typeface="Calibri"/>
              </a:rPr>
              <a:t>Em trình diễn</a:t>
            </a:r>
            <a:endParaRPr sz="2400" b="1" i="0" u="none" strike="noStrike" cap="none">
              <a:solidFill>
                <a:srgbClr val="C55A11"/>
              </a:solidFill>
              <a:latin typeface="Calibri"/>
              <a:ea typeface="Calibri"/>
              <a:cs typeface="Calibri"/>
              <a:sym typeface="Calibri"/>
            </a:endParaRPr>
          </a:p>
        </p:txBody>
      </p:sp>
      <p:sp>
        <p:nvSpPr>
          <p:cNvPr id="822" name="Google Shape;822;p24"/>
          <p:cNvSpPr/>
          <p:nvPr/>
        </p:nvSpPr>
        <p:spPr>
          <a:xfrm>
            <a:off x="626165" y="2434275"/>
            <a:ext cx="7972954" cy="1829611"/>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l" rtl="0">
              <a:lnSpc>
                <a:spcPct val="15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 Cùng bạn biểu diễn các đèn hiệu khác nhau.</a:t>
            </a:r>
            <a:endParaRPr/>
          </a:p>
          <a:p>
            <a:pPr marL="0" marR="0" lvl="0" indent="0" algn="l" rtl="0">
              <a:lnSpc>
                <a:spcPct val="15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 Đố bạn nói ý nghĩa của đèn hiệu.</a:t>
            </a:r>
            <a:endParaRPr sz="5400" b="0" i="0" u="none" strike="noStrike" cap="none">
              <a:solidFill>
                <a:srgbClr val="000000"/>
              </a:solidFill>
              <a:latin typeface="Calibri"/>
              <a:ea typeface="Calibri"/>
              <a:cs typeface="Calibri"/>
              <a:sym typeface="Calibri"/>
            </a:endParaRPr>
          </a:p>
        </p:txBody>
      </p:sp>
      <p:pic>
        <p:nvPicPr>
          <p:cNvPr id="823" name="Google Shape;823;p24"/>
          <p:cNvPicPr preferRelativeResize="0"/>
          <p:nvPr/>
        </p:nvPicPr>
        <p:blipFill rotWithShape="1">
          <a:blip r:embed="rId4">
            <a:alphaModFix/>
          </a:blip>
          <a:srcRect/>
          <a:stretch/>
        </p:blipFill>
        <p:spPr>
          <a:xfrm>
            <a:off x="9131474" y="2011294"/>
            <a:ext cx="2437030" cy="3897519"/>
          </a:xfrm>
          <a:prstGeom prst="rect">
            <a:avLst/>
          </a:prstGeom>
          <a:noFill/>
          <a:ln>
            <a:noFill/>
          </a:ln>
        </p:spPr>
      </p:pic>
      <p:pic>
        <p:nvPicPr>
          <p:cNvPr id="824" name="Google Shape;824;p24"/>
          <p:cNvPicPr preferRelativeResize="0"/>
          <p:nvPr/>
        </p:nvPicPr>
        <p:blipFill rotWithShape="1">
          <a:blip r:embed="rId5">
            <a:alphaModFix/>
          </a:blip>
          <a:srcRect/>
          <a:stretch/>
        </p:blipFill>
        <p:spPr>
          <a:xfrm>
            <a:off x="11638230" y="0"/>
            <a:ext cx="536786" cy="538076"/>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25"/>
          <p:cNvSpPr/>
          <p:nvPr/>
        </p:nvSpPr>
        <p:spPr>
          <a:xfrm>
            <a:off x="1291563" y="1241583"/>
            <a:ext cx="2491999" cy="47299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grpSp>
        <p:nvGrpSpPr>
          <p:cNvPr id="830" name="Google Shape;830;p25"/>
          <p:cNvGrpSpPr/>
          <p:nvPr/>
        </p:nvGrpSpPr>
        <p:grpSpPr>
          <a:xfrm>
            <a:off x="-212990" y="-317139"/>
            <a:ext cx="3344731" cy="7237400"/>
            <a:chOff x="-212990" y="-360681"/>
            <a:chExt cx="3344731" cy="7237400"/>
          </a:xfrm>
        </p:grpSpPr>
        <p:sp>
          <p:nvSpPr>
            <p:cNvPr id="831" name="Google Shape;831;p2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2" name="Google Shape;832;p2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33" name="Google Shape;833;p25"/>
          <p:cNvGrpSpPr/>
          <p:nvPr/>
        </p:nvGrpSpPr>
        <p:grpSpPr>
          <a:xfrm>
            <a:off x="-345470" y="-426418"/>
            <a:ext cx="3344731" cy="7346679"/>
            <a:chOff x="-345470" y="-469960"/>
            <a:chExt cx="3344731" cy="7376013"/>
          </a:xfrm>
        </p:grpSpPr>
        <p:sp>
          <p:nvSpPr>
            <p:cNvPr id="834" name="Google Shape;834;p2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5" name="Google Shape;835;p2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36" name="Google Shape;836;p25"/>
          <p:cNvGrpSpPr/>
          <p:nvPr/>
        </p:nvGrpSpPr>
        <p:grpSpPr>
          <a:xfrm>
            <a:off x="-461734" y="-555058"/>
            <a:ext cx="3344420" cy="7475319"/>
            <a:chOff x="-461734" y="-598600"/>
            <a:chExt cx="3344420" cy="7580186"/>
          </a:xfrm>
        </p:grpSpPr>
        <p:sp>
          <p:nvSpPr>
            <p:cNvPr id="837" name="Google Shape;837;p2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38" name="Google Shape;838;p2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39" name="Google Shape;839;p25"/>
          <p:cNvSpPr/>
          <p:nvPr/>
        </p:nvSpPr>
        <p:spPr>
          <a:xfrm>
            <a:off x="9067237" y="96493"/>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0" name="Google Shape;840;p25"/>
          <p:cNvSpPr/>
          <p:nvPr/>
        </p:nvSpPr>
        <p:spPr>
          <a:xfrm>
            <a:off x="10922262" y="-58155"/>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EDD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1" name="Google Shape;841;p25"/>
          <p:cNvSpPr/>
          <p:nvPr/>
        </p:nvSpPr>
        <p:spPr>
          <a:xfrm>
            <a:off x="9199717" y="4601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2" name="Google Shape;842;p25"/>
          <p:cNvSpPr/>
          <p:nvPr/>
        </p:nvSpPr>
        <p:spPr>
          <a:xfrm>
            <a:off x="11054742" y="-58057"/>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EB9"/>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43" name="Google Shape;843;p25"/>
          <p:cNvGrpSpPr/>
          <p:nvPr/>
        </p:nvGrpSpPr>
        <p:grpSpPr>
          <a:xfrm>
            <a:off x="9303872" y="-82630"/>
            <a:ext cx="3349561" cy="7449566"/>
            <a:chOff x="9303872" y="-24574"/>
            <a:chExt cx="3349561" cy="7449566"/>
          </a:xfrm>
        </p:grpSpPr>
        <p:sp>
          <p:nvSpPr>
            <p:cNvPr id="844" name="Google Shape;844;p25"/>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45" name="Google Shape;845;p2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3A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46" name="Google Shape;846;p25"/>
          <p:cNvSpPr/>
          <p:nvPr/>
        </p:nvSpPr>
        <p:spPr>
          <a:xfrm>
            <a:off x="1364253" y="396168"/>
            <a:ext cx="3200984" cy="672415"/>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D19F"/>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D3E8C0"/>
              </a:solidFill>
              <a:latin typeface="Calibri"/>
              <a:ea typeface="Calibri"/>
              <a:cs typeface="Calibri"/>
              <a:sym typeface="Calibri"/>
            </a:endParaRPr>
          </a:p>
        </p:txBody>
      </p:sp>
      <p:pic>
        <p:nvPicPr>
          <p:cNvPr id="847" name="Google Shape;847;p25"/>
          <p:cNvPicPr preferRelativeResize="0"/>
          <p:nvPr/>
        </p:nvPicPr>
        <p:blipFill rotWithShape="1">
          <a:blip r:embed="rId3">
            <a:alphaModFix/>
          </a:blip>
          <a:srcRect l="-1" r="2407"/>
          <a:stretch/>
        </p:blipFill>
        <p:spPr>
          <a:xfrm>
            <a:off x="140477" y="97336"/>
            <a:ext cx="1261872" cy="1264137"/>
          </a:xfrm>
          <a:prstGeom prst="rect">
            <a:avLst/>
          </a:prstGeom>
          <a:noFill/>
          <a:ln>
            <a:noFill/>
          </a:ln>
          <a:effectLst>
            <a:outerShdw blurRad="50800" dist="38100" dir="2700000" algn="tl" rotWithShape="0">
              <a:srgbClr val="000000">
                <a:alpha val="40000"/>
              </a:srgbClr>
            </a:outerShdw>
          </a:effectLst>
        </p:spPr>
      </p:pic>
      <p:sp>
        <p:nvSpPr>
          <p:cNvPr id="848" name="Google Shape;848;p25"/>
          <p:cNvSpPr txBox="1"/>
          <p:nvPr/>
        </p:nvSpPr>
        <p:spPr>
          <a:xfrm>
            <a:off x="1364253" y="1191361"/>
            <a:ext cx="8043592" cy="52322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C55A11"/>
              </a:buClr>
              <a:buSzPts val="2800"/>
              <a:buFont typeface="Calibri"/>
              <a:buNone/>
            </a:pPr>
            <a:r>
              <a:rPr lang="en-US" sz="2800" b="1" i="0" u="none" strike="noStrike" cap="none">
                <a:solidFill>
                  <a:srgbClr val="C55A11"/>
                </a:solidFill>
                <a:latin typeface="Calibri"/>
                <a:ea typeface="Calibri"/>
                <a:cs typeface="Calibri"/>
                <a:sym typeface="Calibri"/>
              </a:rPr>
              <a:t>2. Em sáng tạo</a:t>
            </a:r>
            <a:endParaRPr sz="2800" b="1" i="0" u="none" strike="noStrike" cap="none">
              <a:solidFill>
                <a:srgbClr val="C55A11"/>
              </a:solidFill>
              <a:latin typeface="Calibri"/>
              <a:ea typeface="Calibri"/>
              <a:cs typeface="Calibri"/>
              <a:sym typeface="Calibri"/>
            </a:endParaRPr>
          </a:p>
        </p:txBody>
      </p:sp>
      <p:sp>
        <p:nvSpPr>
          <p:cNvPr id="849" name="Google Shape;849;p25"/>
          <p:cNvSpPr txBox="1"/>
          <p:nvPr/>
        </p:nvSpPr>
        <p:spPr>
          <a:xfrm>
            <a:off x="1392508" y="385561"/>
            <a:ext cx="3710171" cy="646331"/>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5811E"/>
              </a:buClr>
              <a:buSzPts val="3600"/>
              <a:buFont typeface="Calibri"/>
              <a:buNone/>
            </a:pPr>
            <a:r>
              <a:rPr lang="en-US" sz="3600" b="1" i="0" u="none" strike="noStrike" cap="none">
                <a:solidFill>
                  <a:srgbClr val="F5811E"/>
                </a:solidFill>
                <a:latin typeface="Calibri"/>
                <a:ea typeface="Calibri"/>
                <a:cs typeface="Calibri"/>
                <a:sym typeface="Calibri"/>
              </a:rPr>
              <a:t>Sáng chế STEM</a:t>
            </a:r>
            <a:endParaRPr/>
          </a:p>
        </p:txBody>
      </p:sp>
      <p:sp>
        <p:nvSpPr>
          <p:cNvPr id="850" name="Google Shape;850;p25"/>
          <p:cNvSpPr/>
          <p:nvPr/>
        </p:nvSpPr>
        <p:spPr>
          <a:xfrm>
            <a:off x="383677" y="1837350"/>
            <a:ext cx="3284400" cy="510900"/>
          </a:xfrm>
          <a:prstGeom prst="round2DiagRect">
            <a:avLst>
              <a:gd name="adj1" fmla="val 16667"/>
              <a:gd name="adj2" fmla="val 0"/>
            </a:avLst>
          </a:prstGeom>
          <a:noFill/>
          <a:ln>
            <a:noFill/>
          </a:ln>
        </p:spPr>
        <p:txBody>
          <a:bodyPr spcFirstLastPara="1" wrap="square" lIns="91425" tIns="45700" rIns="91425" bIns="45700" anchor="t" anchorCtr="0">
            <a:spAutoFit/>
          </a:bodyPr>
          <a:lstStyle/>
          <a:p>
            <a:pPr marL="0" lvl="0" indent="0" algn="l" rtl="0">
              <a:spcBef>
                <a:spcPts val="0"/>
              </a:spcBef>
              <a:spcAft>
                <a:spcPts val="0"/>
              </a:spcAft>
              <a:buClr>
                <a:schemeClr val="dk1"/>
              </a:buClr>
              <a:buFont typeface="Arial"/>
              <a:buNone/>
            </a:pPr>
            <a:r>
              <a:rPr lang="en-US" sz="2400" b="1">
                <a:solidFill>
                  <a:srgbClr val="C55A11"/>
                </a:solidFill>
                <a:latin typeface="Calibri"/>
                <a:ea typeface="Calibri"/>
                <a:cs typeface="Calibri"/>
                <a:sym typeface="Calibri"/>
              </a:rPr>
              <a:t>g) Cải tiến –</a:t>
            </a:r>
            <a:r>
              <a:rPr lang="en-US" sz="3600">
                <a:solidFill>
                  <a:schemeClr val="dk1"/>
                </a:solidFill>
                <a:latin typeface="Calibri"/>
                <a:ea typeface="Calibri"/>
                <a:cs typeface="Calibri"/>
                <a:sym typeface="Calibri"/>
              </a:rPr>
              <a:t> </a:t>
            </a:r>
            <a:r>
              <a:rPr lang="en-US" sz="2400" b="1">
                <a:solidFill>
                  <a:srgbClr val="C55A11"/>
                </a:solidFill>
                <a:latin typeface="Calibri"/>
                <a:ea typeface="Calibri"/>
                <a:cs typeface="Calibri"/>
                <a:sym typeface="Calibri"/>
              </a:rPr>
              <a:t>Sáng tạo</a:t>
            </a:r>
            <a:endParaRPr sz="2400" b="1" i="0" u="none" strike="noStrike" cap="none">
              <a:solidFill>
                <a:srgbClr val="C55A11"/>
              </a:solidFill>
              <a:latin typeface="Calibri"/>
              <a:ea typeface="Calibri"/>
              <a:cs typeface="Calibri"/>
              <a:sym typeface="Calibri"/>
            </a:endParaRPr>
          </a:p>
        </p:txBody>
      </p:sp>
      <p:sp>
        <p:nvSpPr>
          <p:cNvPr id="851" name="Google Shape;851;p25"/>
          <p:cNvSpPr/>
          <p:nvPr/>
        </p:nvSpPr>
        <p:spPr>
          <a:xfrm>
            <a:off x="896836" y="2416248"/>
            <a:ext cx="7691411" cy="1199716"/>
          </a:xfrm>
          <a:prstGeom prst="roundRect">
            <a:avLst>
              <a:gd name="adj" fmla="val 9154"/>
            </a:avLst>
          </a:prstGeom>
          <a:solidFill>
            <a:srgbClr val="FDE5CD"/>
          </a:solidFill>
          <a:ln>
            <a:noFill/>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Một số cột đèn giao thông còn có thêm đèn hiệu dành cho người đi bộ qua đường.</a:t>
            </a:r>
            <a:endParaRPr sz="3200" b="0" i="0" u="none" strike="noStrike" cap="none">
              <a:solidFill>
                <a:srgbClr val="000000"/>
              </a:solidFill>
              <a:latin typeface="Calibri"/>
              <a:ea typeface="Calibri"/>
              <a:cs typeface="Calibri"/>
              <a:sym typeface="Calibri"/>
            </a:endParaRPr>
          </a:p>
        </p:txBody>
      </p:sp>
      <p:pic>
        <p:nvPicPr>
          <p:cNvPr id="852" name="Google Shape;852;p25"/>
          <p:cNvPicPr preferRelativeResize="0"/>
          <p:nvPr/>
        </p:nvPicPr>
        <p:blipFill rotWithShape="1">
          <a:blip r:embed="rId4">
            <a:alphaModFix/>
          </a:blip>
          <a:srcRect/>
          <a:stretch/>
        </p:blipFill>
        <p:spPr>
          <a:xfrm>
            <a:off x="8760749" y="1466889"/>
            <a:ext cx="2749691" cy="2216264"/>
          </a:xfrm>
          <a:prstGeom prst="rect">
            <a:avLst/>
          </a:prstGeom>
          <a:noFill/>
          <a:ln>
            <a:noFill/>
          </a:ln>
        </p:spPr>
      </p:pic>
      <p:sp>
        <p:nvSpPr>
          <p:cNvPr id="853" name="Google Shape;853;p25"/>
          <p:cNvSpPr/>
          <p:nvPr/>
        </p:nvSpPr>
        <p:spPr>
          <a:xfrm>
            <a:off x="3710968" y="4650260"/>
            <a:ext cx="7845547" cy="1602179"/>
          </a:xfrm>
          <a:custGeom>
            <a:avLst/>
            <a:gdLst/>
            <a:ahLst/>
            <a:cxnLst/>
            <a:rect l="l" t="t" r="r" b="b"/>
            <a:pathLst>
              <a:path w="7845547" h="1602179" fill="none" extrusionOk="0">
                <a:moveTo>
                  <a:pt x="0" y="267035"/>
                </a:moveTo>
                <a:cubicBezTo>
                  <a:pt x="10315" y="107181"/>
                  <a:pt x="111574" y="10741"/>
                  <a:pt x="267035" y="0"/>
                </a:cubicBezTo>
                <a:cubicBezTo>
                  <a:pt x="494995" y="-36034"/>
                  <a:pt x="1168721" y="-80297"/>
                  <a:pt x="1307591" y="0"/>
                </a:cubicBezTo>
                <a:lnTo>
                  <a:pt x="1307591" y="0"/>
                </a:lnTo>
                <a:cubicBezTo>
                  <a:pt x="1544672" y="-79865"/>
                  <a:pt x="2822068" y="109739"/>
                  <a:pt x="3268978" y="0"/>
                </a:cubicBezTo>
                <a:cubicBezTo>
                  <a:pt x="5086949" y="141886"/>
                  <a:pt x="6025521" y="111691"/>
                  <a:pt x="7578512" y="0"/>
                </a:cubicBezTo>
                <a:cubicBezTo>
                  <a:pt x="7738821" y="9672"/>
                  <a:pt x="7838262" y="117420"/>
                  <a:pt x="7845547" y="267035"/>
                </a:cubicBezTo>
                <a:lnTo>
                  <a:pt x="7845547" y="267030"/>
                </a:lnTo>
                <a:lnTo>
                  <a:pt x="7845547" y="267030"/>
                </a:lnTo>
                <a:cubicBezTo>
                  <a:pt x="7853440" y="335859"/>
                  <a:pt x="7834091" y="505677"/>
                  <a:pt x="7845547" y="667575"/>
                </a:cubicBezTo>
                <a:cubicBezTo>
                  <a:pt x="7787916" y="821223"/>
                  <a:pt x="7850926" y="1006749"/>
                  <a:pt x="7845547" y="1335144"/>
                </a:cubicBezTo>
                <a:cubicBezTo>
                  <a:pt x="7874438" y="1480404"/>
                  <a:pt x="7730793" y="1611396"/>
                  <a:pt x="7578512" y="1602179"/>
                </a:cubicBezTo>
                <a:cubicBezTo>
                  <a:pt x="7129921" y="1493088"/>
                  <a:pt x="4301847" y="1572733"/>
                  <a:pt x="3268978" y="1602179"/>
                </a:cubicBezTo>
                <a:cubicBezTo>
                  <a:pt x="2802403" y="1462835"/>
                  <a:pt x="1955739" y="1758473"/>
                  <a:pt x="1307591" y="1602179"/>
                </a:cubicBezTo>
                <a:lnTo>
                  <a:pt x="1307591" y="1602179"/>
                </a:lnTo>
                <a:cubicBezTo>
                  <a:pt x="866464" y="1603473"/>
                  <a:pt x="769823" y="1580285"/>
                  <a:pt x="267035" y="1602179"/>
                </a:cubicBezTo>
                <a:cubicBezTo>
                  <a:pt x="111541" y="1580981"/>
                  <a:pt x="-1161" y="1478395"/>
                  <a:pt x="0" y="1335144"/>
                </a:cubicBezTo>
                <a:cubicBezTo>
                  <a:pt x="3081" y="1074794"/>
                  <a:pt x="9513" y="986299"/>
                  <a:pt x="0" y="667575"/>
                </a:cubicBezTo>
                <a:cubicBezTo>
                  <a:pt x="-231157" y="639349"/>
                  <a:pt x="-642412" y="527823"/>
                  <a:pt x="-1099946" y="512345"/>
                </a:cubicBezTo>
                <a:cubicBezTo>
                  <a:pt x="-682562" y="497493"/>
                  <a:pt x="-541438" y="292606"/>
                  <a:pt x="0" y="267030"/>
                </a:cubicBezTo>
                <a:lnTo>
                  <a:pt x="0" y="267035"/>
                </a:lnTo>
                <a:close/>
              </a:path>
              <a:path w="7845547" h="1602179" extrusionOk="0">
                <a:moveTo>
                  <a:pt x="0" y="267035"/>
                </a:moveTo>
                <a:cubicBezTo>
                  <a:pt x="19151" y="114523"/>
                  <a:pt x="117448" y="3100"/>
                  <a:pt x="267035" y="0"/>
                </a:cubicBezTo>
                <a:cubicBezTo>
                  <a:pt x="404023" y="-31989"/>
                  <a:pt x="872713" y="61989"/>
                  <a:pt x="1307591" y="0"/>
                </a:cubicBezTo>
                <a:lnTo>
                  <a:pt x="1307591" y="0"/>
                </a:lnTo>
                <a:cubicBezTo>
                  <a:pt x="1834882" y="24530"/>
                  <a:pt x="3012369" y="90996"/>
                  <a:pt x="3268978" y="0"/>
                </a:cubicBezTo>
                <a:cubicBezTo>
                  <a:pt x="4615958" y="-148071"/>
                  <a:pt x="6408207" y="-82554"/>
                  <a:pt x="7578512" y="0"/>
                </a:cubicBezTo>
                <a:cubicBezTo>
                  <a:pt x="7712134" y="-13529"/>
                  <a:pt x="7857329" y="110359"/>
                  <a:pt x="7845547" y="267035"/>
                </a:cubicBezTo>
                <a:lnTo>
                  <a:pt x="7845547" y="267030"/>
                </a:lnTo>
                <a:lnTo>
                  <a:pt x="7845547" y="267030"/>
                </a:lnTo>
                <a:cubicBezTo>
                  <a:pt x="7813456" y="396060"/>
                  <a:pt x="7823073" y="529379"/>
                  <a:pt x="7845547" y="667575"/>
                </a:cubicBezTo>
                <a:cubicBezTo>
                  <a:pt x="7901734" y="935748"/>
                  <a:pt x="7805091" y="1006479"/>
                  <a:pt x="7845547" y="1335144"/>
                </a:cubicBezTo>
                <a:cubicBezTo>
                  <a:pt x="7867975" y="1468178"/>
                  <a:pt x="7705353" y="1606248"/>
                  <a:pt x="7578512" y="1602179"/>
                </a:cubicBezTo>
                <a:cubicBezTo>
                  <a:pt x="5482580" y="1645647"/>
                  <a:pt x="5015733" y="1468164"/>
                  <a:pt x="3268978" y="1602179"/>
                </a:cubicBezTo>
                <a:cubicBezTo>
                  <a:pt x="2455292" y="1468366"/>
                  <a:pt x="1559320" y="1500510"/>
                  <a:pt x="1307591" y="1602179"/>
                </a:cubicBezTo>
                <a:lnTo>
                  <a:pt x="1307591" y="1602179"/>
                </a:lnTo>
                <a:cubicBezTo>
                  <a:pt x="874644" y="1533963"/>
                  <a:pt x="743505" y="1634211"/>
                  <a:pt x="267035" y="1602179"/>
                </a:cubicBezTo>
                <a:cubicBezTo>
                  <a:pt x="118327" y="1603834"/>
                  <a:pt x="-368" y="1486624"/>
                  <a:pt x="0" y="1335144"/>
                </a:cubicBezTo>
                <a:cubicBezTo>
                  <a:pt x="55663" y="1242216"/>
                  <a:pt x="10707" y="917805"/>
                  <a:pt x="0" y="667575"/>
                </a:cubicBezTo>
                <a:cubicBezTo>
                  <a:pt x="-437608" y="609929"/>
                  <a:pt x="-900956" y="635693"/>
                  <a:pt x="-1099946" y="512345"/>
                </a:cubicBezTo>
                <a:cubicBezTo>
                  <a:pt x="-955123" y="485133"/>
                  <a:pt x="-467619" y="355939"/>
                  <a:pt x="0" y="267030"/>
                </a:cubicBezTo>
                <a:lnTo>
                  <a:pt x="0" y="267035"/>
                </a:lnTo>
                <a:close/>
              </a:path>
            </a:pathLst>
          </a:custGeom>
          <a:solidFill>
            <a:srgbClr val="FFEDD9"/>
          </a:solidFill>
          <a:ln w="28575" cap="flat" cmpd="sng">
            <a:solidFill>
              <a:schemeClr val="accent6"/>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3200"/>
              <a:buFont typeface="Calibri"/>
              <a:buNone/>
            </a:pPr>
            <a:r>
              <a:rPr lang="en-US" sz="3200" b="0" i="0" u="none" strike="noStrike" cap="none">
                <a:solidFill>
                  <a:srgbClr val="000000"/>
                </a:solidFill>
                <a:latin typeface="Calibri"/>
                <a:ea typeface="Calibri"/>
                <a:cs typeface="Calibri"/>
                <a:sym typeface="Calibri"/>
              </a:rPr>
              <a:t>Hãy cùng bố mẹ tìm cách làm thêm đèn hiệu dành cho người đi bộ nhé!</a:t>
            </a:r>
            <a:endParaRPr sz="5400" b="0" i="0" u="none" strike="noStrike" cap="none">
              <a:solidFill>
                <a:srgbClr val="000000"/>
              </a:solidFill>
              <a:latin typeface="Calibri"/>
              <a:ea typeface="Calibri"/>
              <a:cs typeface="Calibri"/>
              <a:sym typeface="Calibri"/>
            </a:endParaRPr>
          </a:p>
        </p:txBody>
      </p:sp>
      <p:pic>
        <p:nvPicPr>
          <p:cNvPr id="854" name="Google Shape;854;p25"/>
          <p:cNvPicPr preferRelativeResize="0"/>
          <p:nvPr/>
        </p:nvPicPr>
        <p:blipFill rotWithShape="1">
          <a:blip r:embed="rId5">
            <a:alphaModFix/>
          </a:blip>
          <a:srcRect/>
          <a:stretch/>
        </p:blipFill>
        <p:spPr>
          <a:xfrm>
            <a:off x="614146" y="4295660"/>
            <a:ext cx="2020388" cy="2474199"/>
          </a:xfrm>
          <a:prstGeom prst="rect">
            <a:avLst/>
          </a:prstGeom>
          <a:noFill/>
          <a:ln>
            <a:noFill/>
          </a:ln>
        </p:spPr>
      </p:pic>
      <p:pic>
        <p:nvPicPr>
          <p:cNvPr id="855" name="Google Shape;855;p25"/>
          <p:cNvPicPr preferRelativeResize="0"/>
          <p:nvPr/>
        </p:nvPicPr>
        <p:blipFill rotWithShape="1">
          <a:blip r:embed="rId6">
            <a:alphaModFix/>
          </a:blip>
          <a:srcRect/>
          <a:stretch/>
        </p:blipFill>
        <p:spPr>
          <a:xfrm>
            <a:off x="11638230" y="0"/>
            <a:ext cx="536786" cy="538076"/>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859"/>
        <p:cNvGrpSpPr/>
        <p:nvPr/>
      </p:nvGrpSpPr>
      <p:grpSpPr>
        <a:xfrm>
          <a:off x="0" y="0"/>
          <a:ext cx="0" cy="0"/>
          <a:chOff x="0" y="0"/>
          <a:chExt cx="0" cy="0"/>
        </a:xfrm>
      </p:grpSpPr>
      <p:grpSp>
        <p:nvGrpSpPr>
          <p:cNvPr id="860" name="Google Shape;860;p26"/>
          <p:cNvGrpSpPr/>
          <p:nvPr/>
        </p:nvGrpSpPr>
        <p:grpSpPr>
          <a:xfrm>
            <a:off x="-212990" y="-288111"/>
            <a:ext cx="3344731" cy="7237400"/>
            <a:chOff x="-212990" y="-360681"/>
            <a:chExt cx="3344731" cy="7237400"/>
          </a:xfrm>
        </p:grpSpPr>
        <p:sp>
          <p:nvSpPr>
            <p:cNvPr id="861" name="Google Shape;861;p2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2" name="Google Shape;862;p2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63" name="Google Shape;863;p26"/>
          <p:cNvGrpSpPr/>
          <p:nvPr/>
        </p:nvGrpSpPr>
        <p:grpSpPr>
          <a:xfrm>
            <a:off x="-345470" y="-397390"/>
            <a:ext cx="3344731" cy="7346679"/>
            <a:chOff x="-345470" y="-469960"/>
            <a:chExt cx="3344731" cy="7376013"/>
          </a:xfrm>
        </p:grpSpPr>
        <p:sp>
          <p:nvSpPr>
            <p:cNvPr id="864" name="Google Shape;864;p2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5" name="Google Shape;865;p2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66" name="Google Shape;866;p26"/>
          <p:cNvGrpSpPr/>
          <p:nvPr/>
        </p:nvGrpSpPr>
        <p:grpSpPr>
          <a:xfrm>
            <a:off x="-461734" y="-526030"/>
            <a:ext cx="3344420" cy="7475319"/>
            <a:chOff x="-461734" y="-598600"/>
            <a:chExt cx="3344420" cy="7580186"/>
          </a:xfrm>
        </p:grpSpPr>
        <p:sp>
          <p:nvSpPr>
            <p:cNvPr id="867" name="Google Shape;867;p2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68" name="Google Shape;868;p2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69" name="Google Shape;869;p2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0" name="Google Shape;870;p2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1" name="Google Shape;871;p2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2" name="Google Shape;872;p2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873" name="Google Shape;873;p26"/>
          <p:cNvGrpSpPr/>
          <p:nvPr/>
        </p:nvGrpSpPr>
        <p:grpSpPr>
          <a:xfrm>
            <a:off x="9303872" y="-24574"/>
            <a:ext cx="3349561" cy="7449566"/>
            <a:chOff x="9303872" y="-24574"/>
            <a:chExt cx="3349561" cy="7449566"/>
          </a:xfrm>
        </p:grpSpPr>
        <p:sp>
          <p:nvSpPr>
            <p:cNvPr id="874" name="Google Shape;874;p26"/>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75" name="Google Shape;875;p2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876" name="Google Shape;876;p26"/>
          <p:cNvPicPr preferRelativeResize="0"/>
          <p:nvPr/>
        </p:nvPicPr>
        <p:blipFill rotWithShape="1">
          <a:blip r:embed="rId3">
            <a:alphaModFix/>
          </a:blip>
          <a:srcRect/>
          <a:stretch/>
        </p:blipFill>
        <p:spPr>
          <a:xfrm>
            <a:off x="342745" y="2040379"/>
            <a:ext cx="2557038" cy="2590383"/>
          </a:xfrm>
          <a:prstGeom prst="rect">
            <a:avLst/>
          </a:prstGeom>
          <a:noFill/>
          <a:ln>
            <a:noFill/>
          </a:ln>
        </p:spPr>
      </p:pic>
      <p:pic>
        <p:nvPicPr>
          <p:cNvPr id="877" name="Google Shape;877;p26"/>
          <p:cNvPicPr preferRelativeResize="0"/>
          <p:nvPr/>
        </p:nvPicPr>
        <p:blipFill rotWithShape="1">
          <a:blip r:embed="rId4">
            <a:alphaModFix/>
          </a:blip>
          <a:srcRect b="61722"/>
          <a:stretch/>
        </p:blipFill>
        <p:spPr>
          <a:xfrm>
            <a:off x="2540000" y="2552705"/>
            <a:ext cx="10658099" cy="1752589"/>
          </a:xfrm>
          <a:prstGeom prst="rect">
            <a:avLst/>
          </a:prstGeom>
          <a:noFill/>
          <a:ln>
            <a:noFill/>
          </a:ln>
        </p:spPr>
      </p:pic>
      <p:grpSp>
        <p:nvGrpSpPr>
          <p:cNvPr id="878" name="Google Shape;878;p26"/>
          <p:cNvGrpSpPr/>
          <p:nvPr/>
        </p:nvGrpSpPr>
        <p:grpSpPr>
          <a:xfrm>
            <a:off x="858755" y="5600192"/>
            <a:ext cx="1455420" cy="956939"/>
            <a:chOff x="5701962" y="0"/>
            <a:chExt cx="6490038" cy="4267200"/>
          </a:xfrm>
        </p:grpSpPr>
        <p:pic>
          <p:nvPicPr>
            <p:cNvPr id="879" name="Google Shape;879;p26"/>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880" name="Google Shape;880;p26"/>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881" name="Google Shape;881;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27</a:t>
            </a:fld>
            <a:endParaRPr/>
          </a:p>
        </p:txBody>
      </p:sp>
      <p:pic>
        <p:nvPicPr>
          <p:cNvPr id="882" name="Google Shape;882;p26"/>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86"/>
        <p:cNvGrpSpPr/>
        <p:nvPr/>
      </p:nvGrpSpPr>
      <p:grpSpPr>
        <a:xfrm>
          <a:off x="0" y="0"/>
          <a:ext cx="0" cy="0"/>
          <a:chOff x="0" y="0"/>
          <a:chExt cx="0" cy="0"/>
        </a:xfrm>
      </p:grpSpPr>
      <p:grpSp>
        <p:nvGrpSpPr>
          <p:cNvPr id="887" name="Google Shape;887;p27"/>
          <p:cNvGrpSpPr/>
          <p:nvPr/>
        </p:nvGrpSpPr>
        <p:grpSpPr>
          <a:xfrm>
            <a:off x="-212990" y="-288111"/>
            <a:ext cx="3344731" cy="7237400"/>
            <a:chOff x="-212990" y="-360681"/>
            <a:chExt cx="3344731" cy="7237400"/>
          </a:xfrm>
        </p:grpSpPr>
        <p:sp>
          <p:nvSpPr>
            <p:cNvPr id="888" name="Google Shape;888;p2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89" name="Google Shape;889;p2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90" name="Google Shape;890;p27"/>
          <p:cNvGrpSpPr/>
          <p:nvPr/>
        </p:nvGrpSpPr>
        <p:grpSpPr>
          <a:xfrm>
            <a:off x="-345470" y="-397390"/>
            <a:ext cx="3344731" cy="7346679"/>
            <a:chOff x="-345470" y="-469960"/>
            <a:chExt cx="3344731" cy="7376013"/>
          </a:xfrm>
        </p:grpSpPr>
        <p:sp>
          <p:nvSpPr>
            <p:cNvPr id="891" name="Google Shape;891;p2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2" name="Google Shape;892;p2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893" name="Google Shape;893;p27"/>
          <p:cNvGrpSpPr/>
          <p:nvPr/>
        </p:nvGrpSpPr>
        <p:grpSpPr>
          <a:xfrm>
            <a:off x="-461734" y="-526030"/>
            <a:ext cx="3344420" cy="7475319"/>
            <a:chOff x="-461734" y="-598600"/>
            <a:chExt cx="3344420" cy="7580186"/>
          </a:xfrm>
        </p:grpSpPr>
        <p:sp>
          <p:nvSpPr>
            <p:cNvPr id="894" name="Google Shape;894;p2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5" name="Google Shape;895;p2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896" name="Google Shape;896;p27"/>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7" name="Google Shape;897;p27"/>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EDE9F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8" name="Google Shape;898;p27"/>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899" name="Google Shape;899;p27"/>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ED6E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900" name="Google Shape;900;p27"/>
          <p:cNvGrpSpPr/>
          <p:nvPr/>
        </p:nvGrpSpPr>
        <p:grpSpPr>
          <a:xfrm>
            <a:off x="9303872" y="-24574"/>
            <a:ext cx="3372745" cy="7449566"/>
            <a:chOff x="9303872" y="-24574"/>
            <a:chExt cx="3349561" cy="7449566"/>
          </a:xfrm>
        </p:grpSpPr>
        <p:sp>
          <p:nvSpPr>
            <p:cNvPr id="901" name="Google Shape;901;p27"/>
            <p:cNvSpPr/>
            <p:nvPr/>
          </p:nvSpPr>
          <p:spPr>
            <a:xfrm>
              <a:off x="930387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902" name="Google Shape;902;p2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5CAE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903" name="Google Shape;903;p27"/>
          <p:cNvSpPr/>
          <p:nvPr/>
        </p:nvSpPr>
        <p:spPr>
          <a:xfrm>
            <a:off x="1301910" y="313877"/>
            <a:ext cx="4318000" cy="837128"/>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BDACD4"/>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904" name="Google Shape;904;p27" descr="A cartoon of a purple gear&#10;&#10;Description automatically generated"/>
          <p:cNvPicPr preferRelativeResize="0"/>
          <p:nvPr/>
        </p:nvPicPr>
        <p:blipFill rotWithShape="1">
          <a:blip r:embed="rId3">
            <a:alphaModFix/>
          </a:blip>
          <a:srcRect/>
          <a:stretch/>
        </p:blipFill>
        <p:spPr>
          <a:xfrm>
            <a:off x="265653" y="97336"/>
            <a:ext cx="1261872" cy="1261872"/>
          </a:xfrm>
          <a:prstGeom prst="rect">
            <a:avLst/>
          </a:prstGeom>
          <a:noFill/>
          <a:ln>
            <a:noFill/>
          </a:ln>
          <a:effectLst>
            <a:outerShdw blurRad="50800" dist="76200" dir="2700000" algn="tl" rotWithShape="0">
              <a:srgbClr val="000000">
                <a:alpha val="40000"/>
              </a:srgbClr>
            </a:outerShdw>
          </a:effectLst>
        </p:spPr>
      </p:pic>
      <p:sp>
        <p:nvSpPr>
          <p:cNvPr id="905" name="Google Shape;905;p27"/>
          <p:cNvSpPr/>
          <p:nvPr/>
        </p:nvSpPr>
        <p:spPr>
          <a:xfrm>
            <a:off x="1020996" y="1844253"/>
            <a:ext cx="5473470" cy="4389854"/>
          </a:xfrm>
          <a:prstGeom prst="roundRect">
            <a:avLst>
              <a:gd name="adj" fmla="val 9154"/>
            </a:avLst>
          </a:prstGeom>
          <a:solidFill>
            <a:srgbClr val="EEE8F4"/>
          </a:solidFill>
          <a:ln>
            <a:noFill/>
          </a:ln>
        </p:spPr>
        <p:txBody>
          <a:bodyPr spcFirstLastPara="1" wrap="square" lIns="91425" tIns="91425" rIns="91425" bIns="91425" anchor="ctr" anchorCtr="0">
            <a:noAutofit/>
          </a:bodyPr>
          <a:lstStyle/>
          <a:p>
            <a:pPr marL="0" marR="0" lvl="0" indent="0" algn="just" rtl="0">
              <a:lnSpc>
                <a:spcPct val="100000"/>
              </a:lnSpc>
              <a:spcBef>
                <a:spcPts val="600"/>
              </a:spcBef>
              <a:spcAft>
                <a:spcPts val="600"/>
              </a:spcAft>
              <a:buClr>
                <a:srgbClr val="000000"/>
              </a:buClr>
              <a:buSzPts val="3200"/>
              <a:buFont typeface="Calibri"/>
              <a:buNone/>
            </a:pPr>
            <a:r>
              <a:rPr lang="en-US" sz="3200">
                <a:solidFill>
                  <a:srgbClr val="000000"/>
                </a:solidFill>
                <a:latin typeface="Calibri"/>
                <a:ea typeface="Calibri"/>
                <a:cs typeface="Calibri"/>
                <a:sym typeface="Calibri"/>
              </a:rPr>
              <a:t>Trên một số cột đèn giao thông, còn có số giây cần chờ cho đến khi đèn hiệu đổi sang màu khác. Ngoài ra, còn có loại đèn có thể tự động điều chỉnh thời gian chờ dựa trên số lượng người tại nút chờ đèn giao thông.</a:t>
            </a:r>
            <a:endParaRPr sz="3200">
              <a:solidFill>
                <a:srgbClr val="000000"/>
              </a:solidFill>
              <a:latin typeface="Calibri"/>
              <a:ea typeface="Calibri"/>
              <a:cs typeface="Calibri"/>
              <a:sym typeface="Calibri"/>
            </a:endParaRPr>
          </a:p>
        </p:txBody>
      </p:sp>
      <p:pic>
        <p:nvPicPr>
          <p:cNvPr id="906" name="Google Shape;906;p27"/>
          <p:cNvPicPr preferRelativeResize="0"/>
          <p:nvPr/>
        </p:nvPicPr>
        <p:blipFill rotWithShape="1">
          <a:blip r:embed="rId4">
            <a:alphaModFix/>
          </a:blip>
          <a:srcRect b="61722"/>
          <a:stretch/>
        </p:blipFill>
        <p:spPr>
          <a:xfrm>
            <a:off x="1329517" y="392117"/>
            <a:ext cx="4574857" cy="752277"/>
          </a:xfrm>
          <a:prstGeom prst="rect">
            <a:avLst/>
          </a:prstGeom>
          <a:noFill/>
          <a:ln>
            <a:noFill/>
          </a:ln>
        </p:spPr>
      </p:pic>
      <p:sp>
        <p:nvSpPr>
          <p:cNvPr id="907" name="Google Shape;907;p2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28</a:t>
            </a:fld>
            <a:endParaRPr/>
          </a:p>
        </p:txBody>
      </p:sp>
      <p:pic>
        <p:nvPicPr>
          <p:cNvPr id="908" name="Google Shape;908;p27"/>
          <p:cNvPicPr preferRelativeResize="0"/>
          <p:nvPr/>
        </p:nvPicPr>
        <p:blipFill rotWithShape="1">
          <a:blip r:embed="rId5">
            <a:alphaModFix/>
          </a:blip>
          <a:srcRect/>
          <a:stretch/>
        </p:blipFill>
        <p:spPr>
          <a:xfrm>
            <a:off x="11655214" y="0"/>
            <a:ext cx="536786" cy="538076"/>
          </a:xfrm>
          <a:prstGeom prst="rect">
            <a:avLst/>
          </a:prstGeom>
          <a:noFill/>
          <a:ln>
            <a:noFill/>
          </a:ln>
        </p:spPr>
      </p:pic>
      <p:pic>
        <p:nvPicPr>
          <p:cNvPr id="909" name="Google Shape;909;p27"/>
          <p:cNvPicPr preferRelativeResize="0"/>
          <p:nvPr/>
        </p:nvPicPr>
        <p:blipFill rotWithShape="1">
          <a:blip r:embed="rId6">
            <a:alphaModFix/>
          </a:blip>
          <a:srcRect/>
          <a:stretch/>
        </p:blipFill>
        <p:spPr>
          <a:xfrm>
            <a:off x="6860380" y="1661334"/>
            <a:ext cx="4794834" cy="4174907"/>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US" smtClean="0"/>
              <a:t>29</a:t>
            </a:fld>
            <a:endParaRPr lang="en-US"/>
          </a:p>
        </p:txBody>
      </p:sp>
      <p:pic>
        <p:nvPicPr>
          <p:cNvPr id="5" name="Picture 6" descr="C:\Users\Administrator\Desktop\hinh-nen-powerpoint-2016-dep-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0" y="228600"/>
            <a:ext cx="12115800" cy="6629400"/>
          </a:xfrm>
          <a:prstGeom prst="rect">
            <a:avLst/>
          </a:prstGeom>
          <a:noFill/>
          <a:ln>
            <a:noFill/>
          </a:ln>
        </p:spPr>
      </p:pic>
      <p:sp>
        <p:nvSpPr>
          <p:cNvPr id="6" name="WordArt 3"/>
          <p:cNvSpPr>
            <a:spLocks noChangeArrowheads="1" noChangeShapeType="1" noTextEdit="1"/>
          </p:cNvSpPr>
          <p:nvPr/>
        </p:nvSpPr>
        <p:spPr bwMode="auto">
          <a:xfrm>
            <a:off x="357187" y="2763520"/>
            <a:ext cx="11435969" cy="2799080"/>
          </a:xfrm>
          <a:prstGeom prst="rect">
            <a:avLst/>
          </a:prstGeom>
        </p:spPr>
        <p:txBody>
          <a:bodyPr wrap="none" fromWordArt="1">
            <a:prstTxWarp prst="textPlain">
              <a:avLst>
                <a:gd name="adj" fmla="val 50000"/>
              </a:avLst>
            </a:prstTxWarp>
          </a:bodyPr>
          <a:lstStyle/>
          <a:p>
            <a:pPr algn="ctr"/>
            <a:r>
              <a:rPr lang="en-US" sz="3600" kern="10" dirty="0">
                <a:ln w="12700">
                  <a:solidFill>
                    <a:srgbClr val="3333CC"/>
                  </a:solidFill>
                  <a:round/>
                  <a:headEnd/>
                  <a:tailEnd/>
                </a:ln>
                <a:solidFill>
                  <a:srgbClr val="0000CC">
                    <a:alpha val="50195"/>
                  </a:srgbClr>
                </a:solidFill>
                <a:effectLst>
                  <a:outerShdw dist="45791" dir="2021404" algn="ctr" rotWithShape="0">
                    <a:srgbClr val="9999FF"/>
                  </a:outerShdw>
                </a:effectLst>
                <a:latin typeface="Times New Roman"/>
                <a:cs typeface="Times New Roman"/>
              </a:rPr>
              <a:t>CHÚC QUÝ THẦY CÔ GIÁO MẠNH KHOẺ</a:t>
            </a:r>
          </a:p>
          <a:p>
            <a:pPr algn="ctr"/>
            <a:r>
              <a:rPr lang="en-US" sz="3600" kern="10" dirty="0">
                <a:ln w="12700">
                  <a:solidFill>
                    <a:srgbClr val="3333CC"/>
                  </a:solidFill>
                  <a:round/>
                  <a:headEnd/>
                  <a:tailEnd/>
                </a:ln>
                <a:solidFill>
                  <a:srgbClr val="0000CC">
                    <a:alpha val="50195"/>
                  </a:srgbClr>
                </a:solidFill>
                <a:effectLst>
                  <a:outerShdw dist="45791" dir="2021404" algn="ctr" rotWithShape="0">
                    <a:srgbClr val="9999FF"/>
                  </a:outerShdw>
                </a:effectLst>
                <a:latin typeface="Times New Roman"/>
                <a:cs typeface="Times New Roman"/>
              </a:rPr>
              <a:t>CHÚC CÁC EM  CHĂM NGOAN, HỌC GIỎI !</a:t>
            </a:r>
          </a:p>
        </p:txBody>
      </p:sp>
    </p:spTree>
    <p:extLst>
      <p:ext uri="{BB962C8B-B14F-4D97-AF65-F5344CB8AC3E}">
        <p14:creationId xmlns:p14="http://schemas.microsoft.com/office/powerpoint/2010/main" val="38588558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7"/>
        <p:cNvGrpSpPr/>
        <p:nvPr/>
      </p:nvGrpSpPr>
      <p:grpSpPr>
        <a:xfrm>
          <a:off x="0" y="0"/>
          <a:ext cx="0" cy="0"/>
          <a:chOff x="0" y="0"/>
          <a:chExt cx="0" cy="0"/>
        </a:xfrm>
      </p:grpSpPr>
      <p:grpSp>
        <p:nvGrpSpPr>
          <p:cNvPr id="188" name="Google Shape;188;p2"/>
          <p:cNvGrpSpPr/>
          <p:nvPr/>
        </p:nvGrpSpPr>
        <p:grpSpPr>
          <a:xfrm>
            <a:off x="14945" y="4964312"/>
            <a:ext cx="3048295" cy="1825400"/>
            <a:chOff x="5701962" y="0"/>
            <a:chExt cx="6490038" cy="4267200"/>
          </a:xfrm>
        </p:grpSpPr>
        <p:pic>
          <p:nvPicPr>
            <p:cNvPr id="189" name="Google Shape;189;p2"/>
            <p:cNvPicPr preferRelativeResize="0"/>
            <p:nvPr/>
          </p:nvPicPr>
          <p:blipFill rotWithShape="1">
            <a:blip r:embed="rId3">
              <a:alphaModFix/>
            </a:blip>
            <a:srcRect/>
            <a:stretch/>
          </p:blipFill>
          <p:spPr>
            <a:xfrm>
              <a:off x="5701962" y="0"/>
              <a:ext cx="6490038" cy="4267200"/>
            </a:xfrm>
            <a:prstGeom prst="rect">
              <a:avLst/>
            </a:prstGeom>
            <a:noFill/>
            <a:ln>
              <a:noFill/>
            </a:ln>
          </p:spPr>
        </p:pic>
        <p:pic>
          <p:nvPicPr>
            <p:cNvPr id="190" name="Google Shape;190;p2"/>
            <p:cNvPicPr preferRelativeResize="0"/>
            <p:nvPr/>
          </p:nvPicPr>
          <p:blipFill rotWithShape="1">
            <a:blip r:embed="rId4">
              <a:alphaModFix/>
            </a:blip>
            <a:srcRect/>
            <a:stretch/>
          </p:blipFill>
          <p:spPr>
            <a:xfrm>
              <a:off x="11341607" y="3573060"/>
              <a:ext cx="507493" cy="694140"/>
            </a:xfrm>
            <a:prstGeom prst="rect">
              <a:avLst/>
            </a:prstGeom>
            <a:noFill/>
            <a:ln>
              <a:noFill/>
            </a:ln>
          </p:spPr>
        </p:pic>
      </p:grpSp>
      <p:pic>
        <p:nvPicPr>
          <p:cNvPr id="191" name="Google Shape;191;p2"/>
          <p:cNvPicPr preferRelativeResize="0"/>
          <p:nvPr/>
        </p:nvPicPr>
        <p:blipFill rotWithShape="1">
          <a:blip r:embed="rId5">
            <a:alphaModFix/>
          </a:blip>
          <a:srcRect/>
          <a:stretch/>
        </p:blipFill>
        <p:spPr>
          <a:xfrm>
            <a:off x="14945" y="-16730"/>
            <a:ext cx="12192000" cy="4981042"/>
          </a:xfrm>
          <a:prstGeom prst="rect">
            <a:avLst/>
          </a:prstGeom>
          <a:noFill/>
          <a:ln>
            <a:noFill/>
          </a:ln>
        </p:spPr>
      </p:pic>
      <p:pic>
        <p:nvPicPr>
          <p:cNvPr id="192" name="Google Shape;192;p2"/>
          <p:cNvPicPr preferRelativeResize="0"/>
          <p:nvPr/>
        </p:nvPicPr>
        <p:blipFill rotWithShape="1">
          <a:blip r:embed="rId6">
            <a:alphaModFix/>
          </a:blip>
          <a:srcRect/>
          <a:stretch/>
        </p:blipFill>
        <p:spPr>
          <a:xfrm>
            <a:off x="10237023" y="4267102"/>
            <a:ext cx="1569815" cy="2454620"/>
          </a:xfrm>
          <a:prstGeom prst="rect">
            <a:avLst/>
          </a:prstGeom>
          <a:noFill/>
          <a:ln>
            <a:noFill/>
          </a:ln>
        </p:spPr>
      </p:pic>
      <p:sp>
        <p:nvSpPr>
          <p:cNvPr id="193" name="Google Shape;193;p2"/>
          <p:cNvSpPr txBox="1"/>
          <p:nvPr/>
        </p:nvSpPr>
        <p:spPr>
          <a:xfrm>
            <a:off x="2902184" y="5912788"/>
            <a:ext cx="7777508" cy="584775"/>
          </a:xfrm>
          <a:prstGeom prst="rect">
            <a:avLst/>
          </a:prstGeom>
          <a:noFill/>
          <a:ln>
            <a:noFill/>
          </a:ln>
          <a:effectLst>
            <a:outerShdw blurRad="50800" dist="50800" dir="5400000" algn="ctr" rotWithShape="0">
              <a:srgbClr val="94CBF2"/>
            </a:outerShdw>
          </a:effectLst>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86981"/>
              </a:buClr>
              <a:buSzPts val="3200"/>
              <a:buFont typeface="Calibri"/>
              <a:buNone/>
            </a:pPr>
            <a:r>
              <a:rPr lang="en-US" sz="3200" b="1" i="0" u="none" strike="noStrike" cap="none">
                <a:solidFill>
                  <a:srgbClr val="086981"/>
                </a:solidFill>
                <a:latin typeface="Calibri"/>
                <a:ea typeface="Calibri"/>
                <a:cs typeface="Calibri"/>
                <a:sym typeface="Calibri"/>
              </a:rPr>
              <a:t>HOẠT ĐỘNG TRẢI NGHIỆM STEM Lớp 1</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Google Shape;198;p3"/>
          <p:cNvGrpSpPr/>
          <p:nvPr/>
        </p:nvGrpSpPr>
        <p:grpSpPr>
          <a:xfrm rot="10800000">
            <a:off x="-6001" y="0"/>
            <a:ext cx="3077845" cy="6858000"/>
            <a:chOff x="9114155" y="0"/>
            <a:chExt cx="3077845" cy="6858000"/>
          </a:xfrm>
        </p:grpSpPr>
        <p:sp>
          <p:nvSpPr>
            <p:cNvPr id="199" name="Google Shape;199;p3"/>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0" name="Google Shape;200;p3"/>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grpSp>
        <p:nvGrpSpPr>
          <p:cNvPr id="201" name="Google Shape;201;p3"/>
          <p:cNvGrpSpPr/>
          <p:nvPr/>
        </p:nvGrpSpPr>
        <p:grpSpPr>
          <a:xfrm>
            <a:off x="9114155" y="0"/>
            <a:ext cx="3077845" cy="6858000"/>
            <a:chOff x="9114155" y="0"/>
            <a:chExt cx="3077845" cy="6858000"/>
          </a:xfrm>
        </p:grpSpPr>
        <p:sp>
          <p:nvSpPr>
            <p:cNvPr id="202" name="Google Shape;202;p3"/>
            <p:cNvSpPr/>
            <p:nvPr/>
          </p:nvSpPr>
          <p:spPr>
            <a:xfrm>
              <a:off x="9114155" y="100965"/>
              <a:ext cx="3077845" cy="6757035"/>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sp>
          <p:nvSpPr>
            <p:cNvPr id="203" name="Google Shape;203;p3"/>
            <p:cNvSpPr/>
            <p:nvPr/>
          </p:nvSpPr>
          <p:spPr>
            <a:xfrm>
              <a:off x="10814336" y="0"/>
              <a:ext cx="1370965" cy="333438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1D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0" i="0" u="none" strike="noStrike" cap="none">
                <a:solidFill>
                  <a:srgbClr val="000000"/>
                </a:solidFill>
                <a:latin typeface="Calibri"/>
                <a:ea typeface="Calibri"/>
                <a:cs typeface="Calibri"/>
                <a:sym typeface="Calibri"/>
              </a:endParaRPr>
            </a:p>
          </p:txBody>
        </p:sp>
      </p:grpSp>
      <p:pic>
        <p:nvPicPr>
          <p:cNvPr id="204" name="Google Shape;204;p3"/>
          <p:cNvPicPr preferRelativeResize="0"/>
          <p:nvPr/>
        </p:nvPicPr>
        <p:blipFill rotWithShape="1">
          <a:blip r:embed="rId3">
            <a:alphaModFix/>
          </a:blip>
          <a:srcRect/>
          <a:stretch/>
        </p:blipFill>
        <p:spPr>
          <a:xfrm>
            <a:off x="1697877" y="1805650"/>
            <a:ext cx="9522530" cy="2837165"/>
          </a:xfrm>
          <a:prstGeom prst="rect">
            <a:avLst/>
          </a:prstGeom>
          <a:noFill/>
          <a:ln>
            <a:noFill/>
          </a:ln>
        </p:spPr>
      </p:pic>
      <p:grpSp>
        <p:nvGrpSpPr>
          <p:cNvPr id="205" name="Google Shape;205;p3"/>
          <p:cNvGrpSpPr/>
          <p:nvPr/>
        </p:nvGrpSpPr>
        <p:grpSpPr>
          <a:xfrm>
            <a:off x="858755" y="5600192"/>
            <a:ext cx="1455420" cy="956939"/>
            <a:chOff x="5701962" y="0"/>
            <a:chExt cx="6490038" cy="4267200"/>
          </a:xfrm>
        </p:grpSpPr>
        <p:pic>
          <p:nvPicPr>
            <p:cNvPr id="206" name="Google Shape;206;p3"/>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207" name="Google Shape;207;p3"/>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208" name="Google Shape;208;p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4</a:t>
            </a:fld>
            <a:endParaRPr/>
          </a:p>
        </p:txBody>
      </p:sp>
      <p:pic>
        <p:nvPicPr>
          <p:cNvPr id="209" name="Google Shape;209;p3"/>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grpSp>
        <p:nvGrpSpPr>
          <p:cNvPr id="214" name="Google Shape;214;p4"/>
          <p:cNvGrpSpPr/>
          <p:nvPr/>
        </p:nvGrpSpPr>
        <p:grpSpPr>
          <a:xfrm>
            <a:off x="-212990" y="-360681"/>
            <a:ext cx="3344731" cy="7237400"/>
            <a:chOff x="-212990" y="-360681"/>
            <a:chExt cx="3344731" cy="7237400"/>
          </a:xfrm>
        </p:grpSpPr>
        <p:sp>
          <p:nvSpPr>
            <p:cNvPr id="215" name="Google Shape;215;p4"/>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16" name="Google Shape;216;p4"/>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17" name="Google Shape;217;p4"/>
          <p:cNvGrpSpPr/>
          <p:nvPr/>
        </p:nvGrpSpPr>
        <p:grpSpPr>
          <a:xfrm>
            <a:off x="-345470" y="-469960"/>
            <a:ext cx="3344731" cy="7346679"/>
            <a:chOff x="-345470" y="-469960"/>
            <a:chExt cx="3344731" cy="7376013"/>
          </a:xfrm>
        </p:grpSpPr>
        <p:sp>
          <p:nvSpPr>
            <p:cNvPr id="218" name="Google Shape;218;p4"/>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19" name="Google Shape;219;p4"/>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20" name="Google Shape;220;p4"/>
          <p:cNvGrpSpPr/>
          <p:nvPr/>
        </p:nvGrpSpPr>
        <p:grpSpPr>
          <a:xfrm>
            <a:off x="-461734" y="-598600"/>
            <a:ext cx="3344420" cy="7475319"/>
            <a:chOff x="-461734" y="-598600"/>
            <a:chExt cx="3344420" cy="7580186"/>
          </a:xfrm>
        </p:grpSpPr>
        <p:sp>
          <p:nvSpPr>
            <p:cNvPr id="221" name="Google Shape;221;p4"/>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2" name="Google Shape;222;p4"/>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23" name="Google Shape;223;p4"/>
          <p:cNvSpPr/>
          <p:nvPr/>
        </p:nvSpPr>
        <p:spPr>
          <a:xfrm>
            <a:off x="1202384" y="353181"/>
            <a:ext cx="2726150" cy="662819"/>
          </a:xfrm>
          <a:custGeom>
            <a:avLst/>
            <a:gdLst/>
            <a:ahLst/>
            <a:cxnLst/>
            <a:rect l="l" t="t" r="r" b="b"/>
            <a:pathLst>
              <a:path w="2838215" h="837128" extrusionOk="0">
                <a:moveTo>
                  <a:pt x="178352" y="13097"/>
                </a:moveTo>
                <a:cubicBezTo>
                  <a:pt x="400602" y="-25003"/>
                  <a:pt x="968927" y="32147"/>
                  <a:pt x="1321352" y="32147"/>
                </a:cubicBezTo>
                <a:cubicBezTo>
                  <a:pt x="1673777" y="32147"/>
                  <a:pt x="2050015" y="-17065"/>
                  <a:pt x="2292902" y="13097"/>
                </a:cubicBezTo>
                <a:cubicBezTo>
                  <a:pt x="2535789" y="43259"/>
                  <a:pt x="2694540" y="116285"/>
                  <a:pt x="2778677" y="213122"/>
                </a:cubicBezTo>
                <a:cubicBezTo>
                  <a:pt x="2862815" y="309960"/>
                  <a:pt x="2846939" y="503635"/>
                  <a:pt x="2797727" y="594122"/>
                </a:cubicBezTo>
                <a:cubicBezTo>
                  <a:pt x="2748515" y="6846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FFCCCC"/>
          </a:solidFill>
          <a:ln w="12700" cap="flat" cmpd="sng">
            <a:solidFill>
              <a:srgbClr val="FABEA8"/>
            </a:solidFill>
            <a:prstDash val="solid"/>
            <a:miter lim="800000"/>
            <a:headEnd type="none" w="sm" len="sm"/>
            <a:tailEnd type="none" w="sm" len="sm"/>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24" name="Google Shape;224;p4"/>
          <p:cNvSpPr txBox="1"/>
          <p:nvPr/>
        </p:nvSpPr>
        <p:spPr>
          <a:xfrm>
            <a:off x="1666427" y="393600"/>
            <a:ext cx="24384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FB0401"/>
              </a:buClr>
              <a:buSzPts val="3000"/>
              <a:buFont typeface="Arial"/>
              <a:buNone/>
            </a:pPr>
            <a:r>
              <a:rPr lang="en-US" sz="3000" b="1" i="0" u="none" strike="noStrike" cap="none">
                <a:solidFill>
                  <a:srgbClr val="FB0401"/>
                </a:solidFill>
                <a:latin typeface="Arial"/>
                <a:ea typeface="Arial"/>
                <a:cs typeface="Arial"/>
                <a:sym typeface="Arial"/>
              </a:rPr>
              <a:t>MỤC</a:t>
            </a:r>
            <a:r>
              <a:rPr lang="en-US" sz="3000" b="1">
                <a:solidFill>
                  <a:srgbClr val="FB0401"/>
                </a:solidFill>
              </a:rPr>
              <a:t> </a:t>
            </a:r>
            <a:r>
              <a:rPr lang="en-US" sz="3000" b="1" i="0" u="none" strike="noStrike" cap="none">
                <a:solidFill>
                  <a:srgbClr val="FB0401"/>
                </a:solidFill>
                <a:latin typeface="Arial"/>
                <a:ea typeface="Arial"/>
                <a:cs typeface="Arial"/>
                <a:sym typeface="Arial"/>
              </a:rPr>
              <a:t>TIÊU</a:t>
            </a:r>
            <a:endParaRPr/>
          </a:p>
        </p:txBody>
      </p:sp>
      <p:pic>
        <p:nvPicPr>
          <p:cNvPr id="225" name="Google Shape;225;p4"/>
          <p:cNvPicPr preferRelativeResize="0"/>
          <p:nvPr/>
        </p:nvPicPr>
        <p:blipFill rotWithShape="1">
          <a:blip r:embed="rId3">
            <a:alphaModFix/>
          </a:blip>
          <a:srcRect/>
          <a:stretch/>
        </p:blipFill>
        <p:spPr>
          <a:xfrm>
            <a:off x="183586" y="77230"/>
            <a:ext cx="1262953" cy="1262953"/>
          </a:xfrm>
          <a:prstGeom prst="rect">
            <a:avLst/>
          </a:prstGeom>
          <a:noFill/>
          <a:ln>
            <a:noFill/>
          </a:ln>
          <a:effectLst>
            <a:outerShdw blurRad="76200" dist="63500" dir="2700000" algn="tl" rotWithShape="0">
              <a:srgbClr val="000000">
                <a:alpha val="40000"/>
              </a:srgbClr>
            </a:outerShdw>
          </a:effectLst>
        </p:spPr>
      </p:pic>
      <p:grpSp>
        <p:nvGrpSpPr>
          <p:cNvPr id="226" name="Google Shape;226;p4"/>
          <p:cNvGrpSpPr/>
          <p:nvPr/>
        </p:nvGrpSpPr>
        <p:grpSpPr>
          <a:xfrm>
            <a:off x="9067237" y="-24574"/>
            <a:ext cx="3593475" cy="7449566"/>
            <a:chOff x="9067237" y="-24574"/>
            <a:chExt cx="3593475" cy="7449566"/>
          </a:xfrm>
        </p:grpSpPr>
        <p:sp>
          <p:nvSpPr>
            <p:cNvPr id="227" name="Google Shape;227;p4"/>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8" name="Google Shape;228;p4"/>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DDDD"/>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29" name="Google Shape;229;p4"/>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30" name="Google Shape;230;p4"/>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C5C5"/>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31" name="Google Shape;231;p4"/>
            <p:cNvGrpSpPr/>
            <p:nvPr/>
          </p:nvGrpSpPr>
          <p:grpSpPr>
            <a:xfrm>
              <a:off x="9316292" y="-24574"/>
              <a:ext cx="3344420" cy="7449566"/>
              <a:chOff x="9316292" y="-24574"/>
              <a:chExt cx="3344420" cy="7449566"/>
            </a:xfrm>
          </p:grpSpPr>
          <p:sp>
            <p:nvSpPr>
              <p:cNvPr id="232" name="Google Shape;232;p4"/>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33" name="Google Shape;233;p4"/>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FB3B3"/>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sp>
        <p:nvSpPr>
          <p:cNvPr id="234" name="Google Shape;234;p4"/>
          <p:cNvSpPr/>
          <p:nvPr/>
        </p:nvSpPr>
        <p:spPr>
          <a:xfrm>
            <a:off x="1450816" y="2013282"/>
            <a:ext cx="9446278" cy="3238082"/>
          </a:xfrm>
          <a:prstGeom prst="round2DiagRect">
            <a:avLst>
              <a:gd name="adj1" fmla="val 16667"/>
              <a:gd name="adj2" fmla="val 0"/>
            </a:avLst>
          </a:prstGeom>
          <a:solidFill>
            <a:srgbClr val="FFE5E5">
              <a:alpha val="80000"/>
            </a:srgbClr>
          </a:solidFill>
          <a:ln w="47625" cap="flat" cmpd="sng">
            <a:solidFill>
              <a:srgbClr val="FF0000"/>
            </a:solidFill>
            <a:prstDash val="solid"/>
            <a:miter lim="800000"/>
            <a:headEnd type="none" w="sm" len="sm"/>
            <a:tailEnd type="none" w="sm" len="sm"/>
          </a:ln>
        </p:spPr>
        <p:txBody>
          <a:bodyPr spcFirstLastPara="1" wrap="square" lIns="91425" tIns="45700" rIns="91425" bIns="45700" anchor="ctr" anchorCtr="0">
            <a:noAutofit/>
          </a:bodyPr>
          <a:lstStyle/>
          <a:p>
            <a:pPr marL="514350" marR="0" lvl="0" indent="-514350" algn="l" rtl="0">
              <a:spcBef>
                <a:spcPts val="0"/>
              </a:spcBef>
              <a:spcAft>
                <a:spcPts val="0"/>
              </a:spcAft>
              <a:buClr>
                <a:srgbClr val="FF0000"/>
              </a:buClr>
              <a:buSzPts val="3600"/>
              <a:buFont typeface="Noto Sans Symbols"/>
              <a:buChar char="✔"/>
            </a:pPr>
            <a:r>
              <a:rPr lang="en-US" sz="3600" b="0" i="0" u="none" strike="noStrike" cap="none">
                <a:solidFill>
                  <a:schemeClr val="dk1"/>
                </a:solidFill>
                <a:latin typeface="Calibri"/>
                <a:ea typeface="Calibri"/>
                <a:cs typeface="Calibri"/>
                <a:sym typeface="Calibri"/>
              </a:rPr>
              <a:t>Nêu tên và ý nghĩa của đèn hiệu giao thông.</a:t>
            </a:r>
            <a:endParaRPr/>
          </a:p>
          <a:p>
            <a:pPr marL="514350" marR="0" lvl="0" indent="-514350" algn="l" rtl="0">
              <a:spcBef>
                <a:spcPts val="600"/>
              </a:spcBef>
              <a:spcAft>
                <a:spcPts val="0"/>
              </a:spcAft>
              <a:buClr>
                <a:srgbClr val="FF0000"/>
              </a:buClr>
              <a:buSzPts val="3600"/>
              <a:buFont typeface="Noto Sans Symbols"/>
              <a:buChar char="✔"/>
            </a:pPr>
            <a:r>
              <a:rPr lang="en-US" sz="3600" b="0" i="0" u="none" strike="noStrike" cap="none">
                <a:solidFill>
                  <a:schemeClr val="dk1"/>
                </a:solidFill>
                <a:latin typeface="Calibri"/>
                <a:ea typeface="Calibri"/>
                <a:cs typeface="Calibri"/>
                <a:sym typeface="Calibri"/>
              </a:rPr>
              <a:t>Mô tả vị trí trên – dưới, phải – trái, trước – sau, ở giữa.</a:t>
            </a:r>
            <a:endParaRPr/>
          </a:p>
          <a:p>
            <a:pPr marL="514350" marR="0" lvl="0" indent="-514350" algn="l" rtl="0">
              <a:spcBef>
                <a:spcPts val="600"/>
              </a:spcBef>
              <a:spcAft>
                <a:spcPts val="0"/>
              </a:spcAft>
              <a:buClr>
                <a:srgbClr val="FF0000"/>
              </a:buClr>
              <a:buSzPts val="3600"/>
              <a:buFont typeface="Noto Sans Symbols"/>
              <a:buChar char="✔"/>
            </a:pPr>
            <a:r>
              <a:rPr lang="en-US" sz="3600" b="0" i="0" u="none" strike="noStrike" cap="none">
                <a:solidFill>
                  <a:schemeClr val="dk1"/>
                </a:solidFill>
                <a:latin typeface="Calibri"/>
                <a:ea typeface="Calibri"/>
                <a:cs typeface="Calibri"/>
                <a:sym typeface="Calibri"/>
              </a:rPr>
              <a:t>Làm cột đèn giao thông xoay có thể thay đổi đèn hiệu.</a:t>
            </a:r>
            <a:endParaRPr sz="3600" b="0" i="0" u="none" strike="noStrike" cap="none">
              <a:solidFill>
                <a:schemeClr val="dk1"/>
              </a:solidFill>
              <a:latin typeface="Calibri"/>
              <a:ea typeface="Calibri"/>
              <a:cs typeface="Calibri"/>
              <a:sym typeface="Calibri"/>
            </a:endParaRPr>
          </a:p>
        </p:txBody>
      </p:sp>
      <p:sp>
        <p:nvSpPr>
          <p:cNvPr id="235" name="Google Shape;235;p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pic>
        <p:nvPicPr>
          <p:cNvPr id="236" name="Google Shape;236;p4"/>
          <p:cNvPicPr preferRelativeResize="0"/>
          <p:nvPr/>
        </p:nvPicPr>
        <p:blipFill rotWithShape="1">
          <a:blip r:embed="rId4">
            <a:alphaModFix/>
          </a:blip>
          <a:srcRect/>
          <a:stretch/>
        </p:blipFill>
        <p:spPr>
          <a:xfrm>
            <a:off x="11655214" y="0"/>
            <a:ext cx="536786" cy="538076"/>
          </a:xfrm>
          <a:prstGeom prst="rect">
            <a:avLst/>
          </a:prstGeom>
          <a:noFill/>
          <a:ln>
            <a:noFill/>
          </a:ln>
        </p:spPr>
      </p:pic>
    </p:spTree>
  </p:cSld>
  <p:clrMapOvr>
    <a:masterClrMapping/>
  </p:clrMapOvr>
  <p:transition spd="med">
    <p:push/>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40"/>
        <p:cNvGrpSpPr/>
        <p:nvPr/>
      </p:nvGrpSpPr>
      <p:grpSpPr>
        <a:xfrm>
          <a:off x="0" y="0"/>
          <a:ext cx="0" cy="0"/>
          <a:chOff x="0" y="0"/>
          <a:chExt cx="0" cy="0"/>
        </a:xfrm>
      </p:grpSpPr>
      <p:grpSp>
        <p:nvGrpSpPr>
          <p:cNvPr id="241" name="Google Shape;241;p5"/>
          <p:cNvGrpSpPr/>
          <p:nvPr/>
        </p:nvGrpSpPr>
        <p:grpSpPr>
          <a:xfrm>
            <a:off x="-212990" y="-360681"/>
            <a:ext cx="3344731" cy="7237400"/>
            <a:chOff x="-212990" y="-360681"/>
            <a:chExt cx="3344731" cy="7237400"/>
          </a:xfrm>
        </p:grpSpPr>
        <p:sp>
          <p:nvSpPr>
            <p:cNvPr id="242" name="Google Shape;242;p5"/>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3" name="Google Shape;243;p5"/>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44" name="Google Shape;244;p5"/>
          <p:cNvGrpSpPr/>
          <p:nvPr/>
        </p:nvGrpSpPr>
        <p:grpSpPr>
          <a:xfrm>
            <a:off x="-345470" y="-469960"/>
            <a:ext cx="3344731" cy="7346679"/>
            <a:chOff x="-345470" y="-469960"/>
            <a:chExt cx="3344731" cy="7376013"/>
          </a:xfrm>
        </p:grpSpPr>
        <p:sp>
          <p:nvSpPr>
            <p:cNvPr id="245" name="Google Shape;245;p5"/>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6" name="Google Shape;246;p5"/>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47" name="Google Shape;247;p5"/>
          <p:cNvGrpSpPr/>
          <p:nvPr/>
        </p:nvGrpSpPr>
        <p:grpSpPr>
          <a:xfrm>
            <a:off x="-461734" y="-598600"/>
            <a:ext cx="3344420" cy="7475319"/>
            <a:chOff x="-461734" y="-598600"/>
            <a:chExt cx="3344420" cy="7580186"/>
          </a:xfrm>
        </p:grpSpPr>
        <p:sp>
          <p:nvSpPr>
            <p:cNvPr id="248" name="Google Shape;248;p5"/>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49" name="Google Shape;249;p5"/>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50" name="Google Shape;250;p5"/>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1" name="Google Shape;251;p5"/>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2" name="Google Shape;252;p5"/>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3" name="Google Shape;253;p5"/>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54" name="Google Shape;254;p5"/>
          <p:cNvGrpSpPr/>
          <p:nvPr/>
        </p:nvGrpSpPr>
        <p:grpSpPr>
          <a:xfrm>
            <a:off x="9316292" y="-24574"/>
            <a:ext cx="3344420" cy="7449566"/>
            <a:chOff x="9316292" y="-24574"/>
            <a:chExt cx="3344420" cy="7449566"/>
          </a:xfrm>
        </p:grpSpPr>
        <p:sp>
          <p:nvSpPr>
            <p:cNvPr id="255" name="Google Shape;255;p5"/>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56" name="Google Shape;256;p5"/>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pic>
        <p:nvPicPr>
          <p:cNvPr id="257" name="Google Shape;257;p5"/>
          <p:cNvPicPr preferRelativeResize="0"/>
          <p:nvPr/>
        </p:nvPicPr>
        <p:blipFill rotWithShape="1">
          <a:blip r:embed="rId3">
            <a:alphaModFix/>
          </a:blip>
          <a:srcRect/>
          <a:stretch/>
        </p:blipFill>
        <p:spPr>
          <a:xfrm>
            <a:off x="711201" y="1935268"/>
            <a:ext cx="2496238" cy="2655086"/>
          </a:xfrm>
          <a:prstGeom prst="rect">
            <a:avLst/>
          </a:prstGeom>
          <a:noFill/>
          <a:ln>
            <a:noFill/>
          </a:ln>
          <a:effectLst>
            <a:outerShdw blurRad="50800" dist="38100" dir="2700000" algn="tl" rotWithShape="0">
              <a:srgbClr val="000000">
                <a:alpha val="40000"/>
              </a:srgbClr>
            </a:outerShdw>
          </a:effectLst>
        </p:spPr>
      </p:pic>
      <p:pic>
        <p:nvPicPr>
          <p:cNvPr id="258" name="Google Shape;258;p5"/>
          <p:cNvPicPr preferRelativeResize="0"/>
          <p:nvPr/>
        </p:nvPicPr>
        <p:blipFill rotWithShape="1">
          <a:blip r:embed="rId4">
            <a:alphaModFix/>
          </a:blip>
          <a:srcRect/>
          <a:stretch/>
        </p:blipFill>
        <p:spPr>
          <a:xfrm>
            <a:off x="3034622" y="2429910"/>
            <a:ext cx="9157378" cy="1998180"/>
          </a:xfrm>
          <a:prstGeom prst="rect">
            <a:avLst/>
          </a:prstGeom>
          <a:noFill/>
          <a:ln>
            <a:noFill/>
          </a:ln>
        </p:spPr>
      </p:pic>
      <p:grpSp>
        <p:nvGrpSpPr>
          <p:cNvPr id="259" name="Google Shape;259;p5"/>
          <p:cNvGrpSpPr/>
          <p:nvPr/>
        </p:nvGrpSpPr>
        <p:grpSpPr>
          <a:xfrm>
            <a:off x="858755" y="5600192"/>
            <a:ext cx="1455420" cy="956939"/>
            <a:chOff x="5701962" y="0"/>
            <a:chExt cx="6490038" cy="4267200"/>
          </a:xfrm>
        </p:grpSpPr>
        <p:pic>
          <p:nvPicPr>
            <p:cNvPr id="260" name="Google Shape;260;p5"/>
            <p:cNvPicPr preferRelativeResize="0"/>
            <p:nvPr/>
          </p:nvPicPr>
          <p:blipFill rotWithShape="1">
            <a:blip r:embed="rId5">
              <a:alphaModFix/>
            </a:blip>
            <a:srcRect/>
            <a:stretch/>
          </p:blipFill>
          <p:spPr>
            <a:xfrm>
              <a:off x="5701962" y="0"/>
              <a:ext cx="6490038" cy="4267200"/>
            </a:xfrm>
            <a:prstGeom prst="rect">
              <a:avLst/>
            </a:prstGeom>
            <a:noFill/>
            <a:ln>
              <a:noFill/>
            </a:ln>
          </p:spPr>
        </p:pic>
        <p:pic>
          <p:nvPicPr>
            <p:cNvPr id="261" name="Google Shape;261;p5"/>
            <p:cNvPicPr preferRelativeResize="0"/>
            <p:nvPr/>
          </p:nvPicPr>
          <p:blipFill rotWithShape="1">
            <a:blip r:embed="rId6">
              <a:alphaModFix/>
            </a:blip>
            <a:srcRect/>
            <a:stretch/>
          </p:blipFill>
          <p:spPr>
            <a:xfrm>
              <a:off x="11341607" y="3573060"/>
              <a:ext cx="507493" cy="694140"/>
            </a:xfrm>
            <a:prstGeom prst="rect">
              <a:avLst/>
            </a:prstGeom>
            <a:noFill/>
            <a:ln>
              <a:noFill/>
            </a:ln>
          </p:spPr>
        </p:pic>
      </p:grpSp>
      <p:sp>
        <p:nvSpPr>
          <p:cNvPr id="262" name="Google Shape;262;p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6</a:t>
            </a:fld>
            <a:endParaRPr/>
          </a:p>
        </p:txBody>
      </p:sp>
      <p:pic>
        <p:nvPicPr>
          <p:cNvPr id="263" name="Google Shape;263;p5"/>
          <p:cNvPicPr preferRelativeResize="0"/>
          <p:nvPr/>
        </p:nvPicPr>
        <p:blipFill rotWithShape="1">
          <a:blip r:embed="rId7">
            <a:alphaModFix/>
          </a:blip>
          <a:srcRect/>
          <a:stretch/>
        </p:blipFill>
        <p:spPr>
          <a:xfrm>
            <a:off x="11655214" y="0"/>
            <a:ext cx="536786" cy="538076"/>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67"/>
        <p:cNvGrpSpPr/>
        <p:nvPr/>
      </p:nvGrpSpPr>
      <p:grpSpPr>
        <a:xfrm>
          <a:off x="0" y="0"/>
          <a:ext cx="0" cy="0"/>
          <a:chOff x="0" y="0"/>
          <a:chExt cx="0" cy="0"/>
        </a:xfrm>
      </p:grpSpPr>
      <p:grpSp>
        <p:nvGrpSpPr>
          <p:cNvPr id="268" name="Google Shape;268;p6"/>
          <p:cNvGrpSpPr/>
          <p:nvPr/>
        </p:nvGrpSpPr>
        <p:grpSpPr>
          <a:xfrm>
            <a:off x="-212990" y="-360681"/>
            <a:ext cx="3344731" cy="7237400"/>
            <a:chOff x="-212990" y="-360681"/>
            <a:chExt cx="3344731" cy="7237400"/>
          </a:xfrm>
        </p:grpSpPr>
        <p:sp>
          <p:nvSpPr>
            <p:cNvPr id="269" name="Google Shape;269;p6"/>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0" name="Google Shape;270;p6"/>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71" name="Google Shape;271;p6"/>
          <p:cNvGrpSpPr/>
          <p:nvPr/>
        </p:nvGrpSpPr>
        <p:grpSpPr>
          <a:xfrm>
            <a:off x="-345470" y="-469960"/>
            <a:ext cx="3344731" cy="7346679"/>
            <a:chOff x="-345470" y="-469960"/>
            <a:chExt cx="3344731" cy="7376013"/>
          </a:xfrm>
        </p:grpSpPr>
        <p:sp>
          <p:nvSpPr>
            <p:cNvPr id="272" name="Google Shape;272;p6"/>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3" name="Google Shape;273;p6"/>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74" name="Google Shape;274;p6"/>
          <p:cNvGrpSpPr/>
          <p:nvPr/>
        </p:nvGrpSpPr>
        <p:grpSpPr>
          <a:xfrm>
            <a:off x="-461734" y="-598600"/>
            <a:ext cx="3344420" cy="7475319"/>
            <a:chOff x="-461734" y="-598600"/>
            <a:chExt cx="3344420" cy="7580186"/>
          </a:xfrm>
        </p:grpSpPr>
        <p:sp>
          <p:nvSpPr>
            <p:cNvPr id="275" name="Google Shape;275;p6"/>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6" name="Google Shape;276;p6"/>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77" name="Google Shape;277;p6"/>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8" name="Google Shape;278;p6"/>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79" name="Google Shape;279;p6"/>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80" name="Google Shape;280;p6"/>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281" name="Google Shape;281;p6"/>
          <p:cNvGrpSpPr/>
          <p:nvPr/>
        </p:nvGrpSpPr>
        <p:grpSpPr>
          <a:xfrm>
            <a:off x="9316292" y="-24574"/>
            <a:ext cx="3344420" cy="7449566"/>
            <a:chOff x="9316292" y="-24574"/>
            <a:chExt cx="3344420" cy="7449566"/>
          </a:xfrm>
        </p:grpSpPr>
        <p:sp>
          <p:nvSpPr>
            <p:cNvPr id="282" name="Google Shape;282;p6"/>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83" name="Google Shape;283;p6"/>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284" name="Google Shape;284;p6"/>
          <p:cNvSpPr/>
          <p:nvPr/>
        </p:nvSpPr>
        <p:spPr>
          <a:xfrm>
            <a:off x="1069903" y="370738"/>
            <a:ext cx="3667809"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285" name="Google Shape;285;p6"/>
          <p:cNvSpPr txBox="1"/>
          <p:nvPr/>
        </p:nvSpPr>
        <p:spPr>
          <a:xfrm>
            <a:off x="1338465" y="443415"/>
            <a:ext cx="3273300" cy="5541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000"/>
              <a:buFont typeface="Calibri"/>
              <a:buNone/>
            </a:pPr>
            <a:r>
              <a:rPr lang="en-US" sz="3000" b="1" i="0" u="none" strike="noStrike" cap="none">
                <a:solidFill>
                  <a:srgbClr val="00A68B"/>
                </a:solidFill>
                <a:latin typeface="Calibri"/>
                <a:ea typeface="Calibri"/>
                <a:cs typeface="Calibri"/>
                <a:sym typeface="Calibri"/>
              </a:rPr>
              <a:t>Câu chuyện STEM</a:t>
            </a:r>
            <a:endParaRPr/>
          </a:p>
        </p:txBody>
      </p:sp>
      <p:pic>
        <p:nvPicPr>
          <p:cNvPr id="286" name="Google Shape;286;p6"/>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pic>
        <p:nvPicPr>
          <p:cNvPr id="287" name="Google Shape;287;p6"/>
          <p:cNvPicPr preferRelativeResize="0"/>
          <p:nvPr/>
        </p:nvPicPr>
        <p:blipFill rotWithShape="1">
          <a:blip r:embed="rId4">
            <a:alphaModFix/>
          </a:blip>
          <a:srcRect/>
          <a:stretch/>
        </p:blipFill>
        <p:spPr>
          <a:xfrm>
            <a:off x="1069903" y="2291595"/>
            <a:ext cx="3245277" cy="3771539"/>
          </a:xfrm>
          <a:prstGeom prst="rect">
            <a:avLst/>
          </a:prstGeom>
          <a:noFill/>
          <a:ln>
            <a:noFill/>
          </a:ln>
        </p:spPr>
      </p:pic>
      <p:sp>
        <p:nvSpPr>
          <p:cNvPr id="288" name="Google Shape;288;p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pic>
        <p:nvPicPr>
          <p:cNvPr id="289" name="Google Shape;289;p6"/>
          <p:cNvPicPr preferRelativeResize="0"/>
          <p:nvPr/>
        </p:nvPicPr>
        <p:blipFill rotWithShape="1">
          <a:blip r:embed="rId5">
            <a:alphaModFix/>
          </a:blip>
          <a:srcRect/>
          <a:stretch/>
        </p:blipFill>
        <p:spPr>
          <a:xfrm>
            <a:off x="11655214" y="0"/>
            <a:ext cx="536786" cy="538076"/>
          </a:xfrm>
          <a:prstGeom prst="rect">
            <a:avLst/>
          </a:prstGeom>
          <a:noFill/>
          <a:ln>
            <a:noFill/>
          </a:ln>
        </p:spPr>
      </p:pic>
      <p:sp>
        <p:nvSpPr>
          <p:cNvPr id="290" name="Google Shape;290;p6"/>
          <p:cNvSpPr/>
          <p:nvPr/>
        </p:nvSpPr>
        <p:spPr>
          <a:xfrm>
            <a:off x="4979177" y="1237426"/>
            <a:ext cx="6423660" cy="2459137"/>
          </a:xfrm>
          <a:custGeom>
            <a:avLst/>
            <a:gdLst/>
            <a:ahLst/>
            <a:cxnLst/>
            <a:rect l="l" t="t" r="r" b="b"/>
            <a:pathLst>
              <a:path w="6423660" h="2459137" fill="none" extrusionOk="0">
                <a:moveTo>
                  <a:pt x="-847024" y="1627826"/>
                </a:moveTo>
                <a:cubicBezTo>
                  <a:pt x="-491032" y="1556203"/>
                  <a:pt x="-174904" y="1433599"/>
                  <a:pt x="5573" y="1301972"/>
                </a:cubicBezTo>
                <a:cubicBezTo>
                  <a:pt x="-199426" y="466653"/>
                  <a:pt x="1064693" y="42847"/>
                  <a:pt x="3135718" y="345"/>
                </a:cubicBezTo>
                <a:cubicBezTo>
                  <a:pt x="4596078" y="-48922"/>
                  <a:pt x="5978389" y="378400"/>
                  <a:pt x="6316500" y="914609"/>
                </a:cubicBezTo>
                <a:cubicBezTo>
                  <a:pt x="6757892" y="1533880"/>
                  <a:pt x="5476366" y="2400448"/>
                  <a:pt x="3385303" y="2457342"/>
                </a:cubicBezTo>
                <a:cubicBezTo>
                  <a:pt x="2154285" y="2495917"/>
                  <a:pt x="855145" y="2302894"/>
                  <a:pt x="309889" y="1756505"/>
                </a:cubicBezTo>
                <a:cubicBezTo>
                  <a:pt x="-86533" y="1672166"/>
                  <a:pt x="-316582" y="1725176"/>
                  <a:pt x="-847024" y="1627826"/>
                </a:cubicBezTo>
                <a:close/>
              </a:path>
              <a:path w="6423660" h="2459137" extrusionOk="0">
                <a:moveTo>
                  <a:pt x="-847024" y="1627826"/>
                </a:moveTo>
                <a:cubicBezTo>
                  <a:pt x="-511459" y="1418088"/>
                  <a:pt x="-209403" y="1459217"/>
                  <a:pt x="5573" y="1301972"/>
                </a:cubicBezTo>
                <a:cubicBezTo>
                  <a:pt x="32725" y="738749"/>
                  <a:pt x="1462210" y="-63116"/>
                  <a:pt x="3135718" y="345"/>
                </a:cubicBezTo>
                <a:cubicBezTo>
                  <a:pt x="4562885" y="-15758"/>
                  <a:pt x="5947356" y="361153"/>
                  <a:pt x="6316500" y="914609"/>
                </a:cubicBezTo>
                <a:cubicBezTo>
                  <a:pt x="6813358" y="1586617"/>
                  <a:pt x="5621176" y="2603272"/>
                  <a:pt x="3385303" y="2457342"/>
                </a:cubicBezTo>
                <a:cubicBezTo>
                  <a:pt x="1997908" y="2438847"/>
                  <a:pt x="862355" y="2116666"/>
                  <a:pt x="309889" y="1756505"/>
                </a:cubicBezTo>
                <a:cubicBezTo>
                  <a:pt x="115897" y="1839497"/>
                  <a:pt x="-562658" y="1703756"/>
                  <a:pt x="-847024" y="1627826"/>
                </a:cubicBezTo>
                <a:close/>
              </a:path>
            </a:pathLst>
          </a:custGeom>
          <a:solidFill>
            <a:srgbClr val="DBEDE4"/>
          </a:solidFill>
          <a:ln w="38100" cap="flat" cmpd="sng">
            <a:solidFill>
              <a:srgbClr val="3A3838"/>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600"/>
              <a:buFont typeface="Open Sans"/>
              <a:buNone/>
            </a:pPr>
            <a:r>
              <a:rPr lang="en-US" sz="3600" i="0" u="none" strike="noStrike" cap="none">
                <a:solidFill>
                  <a:srgbClr val="000000"/>
                </a:solidFill>
                <a:latin typeface="Calibri"/>
                <a:ea typeface="Calibri"/>
                <a:cs typeface="Calibri"/>
                <a:sym typeface="Calibri"/>
              </a:rPr>
              <a:t>Các em hãy đọc</a:t>
            </a:r>
            <a:endParaRPr sz="360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A47C"/>
              </a:buClr>
              <a:buSzPts val="3600"/>
              <a:buFont typeface="Open Sans"/>
              <a:buNone/>
            </a:pPr>
            <a:r>
              <a:rPr lang="en-US" sz="3600" b="1" i="0" u="none" strike="noStrike" cap="none">
                <a:solidFill>
                  <a:srgbClr val="00A47C"/>
                </a:solidFill>
                <a:latin typeface="Calibri"/>
                <a:ea typeface="Calibri"/>
                <a:cs typeface="Calibri"/>
                <a:sym typeface="Calibri"/>
              </a:rPr>
              <a:t>CÂU CHUYỆN STEM</a:t>
            </a:r>
            <a:endParaRPr>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3600"/>
              <a:buFont typeface="Open Sans"/>
              <a:buNone/>
            </a:pPr>
            <a:r>
              <a:rPr lang="en-US" sz="3600" i="0" u="none" strike="noStrike" cap="none">
                <a:solidFill>
                  <a:srgbClr val="000000"/>
                </a:solidFill>
                <a:latin typeface="Calibri"/>
                <a:ea typeface="Calibri"/>
                <a:cs typeface="Calibri"/>
                <a:sym typeface="Calibri"/>
              </a:rPr>
              <a:t>ở </a:t>
            </a:r>
            <a:r>
              <a:rPr lang="en-US" sz="3600" b="1" i="0" u="none" strike="noStrike" cap="none">
                <a:solidFill>
                  <a:srgbClr val="0070C0"/>
                </a:solidFill>
                <a:latin typeface="Calibri"/>
                <a:ea typeface="Calibri"/>
                <a:cs typeface="Calibri"/>
                <a:sym typeface="Calibri"/>
              </a:rPr>
              <a:t>trang 14</a:t>
            </a:r>
            <a:r>
              <a:rPr lang="en-US" sz="3600" i="0" u="none" strike="noStrike" cap="none">
                <a:solidFill>
                  <a:srgbClr val="000000"/>
                </a:solidFill>
                <a:latin typeface="Calibri"/>
                <a:ea typeface="Calibri"/>
                <a:cs typeface="Calibri"/>
                <a:sym typeface="Calibri"/>
              </a:rPr>
              <a:t>.</a:t>
            </a:r>
            <a:endParaRPr sz="3600" i="0" u="none" strike="noStrike" cap="none">
              <a:solidFill>
                <a:srgbClr val="000000"/>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90"/>
                                        </p:tgtEl>
                                        <p:attrNameLst>
                                          <p:attrName>style.visibility</p:attrName>
                                        </p:attrNameLst>
                                      </p:cBhvr>
                                      <p:to>
                                        <p:strVal val="visible"/>
                                      </p:to>
                                    </p:set>
                                    <p:animEffect transition="in" filter="fade">
                                      <p:cBhvr>
                                        <p:cTn id="7" dur="500"/>
                                        <p:tgtEl>
                                          <p:spTgt spid="2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4"/>
        <p:cNvGrpSpPr/>
        <p:nvPr/>
      </p:nvGrpSpPr>
      <p:grpSpPr>
        <a:xfrm>
          <a:off x="0" y="0"/>
          <a:ext cx="0" cy="0"/>
          <a:chOff x="0" y="0"/>
          <a:chExt cx="0" cy="0"/>
        </a:xfrm>
      </p:grpSpPr>
      <p:grpSp>
        <p:nvGrpSpPr>
          <p:cNvPr id="295" name="Google Shape;295;p7"/>
          <p:cNvGrpSpPr/>
          <p:nvPr/>
        </p:nvGrpSpPr>
        <p:grpSpPr>
          <a:xfrm>
            <a:off x="-212990" y="-360681"/>
            <a:ext cx="3344731" cy="7237400"/>
            <a:chOff x="-212990" y="-360681"/>
            <a:chExt cx="3344731" cy="7237400"/>
          </a:xfrm>
        </p:grpSpPr>
        <p:sp>
          <p:nvSpPr>
            <p:cNvPr id="296" name="Google Shape;296;p7"/>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297" name="Google Shape;297;p7"/>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298" name="Google Shape;298;p7"/>
          <p:cNvGrpSpPr/>
          <p:nvPr/>
        </p:nvGrpSpPr>
        <p:grpSpPr>
          <a:xfrm>
            <a:off x="-345470" y="-469960"/>
            <a:ext cx="3344731" cy="7346679"/>
            <a:chOff x="-345470" y="-469960"/>
            <a:chExt cx="3344731" cy="7376013"/>
          </a:xfrm>
        </p:grpSpPr>
        <p:sp>
          <p:nvSpPr>
            <p:cNvPr id="299" name="Google Shape;299;p7"/>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0" name="Google Shape;300;p7"/>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01" name="Google Shape;301;p7"/>
          <p:cNvGrpSpPr/>
          <p:nvPr/>
        </p:nvGrpSpPr>
        <p:grpSpPr>
          <a:xfrm>
            <a:off x="-461734" y="-598600"/>
            <a:ext cx="3344420" cy="7475319"/>
            <a:chOff x="-461734" y="-598600"/>
            <a:chExt cx="3344420" cy="7580186"/>
          </a:xfrm>
        </p:grpSpPr>
        <p:sp>
          <p:nvSpPr>
            <p:cNvPr id="302" name="Google Shape;302;p7"/>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3" name="Google Shape;303;p7"/>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04" name="Google Shape;304;p7"/>
          <p:cNvSpPr/>
          <p:nvPr/>
        </p:nvSpPr>
        <p:spPr>
          <a:xfrm>
            <a:off x="9067237" y="154549"/>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5" name="Google Shape;305;p7"/>
          <p:cNvSpPr/>
          <p:nvPr/>
        </p:nvSpPr>
        <p:spPr>
          <a:xfrm>
            <a:off x="10922262" y="-99"/>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DCF0EE"/>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6" name="Google Shape;306;p7"/>
          <p:cNvSpPr/>
          <p:nvPr/>
        </p:nvSpPr>
        <p:spPr>
          <a:xfrm>
            <a:off x="9199717" y="104066"/>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07" name="Google Shape;307;p7"/>
          <p:cNvSpPr/>
          <p:nvPr/>
        </p:nvSpPr>
        <p:spPr>
          <a:xfrm>
            <a:off x="11054742" y="-1"/>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C7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nvGrpSpPr>
          <p:cNvPr id="308" name="Google Shape;308;p7"/>
          <p:cNvGrpSpPr/>
          <p:nvPr/>
        </p:nvGrpSpPr>
        <p:grpSpPr>
          <a:xfrm>
            <a:off x="9316292" y="-24574"/>
            <a:ext cx="3344420" cy="7449566"/>
            <a:chOff x="9316292" y="-24574"/>
            <a:chExt cx="3344420" cy="7449566"/>
          </a:xfrm>
        </p:grpSpPr>
        <p:sp>
          <p:nvSpPr>
            <p:cNvPr id="309" name="Google Shape;309;p7"/>
            <p:cNvSpPr/>
            <p:nvPr/>
          </p:nvSpPr>
          <p:spPr>
            <a:xfrm>
              <a:off x="9316292" y="7817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10" name="Google Shape;310;p7"/>
            <p:cNvSpPr/>
            <p:nvPr/>
          </p:nvSpPr>
          <p:spPr>
            <a:xfrm>
              <a:off x="11163727" y="-24574"/>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ACDCD4"/>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11" name="Google Shape;311;p7"/>
          <p:cNvSpPr/>
          <p:nvPr/>
        </p:nvSpPr>
        <p:spPr>
          <a:xfrm>
            <a:off x="1069903" y="370738"/>
            <a:ext cx="3667809" cy="699439"/>
          </a:xfrm>
          <a:custGeom>
            <a:avLst/>
            <a:gdLst/>
            <a:ahLst/>
            <a:cxnLst/>
            <a:rect l="l" t="t" r="r" b="b"/>
            <a:pathLst>
              <a:path w="2807390" h="837128" extrusionOk="0">
                <a:moveTo>
                  <a:pt x="178352" y="13097"/>
                </a:moveTo>
                <a:cubicBezTo>
                  <a:pt x="400602" y="-25003"/>
                  <a:pt x="968927" y="32147"/>
                  <a:pt x="1321352" y="32147"/>
                </a:cubicBezTo>
                <a:cubicBezTo>
                  <a:pt x="1673777" y="32147"/>
                  <a:pt x="2050015" y="-17065"/>
                  <a:pt x="2292902" y="13097"/>
                </a:cubicBezTo>
                <a:cubicBezTo>
                  <a:pt x="2535789" y="43259"/>
                  <a:pt x="2726591" y="87710"/>
                  <a:pt x="2778677" y="213122"/>
                </a:cubicBezTo>
                <a:cubicBezTo>
                  <a:pt x="2830763" y="338534"/>
                  <a:pt x="2795657" y="465535"/>
                  <a:pt x="2797727" y="594122"/>
                </a:cubicBezTo>
                <a:cubicBezTo>
                  <a:pt x="2799797" y="722709"/>
                  <a:pt x="2674696" y="723503"/>
                  <a:pt x="2483402" y="756047"/>
                </a:cubicBezTo>
                <a:cubicBezTo>
                  <a:pt x="2292108" y="788591"/>
                  <a:pt x="1886502" y="783034"/>
                  <a:pt x="1649965" y="789384"/>
                </a:cubicBezTo>
                <a:cubicBezTo>
                  <a:pt x="1413428" y="795734"/>
                  <a:pt x="1319764" y="798909"/>
                  <a:pt x="1064177" y="794147"/>
                </a:cubicBezTo>
                <a:cubicBezTo>
                  <a:pt x="808590" y="789385"/>
                  <a:pt x="249789" y="905272"/>
                  <a:pt x="102152" y="775097"/>
                </a:cubicBezTo>
                <a:cubicBezTo>
                  <a:pt x="-45485" y="644922"/>
                  <a:pt x="-43898" y="51197"/>
                  <a:pt x="178352" y="13097"/>
                </a:cubicBezTo>
                <a:close/>
              </a:path>
            </a:pathLst>
          </a:custGeom>
          <a:solidFill>
            <a:srgbClr val="AFDEDB"/>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12" name="Google Shape;312;p7"/>
          <p:cNvSpPr txBox="1"/>
          <p:nvPr/>
        </p:nvSpPr>
        <p:spPr>
          <a:xfrm>
            <a:off x="1464375" y="431752"/>
            <a:ext cx="3273501" cy="553998"/>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A68B"/>
              </a:buClr>
              <a:buSzPts val="3000"/>
              <a:buFont typeface="Calibri"/>
              <a:buNone/>
            </a:pPr>
            <a:r>
              <a:rPr lang="en-US" sz="3000" b="1" i="0" u="none" strike="noStrike" cap="none">
                <a:solidFill>
                  <a:srgbClr val="00A68B"/>
                </a:solidFill>
                <a:latin typeface="Calibri"/>
                <a:ea typeface="Calibri"/>
                <a:cs typeface="Calibri"/>
                <a:sym typeface="Calibri"/>
              </a:rPr>
              <a:t>Câu chuyện STEM</a:t>
            </a:r>
            <a:endParaRPr/>
          </a:p>
        </p:txBody>
      </p:sp>
      <p:pic>
        <p:nvPicPr>
          <p:cNvPr id="313" name="Google Shape;313;p7"/>
          <p:cNvPicPr preferRelativeResize="0"/>
          <p:nvPr/>
        </p:nvPicPr>
        <p:blipFill rotWithShape="1">
          <a:blip r:embed="rId3">
            <a:alphaModFix/>
          </a:blip>
          <a:srcRect/>
          <a:stretch/>
        </p:blipFill>
        <p:spPr>
          <a:xfrm>
            <a:off x="147891" y="46990"/>
            <a:ext cx="1261872" cy="1342172"/>
          </a:xfrm>
          <a:prstGeom prst="rect">
            <a:avLst/>
          </a:prstGeom>
          <a:noFill/>
          <a:ln>
            <a:noFill/>
          </a:ln>
          <a:effectLst>
            <a:outerShdw blurRad="50800" dist="38100" dir="2700000" algn="tl" rotWithShape="0">
              <a:srgbClr val="000000">
                <a:alpha val="40000"/>
              </a:srgbClr>
            </a:outerShdw>
          </a:effectLst>
        </p:spPr>
      </p:pic>
      <p:sp>
        <p:nvSpPr>
          <p:cNvPr id="314" name="Google Shape;314;p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marR="0" lvl="0" indent="0" algn="r" rtl="0">
              <a:lnSpc>
                <a:spcPct val="100000"/>
              </a:lnSpc>
              <a:spcBef>
                <a:spcPts val="0"/>
              </a:spcBef>
              <a:spcAft>
                <a:spcPts val="0"/>
              </a:spcAft>
              <a:buClr>
                <a:srgbClr val="888888"/>
              </a:buClr>
              <a:buSzPts val="1200"/>
              <a:buFont typeface="Calibri"/>
              <a:buNone/>
            </a:pPr>
            <a:fld id="{00000000-1234-1234-1234-123412341234}" type="slidenum">
              <a:rPr lang="en-US" sz="1200" b="0" i="0" u="none" strike="noStrike" cap="none">
                <a:solidFill>
                  <a:srgbClr val="888888"/>
                </a:solidFill>
                <a:latin typeface="Calibri"/>
                <a:ea typeface="Calibri"/>
                <a:cs typeface="Calibri"/>
                <a:sym typeface="Calibri"/>
              </a:rPr>
              <a:t>8</a:t>
            </a:fld>
            <a:endParaRPr sz="1200" b="0" i="0" u="none" strike="noStrike" cap="none">
              <a:solidFill>
                <a:srgbClr val="888888"/>
              </a:solidFill>
              <a:latin typeface="Calibri"/>
              <a:ea typeface="Calibri"/>
              <a:cs typeface="Calibri"/>
              <a:sym typeface="Calibri"/>
            </a:endParaRPr>
          </a:p>
        </p:txBody>
      </p:sp>
      <p:pic>
        <p:nvPicPr>
          <p:cNvPr id="315" name="Google Shape;315;p7" descr="Question Mark icons for free download | Freepik"/>
          <p:cNvPicPr preferRelativeResize="0"/>
          <p:nvPr/>
        </p:nvPicPr>
        <p:blipFill rotWithShape="1">
          <a:blip r:embed="rId4">
            <a:alphaModFix/>
          </a:blip>
          <a:srcRect/>
          <a:stretch/>
        </p:blipFill>
        <p:spPr>
          <a:xfrm>
            <a:off x="4491237" y="437201"/>
            <a:ext cx="3484424" cy="3484424"/>
          </a:xfrm>
          <a:prstGeom prst="rect">
            <a:avLst/>
          </a:prstGeom>
          <a:noFill/>
          <a:ln>
            <a:noFill/>
          </a:ln>
        </p:spPr>
      </p:pic>
      <p:sp>
        <p:nvSpPr>
          <p:cNvPr id="316" name="Google Shape;316;p7"/>
          <p:cNvSpPr/>
          <p:nvPr/>
        </p:nvSpPr>
        <p:spPr>
          <a:xfrm>
            <a:off x="932129" y="4151693"/>
            <a:ext cx="10467201" cy="2021661"/>
          </a:xfrm>
          <a:custGeom>
            <a:avLst/>
            <a:gdLst/>
            <a:ahLst/>
            <a:cxnLst/>
            <a:rect l="l" t="t" r="r" b="b"/>
            <a:pathLst>
              <a:path w="10467201" h="2021661" fill="none" extrusionOk="0">
                <a:moveTo>
                  <a:pt x="0" y="185063"/>
                </a:moveTo>
                <a:cubicBezTo>
                  <a:pt x="2746" y="95009"/>
                  <a:pt x="62985" y="10125"/>
                  <a:pt x="185063" y="0"/>
                </a:cubicBezTo>
                <a:cubicBezTo>
                  <a:pt x="409165" y="-13066"/>
                  <a:pt x="556786" y="26911"/>
                  <a:pt x="678038" y="0"/>
                </a:cubicBezTo>
                <a:cubicBezTo>
                  <a:pt x="799291" y="-26911"/>
                  <a:pt x="1007383" y="2986"/>
                  <a:pt x="1271983" y="0"/>
                </a:cubicBezTo>
                <a:cubicBezTo>
                  <a:pt x="1536583" y="-2986"/>
                  <a:pt x="1831477" y="24355"/>
                  <a:pt x="2067871" y="0"/>
                </a:cubicBezTo>
                <a:cubicBezTo>
                  <a:pt x="2304265" y="-24355"/>
                  <a:pt x="2295755" y="35667"/>
                  <a:pt x="2459875" y="0"/>
                </a:cubicBezTo>
                <a:cubicBezTo>
                  <a:pt x="2623995" y="-35667"/>
                  <a:pt x="2999128" y="34842"/>
                  <a:pt x="3255762" y="0"/>
                </a:cubicBezTo>
                <a:cubicBezTo>
                  <a:pt x="3512396" y="-34842"/>
                  <a:pt x="3546245" y="46121"/>
                  <a:pt x="3647766" y="0"/>
                </a:cubicBezTo>
                <a:cubicBezTo>
                  <a:pt x="3749287" y="-46121"/>
                  <a:pt x="4067288" y="72727"/>
                  <a:pt x="4342682" y="0"/>
                </a:cubicBezTo>
                <a:cubicBezTo>
                  <a:pt x="4618076" y="-72727"/>
                  <a:pt x="4712831" y="48039"/>
                  <a:pt x="4936628" y="0"/>
                </a:cubicBezTo>
                <a:cubicBezTo>
                  <a:pt x="5160425" y="-48039"/>
                  <a:pt x="5469484" y="38428"/>
                  <a:pt x="5631544" y="0"/>
                </a:cubicBezTo>
                <a:cubicBezTo>
                  <a:pt x="5793604" y="-38428"/>
                  <a:pt x="6138723" y="67071"/>
                  <a:pt x="6326460" y="0"/>
                </a:cubicBezTo>
                <a:cubicBezTo>
                  <a:pt x="6514197" y="-67071"/>
                  <a:pt x="6806690" y="77428"/>
                  <a:pt x="7021377" y="0"/>
                </a:cubicBezTo>
                <a:cubicBezTo>
                  <a:pt x="7236064" y="-77428"/>
                  <a:pt x="7271928" y="13024"/>
                  <a:pt x="7514352" y="0"/>
                </a:cubicBezTo>
                <a:cubicBezTo>
                  <a:pt x="7756776" y="-13024"/>
                  <a:pt x="7793770" y="13440"/>
                  <a:pt x="8007326" y="0"/>
                </a:cubicBezTo>
                <a:cubicBezTo>
                  <a:pt x="8220882" y="-13440"/>
                  <a:pt x="8394732" y="56797"/>
                  <a:pt x="8601272" y="0"/>
                </a:cubicBezTo>
                <a:cubicBezTo>
                  <a:pt x="8807812" y="-56797"/>
                  <a:pt x="8985356" y="42317"/>
                  <a:pt x="9296188" y="0"/>
                </a:cubicBezTo>
                <a:cubicBezTo>
                  <a:pt x="9607020" y="-42317"/>
                  <a:pt x="9889889" y="57623"/>
                  <a:pt x="10282138" y="0"/>
                </a:cubicBezTo>
                <a:cubicBezTo>
                  <a:pt x="10411987" y="-7927"/>
                  <a:pt x="10465476" y="68915"/>
                  <a:pt x="10467201" y="185063"/>
                </a:cubicBezTo>
                <a:cubicBezTo>
                  <a:pt x="10508427" y="426318"/>
                  <a:pt x="10405695" y="614889"/>
                  <a:pt x="10467201" y="768605"/>
                </a:cubicBezTo>
                <a:cubicBezTo>
                  <a:pt x="10528707" y="922321"/>
                  <a:pt x="10408874" y="1137019"/>
                  <a:pt x="10467201" y="1352148"/>
                </a:cubicBezTo>
                <a:cubicBezTo>
                  <a:pt x="10525528" y="1567277"/>
                  <a:pt x="10423236" y="1659984"/>
                  <a:pt x="10467201" y="1836598"/>
                </a:cubicBezTo>
                <a:cubicBezTo>
                  <a:pt x="10477235" y="1913950"/>
                  <a:pt x="10385360" y="2030352"/>
                  <a:pt x="10282138" y="2021661"/>
                </a:cubicBezTo>
                <a:cubicBezTo>
                  <a:pt x="10075258" y="2058702"/>
                  <a:pt x="9790383" y="1930038"/>
                  <a:pt x="9486251" y="2021661"/>
                </a:cubicBezTo>
                <a:cubicBezTo>
                  <a:pt x="9182119" y="2113284"/>
                  <a:pt x="9273574" y="1995545"/>
                  <a:pt x="9195218" y="2021661"/>
                </a:cubicBezTo>
                <a:cubicBezTo>
                  <a:pt x="9116862" y="2047777"/>
                  <a:pt x="8713173" y="1977402"/>
                  <a:pt x="8399330" y="2021661"/>
                </a:cubicBezTo>
                <a:cubicBezTo>
                  <a:pt x="8085487" y="2065920"/>
                  <a:pt x="7910026" y="1992891"/>
                  <a:pt x="7603443" y="2021661"/>
                </a:cubicBezTo>
                <a:cubicBezTo>
                  <a:pt x="7296860" y="2050431"/>
                  <a:pt x="7349569" y="1986599"/>
                  <a:pt x="7211439" y="2021661"/>
                </a:cubicBezTo>
                <a:cubicBezTo>
                  <a:pt x="7073309" y="2056723"/>
                  <a:pt x="6889787" y="1973592"/>
                  <a:pt x="6718464" y="2021661"/>
                </a:cubicBezTo>
                <a:cubicBezTo>
                  <a:pt x="6547142" y="2069730"/>
                  <a:pt x="6283619" y="2021122"/>
                  <a:pt x="6023548" y="2021661"/>
                </a:cubicBezTo>
                <a:cubicBezTo>
                  <a:pt x="5763477" y="2022200"/>
                  <a:pt x="5530679" y="1985021"/>
                  <a:pt x="5328632" y="2021661"/>
                </a:cubicBezTo>
                <a:cubicBezTo>
                  <a:pt x="5126585" y="2058301"/>
                  <a:pt x="5068796" y="1994233"/>
                  <a:pt x="4936628" y="2021661"/>
                </a:cubicBezTo>
                <a:cubicBezTo>
                  <a:pt x="4804460" y="2049089"/>
                  <a:pt x="4724670" y="1998796"/>
                  <a:pt x="4645594" y="2021661"/>
                </a:cubicBezTo>
                <a:cubicBezTo>
                  <a:pt x="4566518" y="2044526"/>
                  <a:pt x="4271853" y="1995704"/>
                  <a:pt x="3950678" y="2021661"/>
                </a:cubicBezTo>
                <a:cubicBezTo>
                  <a:pt x="3629503" y="2047618"/>
                  <a:pt x="3531764" y="1975089"/>
                  <a:pt x="3255762" y="2021661"/>
                </a:cubicBezTo>
                <a:cubicBezTo>
                  <a:pt x="2979760" y="2068233"/>
                  <a:pt x="2935739" y="2012321"/>
                  <a:pt x="2762787" y="2021661"/>
                </a:cubicBezTo>
                <a:cubicBezTo>
                  <a:pt x="2589835" y="2031001"/>
                  <a:pt x="2497536" y="1976405"/>
                  <a:pt x="2269812" y="2021661"/>
                </a:cubicBezTo>
                <a:cubicBezTo>
                  <a:pt x="2042089" y="2066917"/>
                  <a:pt x="2001420" y="1978940"/>
                  <a:pt x="1877808" y="2021661"/>
                </a:cubicBezTo>
                <a:cubicBezTo>
                  <a:pt x="1754196" y="2064382"/>
                  <a:pt x="1675146" y="1984582"/>
                  <a:pt x="1485804" y="2021661"/>
                </a:cubicBezTo>
                <a:cubicBezTo>
                  <a:pt x="1296462" y="2058740"/>
                  <a:pt x="1219635" y="1995586"/>
                  <a:pt x="992829" y="2021661"/>
                </a:cubicBezTo>
                <a:cubicBezTo>
                  <a:pt x="766024" y="2047736"/>
                  <a:pt x="571469" y="1995139"/>
                  <a:pt x="185063" y="2021661"/>
                </a:cubicBezTo>
                <a:cubicBezTo>
                  <a:pt x="79242" y="2019832"/>
                  <a:pt x="253" y="1922672"/>
                  <a:pt x="0" y="1836598"/>
                </a:cubicBezTo>
                <a:cubicBezTo>
                  <a:pt x="-55005" y="1695592"/>
                  <a:pt x="66237" y="1510481"/>
                  <a:pt x="0" y="1269571"/>
                </a:cubicBezTo>
                <a:cubicBezTo>
                  <a:pt x="-66237" y="1028661"/>
                  <a:pt x="59570" y="970904"/>
                  <a:pt x="0" y="702544"/>
                </a:cubicBezTo>
                <a:cubicBezTo>
                  <a:pt x="-59570" y="434184"/>
                  <a:pt x="27303" y="387229"/>
                  <a:pt x="0" y="185063"/>
                </a:cubicBezTo>
                <a:close/>
              </a:path>
              <a:path w="10467201" h="2021661" extrusionOk="0">
                <a:moveTo>
                  <a:pt x="0" y="185063"/>
                </a:moveTo>
                <a:cubicBezTo>
                  <a:pt x="1442" y="87227"/>
                  <a:pt x="77585" y="-17683"/>
                  <a:pt x="185063" y="0"/>
                </a:cubicBezTo>
                <a:cubicBezTo>
                  <a:pt x="273661" y="-16855"/>
                  <a:pt x="386161" y="9853"/>
                  <a:pt x="476096" y="0"/>
                </a:cubicBezTo>
                <a:cubicBezTo>
                  <a:pt x="566031" y="-9853"/>
                  <a:pt x="1040173" y="85845"/>
                  <a:pt x="1271983" y="0"/>
                </a:cubicBezTo>
                <a:cubicBezTo>
                  <a:pt x="1503793" y="-85845"/>
                  <a:pt x="1444583" y="21277"/>
                  <a:pt x="1563017" y="0"/>
                </a:cubicBezTo>
                <a:cubicBezTo>
                  <a:pt x="1681451" y="-21277"/>
                  <a:pt x="1927179" y="45349"/>
                  <a:pt x="2055992" y="0"/>
                </a:cubicBezTo>
                <a:cubicBezTo>
                  <a:pt x="2184805" y="-45349"/>
                  <a:pt x="2526487" y="55944"/>
                  <a:pt x="2649937" y="0"/>
                </a:cubicBezTo>
                <a:cubicBezTo>
                  <a:pt x="2773387" y="-55944"/>
                  <a:pt x="2848356" y="39416"/>
                  <a:pt x="3041941" y="0"/>
                </a:cubicBezTo>
                <a:cubicBezTo>
                  <a:pt x="3235526" y="-39416"/>
                  <a:pt x="3555754" y="74847"/>
                  <a:pt x="3736858" y="0"/>
                </a:cubicBezTo>
                <a:cubicBezTo>
                  <a:pt x="3917962" y="-74847"/>
                  <a:pt x="4135432" y="68927"/>
                  <a:pt x="4431774" y="0"/>
                </a:cubicBezTo>
                <a:cubicBezTo>
                  <a:pt x="4728116" y="-68927"/>
                  <a:pt x="4880788" y="59352"/>
                  <a:pt x="5025720" y="0"/>
                </a:cubicBezTo>
                <a:cubicBezTo>
                  <a:pt x="5170652" y="-59352"/>
                  <a:pt x="5477990" y="68821"/>
                  <a:pt x="5821607" y="0"/>
                </a:cubicBezTo>
                <a:cubicBezTo>
                  <a:pt x="6165224" y="-68821"/>
                  <a:pt x="6210853" y="457"/>
                  <a:pt x="6415552" y="0"/>
                </a:cubicBezTo>
                <a:cubicBezTo>
                  <a:pt x="6620251" y="-457"/>
                  <a:pt x="6693214" y="30467"/>
                  <a:pt x="6807556" y="0"/>
                </a:cubicBezTo>
                <a:cubicBezTo>
                  <a:pt x="6921898" y="-30467"/>
                  <a:pt x="7061855" y="7120"/>
                  <a:pt x="7199560" y="0"/>
                </a:cubicBezTo>
                <a:cubicBezTo>
                  <a:pt x="7337265" y="-7120"/>
                  <a:pt x="7699184" y="21880"/>
                  <a:pt x="7995447" y="0"/>
                </a:cubicBezTo>
                <a:cubicBezTo>
                  <a:pt x="8291710" y="-21880"/>
                  <a:pt x="8485653" y="12927"/>
                  <a:pt x="8690364" y="0"/>
                </a:cubicBezTo>
                <a:cubicBezTo>
                  <a:pt x="8895075" y="-12927"/>
                  <a:pt x="8991488" y="1845"/>
                  <a:pt x="9284309" y="0"/>
                </a:cubicBezTo>
                <a:cubicBezTo>
                  <a:pt x="9577130" y="-1845"/>
                  <a:pt x="10068165" y="106164"/>
                  <a:pt x="10282138" y="0"/>
                </a:cubicBezTo>
                <a:cubicBezTo>
                  <a:pt x="10383025" y="10318"/>
                  <a:pt x="10467414" y="65447"/>
                  <a:pt x="10467201" y="185063"/>
                </a:cubicBezTo>
                <a:cubicBezTo>
                  <a:pt x="10471714" y="450501"/>
                  <a:pt x="10459644" y="522097"/>
                  <a:pt x="10467201" y="719059"/>
                </a:cubicBezTo>
                <a:cubicBezTo>
                  <a:pt x="10474758" y="916021"/>
                  <a:pt x="10433348" y="1100119"/>
                  <a:pt x="10467201" y="1220025"/>
                </a:cubicBezTo>
                <a:cubicBezTo>
                  <a:pt x="10501054" y="1339931"/>
                  <a:pt x="10438233" y="1702904"/>
                  <a:pt x="10467201" y="1836598"/>
                </a:cubicBezTo>
                <a:cubicBezTo>
                  <a:pt x="10487814" y="1939278"/>
                  <a:pt x="10370100" y="2026681"/>
                  <a:pt x="10282138" y="2021661"/>
                </a:cubicBezTo>
                <a:cubicBezTo>
                  <a:pt x="10103041" y="2023332"/>
                  <a:pt x="10082003" y="2021287"/>
                  <a:pt x="9890134" y="2021661"/>
                </a:cubicBezTo>
                <a:cubicBezTo>
                  <a:pt x="9698265" y="2022035"/>
                  <a:pt x="9333126" y="1950338"/>
                  <a:pt x="9094247" y="2021661"/>
                </a:cubicBezTo>
                <a:cubicBezTo>
                  <a:pt x="8855368" y="2092984"/>
                  <a:pt x="8878368" y="2009230"/>
                  <a:pt x="8702243" y="2021661"/>
                </a:cubicBezTo>
                <a:cubicBezTo>
                  <a:pt x="8526118" y="2034092"/>
                  <a:pt x="8347153" y="2000919"/>
                  <a:pt x="8209268" y="2021661"/>
                </a:cubicBezTo>
                <a:cubicBezTo>
                  <a:pt x="8071383" y="2042403"/>
                  <a:pt x="7764280" y="1984462"/>
                  <a:pt x="7413381" y="2021661"/>
                </a:cubicBezTo>
                <a:cubicBezTo>
                  <a:pt x="7062482" y="2058860"/>
                  <a:pt x="6912448" y="1992740"/>
                  <a:pt x="6718464" y="2021661"/>
                </a:cubicBezTo>
                <a:cubicBezTo>
                  <a:pt x="6524480" y="2050582"/>
                  <a:pt x="6453091" y="2008182"/>
                  <a:pt x="6326460" y="2021661"/>
                </a:cubicBezTo>
                <a:cubicBezTo>
                  <a:pt x="6199829" y="2035140"/>
                  <a:pt x="5959703" y="1977020"/>
                  <a:pt x="5631544" y="2021661"/>
                </a:cubicBezTo>
                <a:cubicBezTo>
                  <a:pt x="5303385" y="2066302"/>
                  <a:pt x="5402663" y="2017655"/>
                  <a:pt x="5340511" y="2021661"/>
                </a:cubicBezTo>
                <a:cubicBezTo>
                  <a:pt x="5278359" y="2025667"/>
                  <a:pt x="4768203" y="2006536"/>
                  <a:pt x="4544624" y="2021661"/>
                </a:cubicBezTo>
                <a:cubicBezTo>
                  <a:pt x="4321045" y="2036786"/>
                  <a:pt x="4037172" y="1953616"/>
                  <a:pt x="3849707" y="2021661"/>
                </a:cubicBezTo>
                <a:cubicBezTo>
                  <a:pt x="3662242" y="2089706"/>
                  <a:pt x="3669579" y="1987817"/>
                  <a:pt x="3558674" y="2021661"/>
                </a:cubicBezTo>
                <a:cubicBezTo>
                  <a:pt x="3447769" y="2055505"/>
                  <a:pt x="3270576" y="2021024"/>
                  <a:pt x="3065699" y="2021661"/>
                </a:cubicBezTo>
                <a:cubicBezTo>
                  <a:pt x="2860823" y="2022298"/>
                  <a:pt x="2899909" y="2018537"/>
                  <a:pt x="2774666" y="2021661"/>
                </a:cubicBezTo>
                <a:cubicBezTo>
                  <a:pt x="2649423" y="2024785"/>
                  <a:pt x="2466337" y="2020350"/>
                  <a:pt x="2382662" y="2021661"/>
                </a:cubicBezTo>
                <a:cubicBezTo>
                  <a:pt x="2298987" y="2022972"/>
                  <a:pt x="1961966" y="1996297"/>
                  <a:pt x="1788716" y="2021661"/>
                </a:cubicBezTo>
                <a:cubicBezTo>
                  <a:pt x="1615466" y="2047025"/>
                  <a:pt x="1480408" y="1987816"/>
                  <a:pt x="1396712" y="2021661"/>
                </a:cubicBezTo>
                <a:cubicBezTo>
                  <a:pt x="1313016" y="2055506"/>
                  <a:pt x="1230340" y="1990667"/>
                  <a:pt x="1105679" y="2021661"/>
                </a:cubicBezTo>
                <a:cubicBezTo>
                  <a:pt x="981018" y="2052655"/>
                  <a:pt x="818440" y="1976063"/>
                  <a:pt x="713675" y="2021661"/>
                </a:cubicBezTo>
                <a:cubicBezTo>
                  <a:pt x="608910" y="2067259"/>
                  <a:pt x="342546" y="1986989"/>
                  <a:pt x="185063" y="2021661"/>
                </a:cubicBezTo>
                <a:cubicBezTo>
                  <a:pt x="88547" y="2028431"/>
                  <a:pt x="8730" y="1940713"/>
                  <a:pt x="0" y="1836598"/>
                </a:cubicBezTo>
                <a:cubicBezTo>
                  <a:pt x="-37461" y="1570935"/>
                  <a:pt x="51016" y="1490566"/>
                  <a:pt x="0" y="1286086"/>
                </a:cubicBezTo>
                <a:cubicBezTo>
                  <a:pt x="-51016" y="1081606"/>
                  <a:pt x="47538" y="965661"/>
                  <a:pt x="0" y="735575"/>
                </a:cubicBezTo>
                <a:cubicBezTo>
                  <a:pt x="-47538" y="505489"/>
                  <a:pt x="52567" y="443612"/>
                  <a:pt x="0" y="185063"/>
                </a:cubicBezTo>
                <a:close/>
              </a:path>
            </a:pathLst>
          </a:custGeom>
          <a:solidFill>
            <a:srgbClr val="BBE3E3"/>
          </a:solidFill>
          <a:ln w="28575" cap="flat" cmpd="sng">
            <a:solidFill>
              <a:srgbClr val="649081"/>
            </a:solidFill>
            <a:prstDash val="solid"/>
            <a:miter lim="800000"/>
            <a:headEnd type="none" w="sm" len="sm"/>
            <a:tailEnd type="none" w="sm" len="sm"/>
          </a:ln>
        </p:spPr>
        <p:txBody>
          <a:bodyPr spcFirstLastPara="1" wrap="square" lIns="91425" tIns="91425" rIns="91425" bIns="91425" anchor="ctr" anchorCtr="0">
            <a:noAutofit/>
          </a:bodyPr>
          <a:lstStyle/>
          <a:p>
            <a:pPr marL="0" marR="0" lvl="0" indent="0" algn="just" rtl="0">
              <a:lnSpc>
                <a:spcPct val="100000"/>
              </a:lnSpc>
              <a:spcBef>
                <a:spcPts val="0"/>
              </a:spcBef>
              <a:spcAft>
                <a:spcPts val="0"/>
              </a:spcAft>
              <a:buClr>
                <a:srgbClr val="FF0000"/>
              </a:buClr>
              <a:buSzPts val="7200"/>
              <a:buFont typeface="Calibri"/>
              <a:buNone/>
            </a:pPr>
            <a:r>
              <a:rPr lang="en-US" sz="7200" b="1" i="0" u="none" strike="noStrike" cap="none">
                <a:solidFill>
                  <a:srgbClr val="FF0000"/>
                </a:solidFill>
                <a:latin typeface="Calibri"/>
                <a:ea typeface="Calibri"/>
                <a:cs typeface="Calibri"/>
                <a:sym typeface="Calibri"/>
              </a:rPr>
              <a:t>?</a:t>
            </a:r>
            <a:r>
              <a:rPr lang="en-US" sz="3600" i="0" u="none" strike="noStrike" cap="none">
                <a:solidFill>
                  <a:srgbClr val="000000"/>
                </a:solidFill>
                <a:latin typeface="Calibri"/>
                <a:ea typeface="Calibri"/>
                <a:cs typeface="Calibri"/>
                <a:sym typeface="Calibri"/>
              </a:rPr>
              <a:t>Màu sắc khác nhau của đèn hiệu giao thông có ý nghĩa gì?</a:t>
            </a:r>
            <a:endParaRPr sz="3600" i="0" u="none" strike="noStrike" cap="none">
              <a:solidFill>
                <a:srgbClr val="000000"/>
              </a:solidFill>
              <a:latin typeface="Calibri"/>
              <a:ea typeface="Calibri"/>
              <a:cs typeface="Calibri"/>
              <a:sym typeface="Calibri"/>
            </a:endParaRPr>
          </a:p>
        </p:txBody>
      </p:sp>
      <p:pic>
        <p:nvPicPr>
          <p:cNvPr id="317" name="Google Shape;317;p7"/>
          <p:cNvPicPr preferRelativeResize="0"/>
          <p:nvPr/>
        </p:nvPicPr>
        <p:blipFill rotWithShape="1">
          <a:blip r:embed="rId5">
            <a:alphaModFix/>
          </a:blip>
          <a:srcRect/>
          <a:stretch/>
        </p:blipFill>
        <p:spPr>
          <a:xfrm>
            <a:off x="11655214" y="0"/>
            <a:ext cx="536786" cy="538076"/>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grpSp>
        <p:nvGrpSpPr>
          <p:cNvPr id="322" name="Google Shape;322;p8"/>
          <p:cNvGrpSpPr/>
          <p:nvPr/>
        </p:nvGrpSpPr>
        <p:grpSpPr>
          <a:xfrm>
            <a:off x="-212990" y="-331653"/>
            <a:ext cx="3344731" cy="7237400"/>
            <a:chOff x="-212990" y="-360681"/>
            <a:chExt cx="3344731" cy="7237400"/>
          </a:xfrm>
        </p:grpSpPr>
        <p:sp>
          <p:nvSpPr>
            <p:cNvPr id="323" name="Google Shape;323;p8"/>
            <p:cNvSpPr/>
            <p:nvPr/>
          </p:nvSpPr>
          <p:spPr>
            <a:xfrm rot="10800000">
              <a:off x="-212679" y="-36068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4" name="Google Shape;324;p8"/>
            <p:cNvSpPr/>
            <p:nvPr/>
          </p:nvSpPr>
          <p:spPr>
            <a:xfrm rot="10800000">
              <a:off x="-212990" y="3356161"/>
              <a:ext cx="1489706" cy="3520558"/>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25" name="Google Shape;325;p8"/>
          <p:cNvGrpSpPr/>
          <p:nvPr/>
        </p:nvGrpSpPr>
        <p:grpSpPr>
          <a:xfrm>
            <a:off x="-345470" y="-440932"/>
            <a:ext cx="3344731" cy="7346679"/>
            <a:chOff x="-345470" y="-469960"/>
            <a:chExt cx="3344731" cy="7376013"/>
          </a:xfrm>
        </p:grpSpPr>
        <p:sp>
          <p:nvSpPr>
            <p:cNvPr id="326" name="Google Shape;326;p8"/>
            <p:cNvSpPr/>
            <p:nvPr/>
          </p:nvSpPr>
          <p:spPr>
            <a:xfrm rot="10800000">
              <a:off x="-345159" y="-469960"/>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27" name="Google Shape;327;p8"/>
            <p:cNvSpPr/>
            <p:nvPr/>
          </p:nvSpPr>
          <p:spPr>
            <a:xfrm rot="10800000">
              <a:off x="-345470" y="3280626"/>
              <a:ext cx="1489706" cy="3625427"/>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grpSp>
        <p:nvGrpSpPr>
          <p:cNvPr id="328" name="Google Shape;328;p8"/>
          <p:cNvGrpSpPr/>
          <p:nvPr/>
        </p:nvGrpSpPr>
        <p:grpSpPr>
          <a:xfrm>
            <a:off x="-461734" y="-569572"/>
            <a:ext cx="3344420" cy="7475319"/>
            <a:chOff x="-461734" y="-598600"/>
            <a:chExt cx="3344420" cy="7580186"/>
          </a:xfrm>
        </p:grpSpPr>
        <p:sp>
          <p:nvSpPr>
            <p:cNvPr id="329" name="Google Shape;329;p8"/>
            <p:cNvSpPr/>
            <p:nvPr/>
          </p:nvSpPr>
          <p:spPr>
            <a:xfrm rot="10800000">
              <a:off x="-461734" y="-598600"/>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0" name="Google Shape;330;p8"/>
            <p:cNvSpPr/>
            <p:nvPr/>
          </p:nvSpPr>
          <p:spPr>
            <a:xfrm rot="10800000">
              <a:off x="-454455" y="3232573"/>
              <a:ext cx="1489706" cy="374901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grpSp>
      <p:sp>
        <p:nvSpPr>
          <p:cNvPr id="331" name="Google Shape;331;p8"/>
          <p:cNvSpPr/>
          <p:nvPr/>
        </p:nvSpPr>
        <p:spPr>
          <a:xfrm>
            <a:off x="9067237" y="125521"/>
            <a:ext cx="3344420" cy="7032524"/>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2" name="Google Shape;332;p8"/>
          <p:cNvSpPr/>
          <p:nvPr/>
        </p:nvSpPr>
        <p:spPr>
          <a:xfrm>
            <a:off x="10922262" y="5598"/>
            <a:ext cx="1489706" cy="3470330"/>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EE7E2"/>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3" name="Google Shape;333;p8"/>
          <p:cNvSpPr/>
          <p:nvPr/>
        </p:nvSpPr>
        <p:spPr>
          <a:xfrm>
            <a:off x="9199717" y="75038"/>
            <a:ext cx="3344420" cy="7192286"/>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4" name="Google Shape;334;p8"/>
          <p:cNvSpPr/>
          <p:nvPr/>
        </p:nvSpPr>
        <p:spPr>
          <a:xfrm>
            <a:off x="11054742" y="5696"/>
            <a:ext cx="1489706" cy="3545765"/>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DD3CB"/>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5" name="Google Shape;335;p8"/>
          <p:cNvSpPr/>
          <p:nvPr/>
        </p:nvSpPr>
        <p:spPr>
          <a:xfrm>
            <a:off x="9316292" y="49142"/>
            <a:ext cx="3344420" cy="7346822"/>
          </a:xfrm>
          <a:custGeom>
            <a:avLst/>
            <a:gdLst/>
            <a:ahLst/>
            <a:cxnLst/>
            <a:rect l="l" t="t" r="r" b="b"/>
            <a:pathLst>
              <a:path w="4847" h="10641" extrusionOk="0">
                <a:moveTo>
                  <a:pt x="4848" y="0"/>
                </a:moveTo>
                <a:lnTo>
                  <a:pt x="4788" y="10"/>
                </a:lnTo>
                <a:lnTo>
                  <a:pt x="4729" y="23"/>
                </a:lnTo>
                <a:lnTo>
                  <a:pt x="4670" y="39"/>
                </a:lnTo>
                <a:lnTo>
                  <a:pt x="4613" y="58"/>
                </a:lnTo>
                <a:lnTo>
                  <a:pt x="4557" y="81"/>
                </a:lnTo>
                <a:lnTo>
                  <a:pt x="4502" y="107"/>
                </a:lnTo>
                <a:lnTo>
                  <a:pt x="4448" y="136"/>
                </a:lnTo>
                <a:lnTo>
                  <a:pt x="4395" y="169"/>
                </a:lnTo>
                <a:lnTo>
                  <a:pt x="4343" y="206"/>
                </a:lnTo>
                <a:lnTo>
                  <a:pt x="4293" y="247"/>
                </a:lnTo>
                <a:lnTo>
                  <a:pt x="4237" y="299"/>
                </a:lnTo>
                <a:lnTo>
                  <a:pt x="4185" y="355"/>
                </a:lnTo>
                <a:lnTo>
                  <a:pt x="4137" y="417"/>
                </a:lnTo>
                <a:lnTo>
                  <a:pt x="4094" y="484"/>
                </a:lnTo>
                <a:lnTo>
                  <a:pt x="4056" y="557"/>
                </a:lnTo>
                <a:lnTo>
                  <a:pt x="4024" y="637"/>
                </a:lnTo>
                <a:lnTo>
                  <a:pt x="3999" y="724"/>
                </a:lnTo>
                <a:lnTo>
                  <a:pt x="3980" y="818"/>
                </a:lnTo>
                <a:lnTo>
                  <a:pt x="3968" y="920"/>
                </a:lnTo>
                <a:lnTo>
                  <a:pt x="3964" y="1029"/>
                </a:lnTo>
                <a:lnTo>
                  <a:pt x="3964" y="8617"/>
                </a:lnTo>
                <a:lnTo>
                  <a:pt x="3964" y="8665"/>
                </a:lnTo>
                <a:lnTo>
                  <a:pt x="3964" y="8713"/>
                </a:lnTo>
                <a:lnTo>
                  <a:pt x="3964" y="8761"/>
                </a:lnTo>
                <a:lnTo>
                  <a:pt x="3965" y="8857"/>
                </a:lnTo>
                <a:lnTo>
                  <a:pt x="3966" y="8905"/>
                </a:lnTo>
                <a:lnTo>
                  <a:pt x="3965" y="8999"/>
                </a:lnTo>
                <a:lnTo>
                  <a:pt x="3963" y="9090"/>
                </a:lnTo>
                <a:lnTo>
                  <a:pt x="3957" y="9176"/>
                </a:lnTo>
                <a:lnTo>
                  <a:pt x="3947" y="9257"/>
                </a:lnTo>
                <a:lnTo>
                  <a:pt x="3931" y="9331"/>
                </a:lnTo>
                <a:lnTo>
                  <a:pt x="3908" y="9398"/>
                </a:lnTo>
                <a:lnTo>
                  <a:pt x="3877" y="9455"/>
                </a:lnTo>
                <a:lnTo>
                  <a:pt x="3835" y="9509"/>
                </a:lnTo>
                <a:lnTo>
                  <a:pt x="3788" y="9555"/>
                </a:lnTo>
                <a:lnTo>
                  <a:pt x="3735" y="9595"/>
                </a:lnTo>
                <a:lnTo>
                  <a:pt x="3677" y="9629"/>
                </a:lnTo>
                <a:lnTo>
                  <a:pt x="3614" y="9657"/>
                </a:lnTo>
                <a:lnTo>
                  <a:pt x="3547" y="9679"/>
                </a:lnTo>
                <a:lnTo>
                  <a:pt x="3475" y="9695"/>
                </a:lnTo>
                <a:lnTo>
                  <a:pt x="3399" y="9707"/>
                </a:lnTo>
                <a:lnTo>
                  <a:pt x="3319" y="9713"/>
                </a:lnTo>
                <a:lnTo>
                  <a:pt x="3236" y="9715"/>
                </a:lnTo>
                <a:lnTo>
                  <a:pt x="1123" y="9715"/>
                </a:lnTo>
                <a:lnTo>
                  <a:pt x="1053" y="9716"/>
                </a:lnTo>
                <a:lnTo>
                  <a:pt x="975" y="9719"/>
                </a:lnTo>
                <a:lnTo>
                  <a:pt x="890" y="9725"/>
                </a:lnTo>
                <a:lnTo>
                  <a:pt x="800" y="9737"/>
                </a:lnTo>
                <a:lnTo>
                  <a:pt x="706" y="9754"/>
                </a:lnTo>
                <a:lnTo>
                  <a:pt x="610" y="9779"/>
                </a:lnTo>
                <a:lnTo>
                  <a:pt x="514" y="9813"/>
                </a:lnTo>
                <a:lnTo>
                  <a:pt x="419" y="9858"/>
                </a:lnTo>
                <a:lnTo>
                  <a:pt x="328" y="9915"/>
                </a:lnTo>
                <a:lnTo>
                  <a:pt x="243" y="9984"/>
                </a:lnTo>
                <a:lnTo>
                  <a:pt x="173" y="10065"/>
                </a:lnTo>
                <a:lnTo>
                  <a:pt x="118" y="10154"/>
                </a:lnTo>
                <a:lnTo>
                  <a:pt x="76" y="10246"/>
                </a:lnTo>
                <a:lnTo>
                  <a:pt x="45" y="10337"/>
                </a:lnTo>
                <a:lnTo>
                  <a:pt x="24" y="10424"/>
                </a:lnTo>
                <a:lnTo>
                  <a:pt x="11" y="10501"/>
                </a:lnTo>
                <a:lnTo>
                  <a:pt x="4" y="10565"/>
                </a:lnTo>
                <a:lnTo>
                  <a:pt x="0" y="10628"/>
                </a:lnTo>
                <a:lnTo>
                  <a:pt x="0" y="10641"/>
                </a:lnTo>
                <a:lnTo>
                  <a:pt x="4848" y="10641"/>
                </a:lnTo>
                <a:lnTo>
                  <a:pt x="4848" y="0"/>
                </a:lnTo>
                <a:close/>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sp>
        <p:nvSpPr>
          <p:cNvPr id="336" name="Google Shape;336;p8"/>
          <p:cNvSpPr/>
          <p:nvPr/>
        </p:nvSpPr>
        <p:spPr>
          <a:xfrm>
            <a:off x="11163727" y="-18877"/>
            <a:ext cx="1489706" cy="3618393"/>
          </a:xfrm>
          <a:custGeom>
            <a:avLst/>
            <a:gdLst/>
            <a:ahLst/>
            <a:cxnLst/>
            <a:rect l="l" t="t" r="r" b="b"/>
            <a:pathLst>
              <a:path w="2159" h="5251" extrusionOk="0">
                <a:moveTo>
                  <a:pt x="0" y="0"/>
                </a:moveTo>
                <a:lnTo>
                  <a:pt x="70" y="13"/>
                </a:lnTo>
                <a:lnTo>
                  <a:pt x="149" y="29"/>
                </a:lnTo>
                <a:lnTo>
                  <a:pt x="247" y="51"/>
                </a:lnTo>
                <a:lnTo>
                  <a:pt x="359" y="79"/>
                </a:lnTo>
                <a:lnTo>
                  <a:pt x="419" y="96"/>
                </a:lnTo>
                <a:lnTo>
                  <a:pt x="479" y="114"/>
                </a:lnTo>
                <a:lnTo>
                  <a:pt x="540" y="133"/>
                </a:lnTo>
                <a:lnTo>
                  <a:pt x="600" y="154"/>
                </a:lnTo>
                <a:lnTo>
                  <a:pt x="659" y="177"/>
                </a:lnTo>
                <a:lnTo>
                  <a:pt x="716" y="201"/>
                </a:lnTo>
                <a:lnTo>
                  <a:pt x="821" y="253"/>
                </a:lnTo>
                <a:lnTo>
                  <a:pt x="907" y="312"/>
                </a:lnTo>
                <a:lnTo>
                  <a:pt x="980" y="376"/>
                </a:lnTo>
                <a:lnTo>
                  <a:pt x="1044" y="444"/>
                </a:lnTo>
                <a:lnTo>
                  <a:pt x="1100" y="518"/>
                </a:lnTo>
                <a:lnTo>
                  <a:pt x="1148" y="598"/>
                </a:lnTo>
                <a:lnTo>
                  <a:pt x="1188" y="687"/>
                </a:lnTo>
                <a:lnTo>
                  <a:pt x="1220" y="786"/>
                </a:lnTo>
                <a:lnTo>
                  <a:pt x="1245" y="895"/>
                </a:lnTo>
                <a:lnTo>
                  <a:pt x="1254" y="955"/>
                </a:lnTo>
                <a:lnTo>
                  <a:pt x="1262" y="1018"/>
                </a:lnTo>
                <a:lnTo>
                  <a:pt x="1268" y="1084"/>
                </a:lnTo>
                <a:lnTo>
                  <a:pt x="1273" y="1154"/>
                </a:lnTo>
                <a:lnTo>
                  <a:pt x="1275" y="1227"/>
                </a:lnTo>
                <a:lnTo>
                  <a:pt x="1276" y="1305"/>
                </a:lnTo>
                <a:lnTo>
                  <a:pt x="1276" y="5251"/>
                </a:lnTo>
                <a:lnTo>
                  <a:pt x="1286" y="5224"/>
                </a:lnTo>
                <a:lnTo>
                  <a:pt x="1323" y="5144"/>
                </a:lnTo>
                <a:lnTo>
                  <a:pt x="1369" y="5068"/>
                </a:lnTo>
                <a:lnTo>
                  <a:pt x="1423" y="4996"/>
                </a:lnTo>
                <a:lnTo>
                  <a:pt x="1463" y="4951"/>
                </a:lnTo>
                <a:lnTo>
                  <a:pt x="1506" y="4908"/>
                </a:lnTo>
                <a:lnTo>
                  <a:pt x="1551" y="4868"/>
                </a:lnTo>
                <a:lnTo>
                  <a:pt x="1598" y="4830"/>
                </a:lnTo>
                <a:lnTo>
                  <a:pt x="1647" y="4795"/>
                </a:lnTo>
                <a:lnTo>
                  <a:pt x="1712" y="4754"/>
                </a:lnTo>
                <a:lnTo>
                  <a:pt x="1782" y="4718"/>
                </a:lnTo>
                <a:lnTo>
                  <a:pt x="1856" y="4686"/>
                </a:lnTo>
                <a:lnTo>
                  <a:pt x="1935" y="4659"/>
                </a:lnTo>
                <a:lnTo>
                  <a:pt x="2017" y="4638"/>
                </a:lnTo>
                <a:lnTo>
                  <a:pt x="2102" y="4622"/>
                </a:lnTo>
                <a:lnTo>
                  <a:pt x="2160" y="4615"/>
                </a:lnTo>
                <a:lnTo>
                  <a:pt x="2160" y="0"/>
                </a:lnTo>
                <a:lnTo>
                  <a:pt x="0" y="0"/>
                </a:lnTo>
              </a:path>
            </a:pathLst>
          </a:custGeom>
          <a:solidFill>
            <a:srgbClr val="FCC5BA"/>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800"/>
              <a:buFont typeface="Calibri"/>
              <a:buNone/>
            </a:pPr>
            <a:endParaRPr sz="1800" b="1" i="0" u="none" strike="noStrike" cap="none">
              <a:solidFill>
                <a:srgbClr val="000000"/>
              </a:solidFill>
              <a:latin typeface="Calibri"/>
              <a:ea typeface="Calibri"/>
              <a:cs typeface="Calibri"/>
              <a:sym typeface="Calibri"/>
            </a:endParaRPr>
          </a:p>
        </p:txBody>
      </p:sp>
      <p:pic>
        <p:nvPicPr>
          <p:cNvPr id="337" name="Google Shape;337;p8"/>
          <p:cNvPicPr preferRelativeResize="0"/>
          <p:nvPr/>
        </p:nvPicPr>
        <p:blipFill rotWithShape="1">
          <a:blip r:embed="rId3">
            <a:alphaModFix/>
          </a:blip>
          <a:srcRect/>
          <a:stretch/>
        </p:blipFill>
        <p:spPr>
          <a:xfrm>
            <a:off x="871265" y="1591510"/>
            <a:ext cx="10705504" cy="2359356"/>
          </a:xfrm>
          <a:prstGeom prst="rect">
            <a:avLst/>
          </a:prstGeom>
          <a:noFill/>
          <a:ln>
            <a:noFill/>
          </a:ln>
        </p:spPr>
      </p:pic>
      <p:grpSp>
        <p:nvGrpSpPr>
          <p:cNvPr id="338" name="Google Shape;338;p8"/>
          <p:cNvGrpSpPr/>
          <p:nvPr/>
        </p:nvGrpSpPr>
        <p:grpSpPr>
          <a:xfrm>
            <a:off x="858755" y="5600192"/>
            <a:ext cx="1455420" cy="956939"/>
            <a:chOff x="5701962" y="0"/>
            <a:chExt cx="6490038" cy="4267200"/>
          </a:xfrm>
        </p:grpSpPr>
        <p:pic>
          <p:nvPicPr>
            <p:cNvPr id="339" name="Google Shape;339;p8"/>
            <p:cNvPicPr preferRelativeResize="0"/>
            <p:nvPr/>
          </p:nvPicPr>
          <p:blipFill rotWithShape="1">
            <a:blip r:embed="rId4">
              <a:alphaModFix/>
            </a:blip>
            <a:srcRect/>
            <a:stretch/>
          </p:blipFill>
          <p:spPr>
            <a:xfrm>
              <a:off x="5701962" y="0"/>
              <a:ext cx="6490038" cy="4267200"/>
            </a:xfrm>
            <a:prstGeom prst="rect">
              <a:avLst/>
            </a:prstGeom>
            <a:noFill/>
            <a:ln>
              <a:noFill/>
            </a:ln>
          </p:spPr>
        </p:pic>
        <p:pic>
          <p:nvPicPr>
            <p:cNvPr id="340" name="Google Shape;340;p8"/>
            <p:cNvPicPr preferRelativeResize="0"/>
            <p:nvPr/>
          </p:nvPicPr>
          <p:blipFill rotWithShape="1">
            <a:blip r:embed="rId5">
              <a:alphaModFix/>
            </a:blip>
            <a:srcRect/>
            <a:stretch/>
          </p:blipFill>
          <p:spPr>
            <a:xfrm>
              <a:off x="11341607" y="3573060"/>
              <a:ext cx="507493" cy="694140"/>
            </a:xfrm>
            <a:prstGeom prst="rect">
              <a:avLst/>
            </a:prstGeom>
            <a:noFill/>
            <a:ln>
              <a:noFill/>
            </a:ln>
          </p:spPr>
        </p:pic>
      </p:grpSp>
      <p:sp>
        <p:nvSpPr>
          <p:cNvPr id="341" name="Google Shape;341;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pic>
        <p:nvPicPr>
          <p:cNvPr id="342" name="Google Shape;342;p8"/>
          <p:cNvPicPr preferRelativeResize="0"/>
          <p:nvPr/>
        </p:nvPicPr>
        <p:blipFill rotWithShape="1">
          <a:blip r:embed="rId6">
            <a:alphaModFix/>
          </a:blip>
          <a:srcRect/>
          <a:stretch/>
        </p:blipFill>
        <p:spPr>
          <a:xfrm>
            <a:off x="11655214" y="0"/>
            <a:ext cx="536786" cy="538076"/>
          </a:xfrm>
          <a:prstGeom prst="rect">
            <a:avLst/>
          </a:prstGeom>
          <a:noFill/>
          <a:ln>
            <a:noFill/>
          </a:ln>
        </p:spPr>
      </p:pic>
    </p:spTree>
  </p:cSld>
  <p:clrMapOvr>
    <a:masterClrMapping/>
  </p:clrMapOvr>
</p:sld>
</file>

<file path=ppt/theme/theme1.xml><?xml version="1.0" encoding="utf-8"?>
<a:theme xmlns:a="http://schemas.openxmlformats.org/drawingml/2006/main" name="1_Office Theme">
  <a:themeElements>
    <a:clrScheme name="Custom 93">
      <a:dk1>
        <a:srgbClr val="000000"/>
      </a:dk1>
      <a:lt1>
        <a:srgbClr val="FFFFFF"/>
      </a:lt1>
      <a:dk2>
        <a:srgbClr val="44546A"/>
      </a:dk2>
      <a:lt2>
        <a:srgbClr val="E7E6E6"/>
      </a:lt2>
      <a:accent1>
        <a:srgbClr val="FBB114"/>
      </a:accent1>
      <a:accent2>
        <a:srgbClr val="0C8CAD"/>
      </a:accent2>
      <a:accent3>
        <a:srgbClr val="A7202A"/>
      </a:accent3>
      <a:accent4>
        <a:srgbClr val="BCA994"/>
      </a:accent4>
      <a:accent5>
        <a:srgbClr val="834E1F"/>
      </a:accent5>
      <a:accent6>
        <a:srgbClr val="197A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Office Theme">
  <a:themeElements>
    <a:clrScheme name="Custom 93">
      <a:dk1>
        <a:srgbClr val="000000"/>
      </a:dk1>
      <a:lt1>
        <a:srgbClr val="FFFFFF"/>
      </a:lt1>
      <a:dk2>
        <a:srgbClr val="44546A"/>
      </a:dk2>
      <a:lt2>
        <a:srgbClr val="E7E6E6"/>
      </a:lt2>
      <a:accent1>
        <a:srgbClr val="FBB114"/>
      </a:accent1>
      <a:accent2>
        <a:srgbClr val="0C8CAD"/>
      </a:accent2>
      <a:accent3>
        <a:srgbClr val="A7202A"/>
      </a:accent3>
      <a:accent4>
        <a:srgbClr val="BCA994"/>
      </a:accent4>
      <a:accent5>
        <a:srgbClr val="834E1F"/>
      </a:accent5>
      <a:accent6>
        <a:srgbClr val="197ABF"/>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588</Words>
  <Application>Microsoft Office PowerPoint</Application>
  <PresentationFormat>Custom</PresentationFormat>
  <Paragraphs>92</Paragraphs>
  <Slides>29</Slides>
  <Notes>27</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29</vt:i4>
      </vt:variant>
    </vt:vector>
  </HeadingPairs>
  <TitlesOfParts>
    <vt:vector size="39" baseType="lpstr">
      <vt:lpstr>Arial</vt:lpstr>
      <vt:lpstr>Avenir</vt:lpstr>
      <vt:lpstr>Calibri</vt:lpstr>
      <vt:lpstr>Open Sans</vt:lpstr>
      <vt:lpstr>Noto Sans Symbols</vt:lpstr>
      <vt:lpstr>Times New Roman</vt:lpstr>
      <vt:lpstr>1_Office Theme</vt:lpstr>
      <vt:lpstr>2_Office Theme</vt:lpstr>
      <vt:lpstr>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Vu Nhu Thu Huong</dc:creator>
  <cp:lastModifiedBy>ismail - [2010]</cp:lastModifiedBy>
  <cp:revision>2</cp:revision>
  <dcterms:created xsi:type="dcterms:W3CDTF">2023-09-04T08:16:17Z</dcterms:created>
  <dcterms:modified xsi:type="dcterms:W3CDTF">2025-01-17T00:34:45Z</dcterms:modified>
</cp:coreProperties>
</file>