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0" r:id="rId2"/>
    <p:sldMasterId id="2147483652" r:id="rId3"/>
    <p:sldMasterId id="2147483664" r:id="rId4"/>
  </p:sldMasterIdLst>
  <p:notesMasterIdLst>
    <p:notesMasterId r:id="rId34"/>
  </p:notesMasterIdLst>
  <p:sldIdLst>
    <p:sldId id="283" r:id="rId5"/>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4" r:id="rId33"/>
  </p:sldIdLst>
  <p:sldSz cx="12192000" cy="6858000"/>
  <p:notesSz cx="6858000" cy="9144000"/>
  <p:embeddedFontLst>
    <p:embeddedFont>
      <p:font typeface="Calibri" pitchFamily="34" charset="0"/>
      <p:regular r:id="rId35"/>
      <p:bold r:id="rId36"/>
      <p:italic r:id="rId37"/>
      <p:boldItalic r:id="rId38"/>
    </p:embeddedFont>
    <p:embeddedFont>
      <p:font typeface="Open Sans"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gPZ+gdK+ZkrEq4gvdWKUEI2za44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5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3589770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5" name="Google Shape;4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7" name="Google Shape;49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1" name="Google Shape;53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2" name="Google Shape;56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8" name="Google Shape;5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9" name="Google Shape;61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9" name="Google Shape;64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Bìa</a:t>
            </a:r>
            <a:endParaRPr/>
          </a:p>
        </p:txBody>
      </p:sp>
      <p:sp>
        <p:nvSpPr>
          <p:cNvPr id="186" name="Google Shape;18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9" name="Google Shape;67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9" name="Google Shape;70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8" name="Google Shape;73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8" name="Google Shape;76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8" name="Google Shape;79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8" name="Google Shape;82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8" name="Google Shape;85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5" name="Google Shape;88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image left">
  <p:cSld name="image left">
    <p:bg>
      <p:bgPr>
        <a:solidFill>
          <a:schemeClr val="lt1"/>
        </a:solidFill>
        <a:effectLst/>
      </p:bgPr>
    </p:bg>
    <p:spTree>
      <p:nvGrpSpPr>
        <p:cNvPr id="1" name="Shape 12"/>
        <p:cNvGrpSpPr/>
        <p:nvPr/>
      </p:nvGrpSpPr>
      <p:grpSpPr>
        <a:xfrm>
          <a:off x="0" y="0"/>
          <a:ext cx="0" cy="0"/>
          <a:chOff x="0" y="0"/>
          <a:chExt cx="0" cy="0"/>
        </a:xfrm>
      </p:grpSpPr>
      <p:sp>
        <p:nvSpPr>
          <p:cNvPr id="13" name="Google Shape;13;p29"/>
          <p:cNvSpPr txBox="1">
            <a:spLocks noGrp="1"/>
          </p:cNvSpPr>
          <p:nvPr>
            <p:ph type="title"/>
          </p:nvPr>
        </p:nvSpPr>
        <p:spPr>
          <a:xfrm>
            <a:off x="6830568" y="649224"/>
            <a:ext cx="3986784" cy="5760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4300"/>
              <a:buFont typeface="Avenir"/>
              <a:buNone/>
              <a:defRPr sz="43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9"/>
          <p:cNvSpPr>
            <a:spLocks noGrp="1"/>
          </p:cNvSpPr>
          <p:nvPr>
            <p:ph type="pic" idx="2"/>
          </p:nvPr>
        </p:nvSpPr>
        <p:spPr>
          <a:xfrm>
            <a:off x="0" y="0"/>
            <a:ext cx="6096000" cy="6858000"/>
          </a:xfrm>
          <a:prstGeom prst="rect">
            <a:avLst/>
          </a:prstGeom>
          <a:noFill/>
          <a:ln>
            <a:noFill/>
          </a:ln>
        </p:spPr>
      </p:sp>
      <p:sp>
        <p:nvSpPr>
          <p:cNvPr id="15" name="Google Shape;15;p29"/>
          <p:cNvSpPr txBox="1">
            <a:spLocks noGrp="1"/>
          </p:cNvSpPr>
          <p:nvPr>
            <p:ph type="body" idx="1"/>
          </p:nvPr>
        </p:nvSpPr>
        <p:spPr>
          <a:xfrm>
            <a:off x="6867144" y="4636008"/>
            <a:ext cx="1298448" cy="402336"/>
          </a:xfrm>
          <a:prstGeom prst="rect">
            <a:avLst/>
          </a:prstGeom>
          <a:noFill/>
          <a:ln>
            <a:noFill/>
          </a:ln>
        </p:spPr>
        <p:txBody>
          <a:bodyPr spcFirstLastPara="1" wrap="square" lIns="91425" tIns="45700" rIns="274300" bIns="45700" anchor="ctr" anchorCtr="0">
            <a:noAutofit/>
          </a:bodyPr>
          <a:lstStyle>
            <a:lvl1pPr marL="457200" lvl="0" indent="-228600" algn="l">
              <a:lnSpc>
                <a:spcPct val="90000"/>
              </a:lnSpc>
              <a:spcBef>
                <a:spcPts val="1000"/>
              </a:spcBef>
              <a:spcAft>
                <a:spcPts val="0"/>
              </a:spcAft>
              <a:buClr>
                <a:schemeClr val="dk1"/>
              </a:buClr>
              <a:buSzPts val="1600"/>
              <a:buNone/>
              <a:defRPr sz="1600" b="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29"/>
          <p:cNvSpPr txBox="1">
            <a:spLocks noGrp="1"/>
          </p:cNvSpPr>
          <p:nvPr>
            <p:ph type="body" idx="3"/>
          </p:nvPr>
        </p:nvSpPr>
        <p:spPr>
          <a:xfrm rot="5400000">
            <a:off x="11292840" y="640080"/>
            <a:ext cx="1298448" cy="402336"/>
          </a:xfrm>
          <a:prstGeom prst="rect">
            <a:avLst/>
          </a:prstGeom>
          <a:noFill/>
          <a:ln>
            <a:noFill/>
          </a:ln>
        </p:spPr>
        <p:txBody>
          <a:bodyPr spcFirstLastPara="1" wrap="square" lIns="91425" tIns="45700" rIns="274300" bIns="45700" anchor="ctr" anchorCtr="0">
            <a:noAutofit/>
          </a:bodyPr>
          <a:lstStyle>
            <a:lvl1pPr marL="457200" lvl="0" indent="-228600" algn="l">
              <a:lnSpc>
                <a:spcPct val="90000"/>
              </a:lnSpc>
              <a:spcBef>
                <a:spcPts val="1000"/>
              </a:spcBef>
              <a:spcAft>
                <a:spcPts val="0"/>
              </a:spcAft>
              <a:buClr>
                <a:schemeClr val="dk1"/>
              </a:buClr>
              <a:buSzPts val="1600"/>
              <a:buNone/>
              <a:defRPr sz="1600" b="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4"/>
        <p:cNvGrpSpPr/>
        <p:nvPr/>
      </p:nvGrpSpPr>
      <p:grpSpPr>
        <a:xfrm>
          <a:off x="0" y="0"/>
          <a:ext cx="0" cy="0"/>
          <a:chOff x="0" y="0"/>
          <a:chExt cx="0" cy="0"/>
        </a:xfrm>
      </p:grpSpPr>
      <p:sp>
        <p:nvSpPr>
          <p:cNvPr id="75" name="Google Shape;7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7" name="Google Shape;7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1"/>
        <p:cNvGrpSpPr/>
        <p:nvPr/>
      </p:nvGrpSpPr>
      <p:grpSpPr>
        <a:xfrm>
          <a:off x="0" y="0"/>
          <a:ext cx="0" cy="0"/>
          <a:chOff x="0" y="0"/>
          <a:chExt cx="0" cy="0"/>
        </a:xfrm>
      </p:grpSpPr>
      <p:sp>
        <p:nvSpPr>
          <p:cNvPr id="82" name="Google Shape;8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43"/>
          <p:cNvSpPr>
            <a:spLocks noGrp="1"/>
          </p:cNvSpPr>
          <p:nvPr>
            <p:ph type="pic" idx="2"/>
          </p:nvPr>
        </p:nvSpPr>
        <p:spPr>
          <a:xfrm>
            <a:off x="5183188" y="987425"/>
            <a:ext cx="6172200" cy="4873625"/>
          </a:xfrm>
          <a:prstGeom prst="rect">
            <a:avLst/>
          </a:prstGeom>
          <a:noFill/>
          <a:ln>
            <a:noFill/>
          </a:ln>
        </p:spPr>
      </p:sp>
      <p:sp>
        <p:nvSpPr>
          <p:cNvPr id="84" name="Google Shape;8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5" name="Google Shape;8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8"/>
        <p:cNvGrpSpPr/>
        <p:nvPr/>
      </p:nvGrpSpPr>
      <p:grpSpPr>
        <a:xfrm>
          <a:off x="0" y="0"/>
          <a:ext cx="0" cy="0"/>
          <a:chOff x="0" y="0"/>
          <a:chExt cx="0" cy="0"/>
        </a:xfrm>
      </p:grpSpPr>
      <p:sp>
        <p:nvSpPr>
          <p:cNvPr id="89" name="Google Shape;8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4"/>
        <p:cNvGrpSpPr/>
        <p:nvPr/>
      </p:nvGrpSpPr>
      <p:grpSpPr>
        <a:xfrm>
          <a:off x="0" y="0"/>
          <a:ext cx="0" cy="0"/>
          <a:chOff x="0" y="0"/>
          <a:chExt cx="0" cy="0"/>
        </a:xfrm>
      </p:grpSpPr>
      <p:sp>
        <p:nvSpPr>
          <p:cNvPr id="95" name="Google Shape;9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6"/>
        <p:cNvGrpSpPr/>
        <p:nvPr/>
      </p:nvGrpSpPr>
      <p:grpSpPr>
        <a:xfrm>
          <a:off x="0" y="0"/>
          <a:ext cx="0" cy="0"/>
          <a:chOff x="0" y="0"/>
          <a:chExt cx="0" cy="0"/>
        </a:xfrm>
      </p:grpSpPr>
      <p:sp>
        <p:nvSpPr>
          <p:cNvPr id="107" name="Google Shape;10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0"/>
        <p:cNvGrpSpPr/>
        <p:nvPr/>
      </p:nvGrpSpPr>
      <p:grpSpPr>
        <a:xfrm>
          <a:off x="0" y="0"/>
          <a:ext cx="0" cy="0"/>
          <a:chOff x="0" y="0"/>
          <a:chExt cx="0" cy="0"/>
        </a:xfrm>
      </p:grpSpPr>
      <p:sp>
        <p:nvSpPr>
          <p:cNvPr id="111" name="Google Shape;111;p4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4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3" name="Google Shape;113;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6"/>
        <p:cNvGrpSpPr/>
        <p:nvPr/>
      </p:nvGrpSpPr>
      <p:grpSpPr>
        <a:xfrm>
          <a:off x="0" y="0"/>
          <a:ext cx="0" cy="0"/>
          <a:chOff x="0" y="0"/>
          <a:chExt cx="0" cy="0"/>
        </a:xfrm>
      </p:grpSpPr>
      <p:sp>
        <p:nvSpPr>
          <p:cNvPr id="117" name="Google Shape;117;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2"/>
        <p:cNvGrpSpPr/>
        <p:nvPr/>
      </p:nvGrpSpPr>
      <p:grpSpPr>
        <a:xfrm>
          <a:off x="0" y="0"/>
          <a:ext cx="0" cy="0"/>
          <a:chOff x="0" y="0"/>
          <a:chExt cx="0" cy="0"/>
        </a:xfrm>
      </p:grpSpPr>
      <p:sp>
        <p:nvSpPr>
          <p:cNvPr id="123" name="Google Shape;123;p4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4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25" name="Google Shape;125;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8"/>
        <p:cNvGrpSpPr/>
        <p:nvPr/>
      </p:nvGrpSpPr>
      <p:grpSpPr>
        <a:xfrm>
          <a:off x="0" y="0"/>
          <a:ext cx="0" cy="0"/>
          <a:chOff x="0" y="0"/>
          <a:chExt cx="0" cy="0"/>
        </a:xfrm>
      </p:grpSpPr>
      <p:sp>
        <p:nvSpPr>
          <p:cNvPr id="129" name="Google Shape;129;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4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4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5"/>
        <p:cNvGrpSpPr/>
        <p:nvPr/>
      </p:nvGrpSpPr>
      <p:grpSpPr>
        <a:xfrm>
          <a:off x="0" y="0"/>
          <a:ext cx="0" cy="0"/>
          <a:chOff x="0" y="0"/>
          <a:chExt cx="0" cy="0"/>
        </a:xfrm>
      </p:grpSpPr>
      <p:sp>
        <p:nvSpPr>
          <p:cNvPr id="136" name="Google Shape;136;p5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5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8" name="Google Shape;138;p5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5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0" name="Google Shape;140;p5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mage left">
  <p:cSld name="image left">
    <p:bg>
      <p:bgPr>
        <a:solidFill>
          <a:schemeClr val="lt1"/>
        </a:solidFill>
        <a:effectLst/>
      </p:bgPr>
    </p:bg>
    <p:spTree>
      <p:nvGrpSpPr>
        <p:cNvPr id="1" name="Shape 20"/>
        <p:cNvGrpSpPr/>
        <p:nvPr/>
      </p:nvGrpSpPr>
      <p:grpSpPr>
        <a:xfrm>
          <a:off x="0" y="0"/>
          <a:ext cx="0" cy="0"/>
          <a:chOff x="0" y="0"/>
          <a:chExt cx="0" cy="0"/>
        </a:xfrm>
      </p:grpSpPr>
      <p:sp>
        <p:nvSpPr>
          <p:cNvPr id="21" name="Google Shape;21;p31"/>
          <p:cNvSpPr txBox="1">
            <a:spLocks noGrp="1"/>
          </p:cNvSpPr>
          <p:nvPr>
            <p:ph type="title"/>
          </p:nvPr>
        </p:nvSpPr>
        <p:spPr>
          <a:xfrm>
            <a:off x="6830568" y="649224"/>
            <a:ext cx="3986784" cy="5760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4300"/>
              <a:buFont typeface="Avenir"/>
              <a:buNone/>
              <a:defRPr sz="43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1"/>
          <p:cNvSpPr>
            <a:spLocks noGrp="1"/>
          </p:cNvSpPr>
          <p:nvPr>
            <p:ph type="pic" idx="2"/>
          </p:nvPr>
        </p:nvSpPr>
        <p:spPr>
          <a:xfrm>
            <a:off x="0" y="0"/>
            <a:ext cx="6096000" cy="6858000"/>
          </a:xfrm>
          <a:prstGeom prst="rect">
            <a:avLst/>
          </a:prstGeom>
          <a:noFill/>
          <a:ln>
            <a:noFill/>
          </a:ln>
        </p:spPr>
      </p:sp>
      <p:sp>
        <p:nvSpPr>
          <p:cNvPr id="23" name="Google Shape;23;p31"/>
          <p:cNvSpPr txBox="1">
            <a:spLocks noGrp="1"/>
          </p:cNvSpPr>
          <p:nvPr>
            <p:ph type="body" idx="1"/>
          </p:nvPr>
        </p:nvSpPr>
        <p:spPr>
          <a:xfrm>
            <a:off x="6867144" y="4636008"/>
            <a:ext cx="1298448" cy="402336"/>
          </a:xfrm>
          <a:prstGeom prst="rect">
            <a:avLst/>
          </a:prstGeom>
          <a:noFill/>
          <a:ln>
            <a:noFill/>
          </a:ln>
        </p:spPr>
        <p:txBody>
          <a:bodyPr spcFirstLastPara="1" wrap="square" lIns="91425" tIns="45700" rIns="274300" bIns="45700" anchor="ctr" anchorCtr="0">
            <a:noAutofit/>
          </a:bodyPr>
          <a:lstStyle>
            <a:lvl1pPr marL="457200" lvl="0" indent="-228600" algn="l">
              <a:lnSpc>
                <a:spcPct val="90000"/>
              </a:lnSpc>
              <a:spcBef>
                <a:spcPts val="1000"/>
              </a:spcBef>
              <a:spcAft>
                <a:spcPts val="0"/>
              </a:spcAft>
              <a:buClr>
                <a:schemeClr val="dk1"/>
              </a:buClr>
              <a:buSzPts val="1600"/>
              <a:buNone/>
              <a:defRPr sz="1600" b="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1"/>
          <p:cNvSpPr txBox="1">
            <a:spLocks noGrp="1"/>
          </p:cNvSpPr>
          <p:nvPr>
            <p:ph type="body" idx="3"/>
          </p:nvPr>
        </p:nvSpPr>
        <p:spPr>
          <a:xfrm rot="5400000">
            <a:off x="11292840" y="640080"/>
            <a:ext cx="1298448" cy="402336"/>
          </a:xfrm>
          <a:prstGeom prst="rect">
            <a:avLst/>
          </a:prstGeom>
          <a:noFill/>
          <a:ln>
            <a:noFill/>
          </a:ln>
        </p:spPr>
        <p:txBody>
          <a:bodyPr spcFirstLastPara="1" wrap="square" lIns="91425" tIns="45700" rIns="274300" bIns="45700" anchor="ctr" anchorCtr="0">
            <a:noAutofit/>
          </a:bodyPr>
          <a:lstStyle>
            <a:lvl1pPr marL="457200" lvl="0" indent="-228600" algn="l">
              <a:lnSpc>
                <a:spcPct val="90000"/>
              </a:lnSpc>
              <a:spcBef>
                <a:spcPts val="1000"/>
              </a:spcBef>
              <a:spcAft>
                <a:spcPts val="0"/>
              </a:spcAft>
              <a:buClr>
                <a:schemeClr val="dk1"/>
              </a:buClr>
              <a:buSzPts val="1600"/>
              <a:buNone/>
              <a:defRPr sz="1600" b="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4"/>
        <p:cNvGrpSpPr/>
        <p:nvPr/>
      </p:nvGrpSpPr>
      <p:grpSpPr>
        <a:xfrm>
          <a:off x="0" y="0"/>
          <a:ext cx="0" cy="0"/>
          <a:chOff x="0" y="0"/>
          <a:chExt cx="0" cy="0"/>
        </a:xfrm>
      </p:grpSpPr>
      <p:sp>
        <p:nvSpPr>
          <p:cNvPr id="145" name="Google Shape;145;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9"/>
        <p:cNvGrpSpPr/>
        <p:nvPr/>
      </p:nvGrpSpPr>
      <p:grpSpPr>
        <a:xfrm>
          <a:off x="0" y="0"/>
          <a:ext cx="0" cy="0"/>
          <a:chOff x="0" y="0"/>
          <a:chExt cx="0" cy="0"/>
        </a:xfrm>
      </p:grpSpPr>
      <p:sp>
        <p:nvSpPr>
          <p:cNvPr id="150" name="Google Shape;150;p5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5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2" name="Google Shape;152;p5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3" name="Google Shape;153;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6"/>
        <p:cNvGrpSpPr/>
        <p:nvPr/>
      </p:nvGrpSpPr>
      <p:grpSpPr>
        <a:xfrm>
          <a:off x="0" y="0"/>
          <a:ext cx="0" cy="0"/>
          <a:chOff x="0" y="0"/>
          <a:chExt cx="0" cy="0"/>
        </a:xfrm>
      </p:grpSpPr>
      <p:sp>
        <p:nvSpPr>
          <p:cNvPr id="157" name="Google Shape;157;p5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53"/>
          <p:cNvSpPr>
            <a:spLocks noGrp="1"/>
          </p:cNvSpPr>
          <p:nvPr>
            <p:ph type="pic" idx="2"/>
          </p:nvPr>
        </p:nvSpPr>
        <p:spPr>
          <a:xfrm>
            <a:off x="5183188" y="987425"/>
            <a:ext cx="6172200" cy="4873625"/>
          </a:xfrm>
          <a:prstGeom prst="rect">
            <a:avLst/>
          </a:prstGeom>
          <a:noFill/>
          <a:ln>
            <a:noFill/>
          </a:ln>
        </p:spPr>
      </p:sp>
      <p:sp>
        <p:nvSpPr>
          <p:cNvPr id="159" name="Google Shape;159;p5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60" name="Google Shape;160;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3"/>
        <p:cNvGrpSpPr/>
        <p:nvPr/>
      </p:nvGrpSpPr>
      <p:grpSpPr>
        <a:xfrm>
          <a:off x="0" y="0"/>
          <a:ext cx="0" cy="0"/>
          <a:chOff x="0" y="0"/>
          <a:chExt cx="0" cy="0"/>
        </a:xfrm>
      </p:grpSpPr>
      <p:sp>
        <p:nvSpPr>
          <p:cNvPr id="164" name="Google Shape;164;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5" name="Google Shape;165;p5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9"/>
        <p:cNvGrpSpPr/>
        <p:nvPr/>
      </p:nvGrpSpPr>
      <p:grpSpPr>
        <a:xfrm>
          <a:off x="0" y="0"/>
          <a:ext cx="0" cy="0"/>
          <a:chOff x="0" y="0"/>
          <a:chExt cx="0" cy="0"/>
        </a:xfrm>
      </p:grpSpPr>
      <p:sp>
        <p:nvSpPr>
          <p:cNvPr id="170" name="Google Shape;170;p5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1" name="Google Shape;171;p5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
        <p:cNvGrpSpPr/>
        <p:nvPr/>
      </p:nvGrpSpPr>
      <p:grpSpPr>
        <a:xfrm>
          <a:off x="0" y="0"/>
          <a:ext cx="0" cy="0"/>
          <a:chOff x="0" y="0"/>
          <a:chExt cx="0" cy="0"/>
        </a:xfrm>
      </p:grpSpPr>
      <p:sp>
        <p:nvSpPr>
          <p:cNvPr id="32" name="Google Shape;3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5"/>
        <p:cNvGrpSpPr/>
        <p:nvPr/>
      </p:nvGrpSpPr>
      <p:grpSpPr>
        <a:xfrm>
          <a:off x="0" y="0"/>
          <a:ext cx="0" cy="0"/>
          <a:chOff x="0" y="0"/>
          <a:chExt cx="0" cy="0"/>
        </a:xfrm>
      </p:grpSpPr>
      <p:sp>
        <p:nvSpPr>
          <p:cNvPr id="36" name="Google Shape;3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8" name="Google Shape;3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0" name="Google Shape;5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3"/>
        <p:cNvGrpSpPr/>
        <p:nvPr/>
      </p:nvGrpSpPr>
      <p:grpSpPr>
        <a:xfrm>
          <a:off x="0" y="0"/>
          <a:ext cx="0" cy="0"/>
          <a:chOff x="0" y="0"/>
          <a:chExt cx="0" cy="0"/>
        </a:xfrm>
      </p:grpSpPr>
      <p:sp>
        <p:nvSpPr>
          <p:cNvPr id="54" name="Google Shape;5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0"/>
        <p:cNvGrpSpPr/>
        <p:nvPr/>
      </p:nvGrpSpPr>
      <p:grpSpPr>
        <a:xfrm>
          <a:off x="0" y="0"/>
          <a:ext cx="0" cy="0"/>
          <a:chOff x="0" y="0"/>
          <a:chExt cx="0" cy="0"/>
        </a:xfrm>
      </p:grpSpPr>
      <p:sp>
        <p:nvSpPr>
          <p:cNvPr id="61" name="Google Shape;6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
        <p:cNvGrpSpPr/>
        <p:nvPr/>
      </p:nvGrpSpPr>
      <p:grpSpPr>
        <a:xfrm>
          <a:off x="0" y="0"/>
          <a:ext cx="0" cy="0"/>
          <a:chOff x="0" y="0"/>
          <a:chExt cx="0" cy="0"/>
        </a:xfrm>
      </p:grpSpPr>
      <p:sp>
        <p:nvSpPr>
          <p:cNvPr id="70" name="Google Shape;7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933450" y="190500"/>
            <a:ext cx="10287000"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dk1"/>
              </a:buClr>
              <a:buSzPts val="4800"/>
              <a:buFont typeface="Avenir"/>
              <a:buNone/>
              <a:defRPr sz="4800" b="0" i="0" u="none" strike="noStrike" cap="none">
                <a:solidFill>
                  <a:schemeClr val="dk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952500" y="1516063"/>
            <a:ext cx="10287000" cy="5151437"/>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venir"/>
                <a:ea typeface="Avenir"/>
                <a:cs typeface="Avenir"/>
                <a:sym typeface="Avenir"/>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venir"/>
                <a:ea typeface="Avenir"/>
                <a:cs typeface="Avenir"/>
                <a:sym typeface="Avenir"/>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624">
          <p15:clr>
            <a:srgbClr val="F26B43"/>
          </p15:clr>
        </p15:guide>
        <p15:guide id="2" pos="7032">
          <p15:clr>
            <a:srgbClr val="F26B43"/>
          </p15:clr>
        </p15:guide>
        <p15:guide id="3" orient="horz" pos="120">
          <p15:clr>
            <a:srgbClr val="F26B43"/>
          </p15:clr>
        </p15:guide>
        <p15:guide id="4" orient="horz" pos="4200">
          <p15:clr>
            <a:srgbClr val="F26B43"/>
          </p15:clr>
        </p15:guide>
        <p15:guide id="5" pos="4392">
          <p15:clr>
            <a:srgbClr val="F26B43"/>
          </p15:clr>
        </p15:guide>
        <p15:guide id="6" pos="6744">
          <p15:clr>
            <a:srgbClr val="F26B43"/>
          </p15:clr>
        </p15:guide>
        <p15:guide id="7" orient="horz" pos="2736">
          <p15:clr>
            <a:srgbClr val="F26B43"/>
          </p15:clr>
        </p15:guide>
        <p15:guide id="8" pos="3264">
          <p15:clr>
            <a:srgbClr val="F26B43"/>
          </p15:clr>
        </p15:guide>
        <p15:guide id="9"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
        <p:cNvGrpSpPr/>
        <p:nvPr/>
      </p:nvGrpSpPr>
      <p:grpSpPr>
        <a:xfrm>
          <a:off x="0" y="0"/>
          <a:ext cx="0" cy="0"/>
          <a:chOff x="0" y="0"/>
          <a:chExt cx="0" cy="0"/>
        </a:xfrm>
      </p:grpSpPr>
      <p:sp>
        <p:nvSpPr>
          <p:cNvPr id="18" name="Google Shape;18;p30"/>
          <p:cNvSpPr txBox="1">
            <a:spLocks noGrp="1"/>
          </p:cNvSpPr>
          <p:nvPr>
            <p:ph type="title"/>
          </p:nvPr>
        </p:nvSpPr>
        <p:spPr>
          <a:xfrm>
            <a:off x="933450" y="190500"/>
            <a:ext cx="10287000"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dk1"/>
              </a:buClr>
              <a:buSzPts val="4800"/>
              <a:buFont typeface="Avenir"/>
              <a:buNone/>
              <a:defRPr sz="4800" b="0" i="0" u="none" strike="noStrike" cap="none">
                <a:solidFill>
                  <a:schemeClr val="dk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30"/>
          <p:cNvSpPr txBox="1">
            <a:spLocks noGrp="1"/>
          </p:cNvSpPr>
          <p:nvPr>
            <p:ph type="body" idx="1"/>
          </p:nvPr>
        </p:nvSpPr>
        <p:spPr>
          <a:xfrm>
            <a:off x="952500" y="1516063"/>
            <a:ext cx="10287000" cy="5151437"/>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venir"/>
                <a:ea typeface="Avenir"/>
                <a:cs typeface="Avenir"/>
                <a:sym typeface="Avenir"/>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venir"/>
                <a:ea typeface="Avenir"/>
                <a:cs typeface="Avenir"/>
                <a:sym typeface="Avenir"/>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624">
          <p15:clr>
            <a:srgbClr val="F26B43"/>
          </p15:clr>
        </p15:guide>
        <p15:guide id="2" pos="7032">
          <p15:clr>
            <a:srgbClr val="F26B43"/>
          </p15:clr>
        </p15:guide>
        <p15:guide id="3" orient="horz" pos="120">
          <p15:clr>
            <a:srgbClr val="F26B43"/>
          </p15:clr>
        </p15:guide>
        <p15:guide id="4" orient="horz" pos="4200">
          <p15:clr>
            <a:srgbClr val="F26B43"/>
          </p15:clr>
        </p15:guide>
        <p15:guide id="5" pos="4392">
          <p15:clr>
            <a:srgbClr val="F26B43"/>
          </p15:clr>
        </p15:guide>
        <p15:guide id="6" pos="6744">
          <p15:clr>
            <a:srgbClr val="F26B43"/>
          </p15:clr>
        </p15:guide>
        <p15:guide id="7" orient="horz" pos="2736">
          <p15:clr>
            <a:srgbClr val="F26B43"/>
          </p15:clr>
        </p15:guide>
        <p15:guide id="8" pos="3264">
          <p15:clr>
            <a:srgbClr val="F26B43"/>
          </p15:clr>
        </p15:guide>
        <p15:guide id="9"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sp>
        <p:nvSpPr>
          <p:cNvPr id="26" name="Google Shape;26;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2" name="Google Shape;102;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7.png"/><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33.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39.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0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039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3"/>
          <p:cNvGrpSpPr>
            <a:grpSpLocks/>
          </p:cNvGrpSpPr>
          <p:nvPr/>
        </p:nvGrpSpPr>
        <p:grpSpPr bwMode="auto">
          <a:xfrm>
            <a:off x="9578546" y="4652963"/>
            <a:ext cx="2156253" cy="1898650"/>
            <a:chOff x="2640" y="768"/>
            <a:chExt cx="1344" cy="1013"/>
          </a:xfrm>
        </p:grpSpPr>
        <p:grpSp>
          <p:nvGrpSpPr>
            <p:cNvPr id="8" name="Group 4"/>
            <p:cNvGrpSpPr>
              <a:grpSpLocks/>
            </p:cNvGrpSpPr>
            <p:nvPr/>
          </p:nvGrpSpPr>
          <p:grpSpPr bwMode="auto">
            <a:xfrm>
              <a:off x="2640" y="768"/>
              <a:ext cx="311" cy="516"/>
              <a:chOff x="1888" y="1308"/>
              <a:chExt cx="311" cy="516"/>
            </a:xfrm>
          </p:grpSpPr>
          <p:sp>
            <p:nvSpPr>
              <p:cNvPr id="14" name="Freeform 5"/>
              <p:cNvSpPr>
                <a:spLocks/>
              </p:cNvSpPr>
              <p:nvPr/>
            </p:nvSpPr>
            <p:spPr bwMode="auto">
              <a:xfrm>
                <a:off x="1888" y="1308"/>
                <a:ext cx="311" cy="516"/>
              </a:xfrm>
              <a:custGeom>
                <a:avLst/>
                <a:gdLst>
                  <a:gd name="T0" fmla="*/ 1 w 622"/>
                  <a:gd name="T1" fmla="*/ 0 h 1547"/>
                  <a:gd name="T2" fmla="*/ 1 w 622"/>
                  <a:gd name="T3" fmla="*/ 0 h 1547"/>
                  <a:gd name="T4" fmla="*/ 1 w 622"/>
                  <a:gd name="T5" fmla="*/ 0 h 1547"/>
                  <a:gd name="T6" fmla="*/ 1 w 622"/>
                  <a:gd name="T7" fmla="*/ 0 h 1547"/>
                  <a:gd name="T8" fmla="*/ 1 w 622"/>
                  <a:gd name="T9" fmla="*/ 0 h 1547"/>
                  <a:gd name="T10" fmla="*/ 1 w 622"/>
                  <a:gd name="T11" fmla="*/ 0 h 1547"/>
                  <a:gd name="T12" fmla="*/ 1 w 622"/>
                  <a:gd name="T13" fmla="*/ 0 h 1547"/>
                  <a:gd name="T14" fmla="*/ 1 w 622"/>
                  <a:gd name="T15" fmla="*/ 0 h 1547"/>
                  <a:gd name="T16" fmla="*/ 1 w 622"/>
                  <a:gd name="T17" fmla="*/ 0 h 1547"/>
                  <a:gd name="T18" fmla="*/ 1 w 622"/>
                  <a:gd name="T19" fmla="*/ 0 h 1547"/>
                  <a:gd name="T20" fmla="*/ 1 w 622"/>
                  <a:gd name="T21" fmla="*/ 0 h 1547"/>
                  <a:gd name="T22" fmla="*/ 1 w 622"/>
                  <a:gd name="T23" fmla="*/ 0 h 1547"/>
                  <a:gd name="T24" fmla="*/ 1 w 622"/>
                  <a:gd name="T25" fmla="*/ 0 h 1547"/>
                  <a:gd name="T26" fmla="*/ 1 w 622"/>
                  <a:gd name="T27" fmla="*/ 0 h 1547"/>
                  <a:gd name="T28" fmla="*/ 1 w 622"/>
                  <a:gd name="T29" fmla="*/ 0 h 1547"/>
                  <a:gd name="T30" fmla="*/ 1 w 622"/>
                  <a:gd name="T31" fmla="*/ 0 h 1547"/>
                  <a:gd name="T32" fmla="*/ 1 w 622"/>
                  <a:gd name="T33" fmla="*/ 0 h 1547"/>
                  <a:gd name="T34" fmla="*/ 0 w 622"/>
                  <a:gd name="T35" fmla="*/ 0 h 1547"/>
                  <a:gd name="T36" fmla="*/ 1 w 622"/>
                  <a:gd name="T37" fmla="*/ 0 h 15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22" h="1547">
                    <a:moveTo>
                      <a:pt x="303" y="0"/>
                    </a:moveTo>
                    <a:lnTo>
                      <a:pt x="622" y="1350"/>
                    </a:lnTo>
                    <a:lnTo>
                      <a:pt x="614" y="1391"/>
                    </a:lnTo>
                    <a:lnTo>
                      <a:pt x="596" y="1427"/>
                    </a:lnTo>
                    <a:lnTo>
                      <a:pt x="567" y="1459"/>
                    </a:lnTo>
                    <a:lnTo>
                      <a:pt x="530" y="1487"/>
                    </a:lnTo>
                    <a:lnTo>
                      <a:pt x="486" y="1510"/>
                    </a:lnTo>
                    <a:lnTo>
                      <a:pt x="437" y="1527"/>
                    </a:lnTo>
                    <a:lnTo>
                      <a:pt x="384" y="1539"/>
                    </a:lnTo>
                    <a:lnTo>
                      <a:pt x="329" y="1545"/>
                    </a:lnTo>
                    <a:lnTo>
                      <a:pt x="273" y="1547"/>
                    </a:lnTo>
                    <a:lnTo>
                      <a:pt x="218" y="1541"/>
                    </a:lnTo>
                    <a:lnTo>
                      <a:pt x="167" y="1530"/>
                    </a:lnTo>
                    <a:lnTo>
                      <a:pt x="119" y="1513"/>
                    </a:lnTo>
                    <a:lnTo>
                      <a:pt x="77" y="1489"/>
                    </a:lnTo>
                    <a:lnTo>
                      <a:pt x="41" y="1458"/>
                    </a:lnTo>
                    <a:lnTo>
                      <a:pt x="15" y="1419"/>
                    </a:lnTo>
                    <a:lnTo>
                      <a:pt x="0" y="1375"/>
                    </a:lnTo>
                    <a:lnTo>
                      <a:pt x="303" y="0"/>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6"/>
              <p:cNvSpPr>
                <a:spLocks/>
              </p:cNvSpPr>
              <p:nvPr/>
            </p:nvSpPr>
            <p:spPr bwMode="auto">
              <a:xfrm>
                <a:off x="2039" y="1355"/>
                <a:ext cx="143" cy="469"/>
              </a:xfrm>
              <a:custGeom>
                <a:avLst/>
                <a:gdLst>
                  <a:gd name="T0" fmla="*/ 0 w 286"/>
                  <a:gd name="T1" fmla="*/ 0 h 1405"/>
                  <a:gd name="T2" fmla="*/ 1 w 286"/>
                  <a:gd name="T3" fmla="*/ 0 h 1405"/>
                  <a:gd name="T4" fmla="*/ 1 w 286"/>
                  <a:gd name="T5" fmla="*/ 0 h 1405"/>
                  <a:gd name="T6" fmla="*/ 1 w 286"/>
                  <a:gd name="T7" fmla="*/ 0 h 1405"/>
                  <a:gd name="T8" fmla="*/ 1 w 286"/>
                  <a:gd name="T9" fmla="*/ 0 h 1405"/>
                  <a:gd name="T10" fmla="*/ 1 w 286"/>
                  <a:gd name="T11" fmla="*/ 0 h 1405"/>
                  <a:gd name="T12" fmla="*/ 1 w 286"/>
                  <a:gd name="T13" fmla="*/ 0 h 1405"/>
                  <a:gd name="T14" fmla="*/ 1 w 286"/>
                  <a:gd name="T15" fmla="*/ 0 h 1405"/>
                  <a:gd name="T16" fmla="*/ 1 w 286"/>
                  <a:gd name="T17" fmla="*/ 0 h 1405"/>
                  <a:gd name="T18" fmla="*/ 1 w 286"/>
                  <a:gd name="T19" fmla="*/ 0 h 1405"/>
                  <a:gd name="T20" fmla="*/ 1 w 286"/>
                  <a:gd name="T21" fmla="*/ 0 h 1405"/>
                  <a:gd name="T22" fmla="*/ 1 w 286"/>
                  <a:gd name="T23" fmla="*/ 0 h 1405"/>
                  <a:gd name="T24" fmla="*/ 1 w 286"/>
                  <a:gd name="T25" fmla="*/ 0 h 1405"/>
                  <a:gd name="T26" fmla="*/ 1 w 286"/>
                  <a:gd name="T27" fmla="*/ 0 h 1405"/>
                  <a:gd name="T28" fmla="*/ 1 w 286"/>
                  <a:gd name="T29" fmla="*/ 0 h 1405"/>
                  <a:gd name="T30" fmla="*/ 1 w 286"/>
                  <a:gd name="T31" fmla="*/ 0 h 1405"/>
                  <a:gd name="T32" fmla="*/ 1 w 286"/>
                  <a:gd name="T33" fmla="*/ 0 h 1405"/>
                  <a:gd name="T34" fmla="*/ 0 w 286"/>
                  <a:gd name="T35" fmla="*/ 0 h 1405"/>
                  <a:gd name="T36" fmla="*/ 0 w 286"/>
                  <a:gd name="T37" fmla="*/ 0 h 14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86" h="1405">
                    <a:moveTo>
                      <a:pt x="0" y="0"/>
                    </a:moveTo>
                    <a:lnTo>
                      <a:pt x="286" y="1257"/>
                    </a:lnTo>
                    <a:lnTo>
                      <a:pt x="281" y="1275"/>
                    </a:lnTo>
                    <a:lnTo>
                      <a:pt x="273" y="1293"/>
                    </a:lnTo>
                    <a:lnTo>
                      <a:pt x="264" y="1309"/>
                    </a:lnTo>
                    <a:lnTo>
                      <a:pt x="252" y="1322"/>
                    </a:lnTo>
                    <a:lnTo>
                      <a:pt x="238" y="1337"/>
                    </a:lnTo>
                    <a:lnTo>
                      <a:pt x="223" y="1349"/>
                    </a:lnTo>
                    <a:lnTo>
                      <a:pt x="205" y="1359"/>
                    </a:lnTo>
                    <a:lnTo>
                      <a:pt x="187" y="1370"/>
                    </a:lnTo>
                    <a:lnTo>
                      <a:pt x="166" y="1378"/>
                    </a:lnTo>
                    <a:lnTo>
                      <a:pt x="144" y="1386"/>
                    </a:lnTo>
                    <a:lnTo>
                      <a:pt x="122" y="1392"/>
                    </a:lnTo>
                    <a:lnTo>
                      <a:pt x="98" y="1396"/>
                    </a:lnTo>
                    <a:lnTo>
                      <a:pt x="75" y="1401"/>
                    </a:lnTo>
                    <a:lnTo>
                      <a:pt x="50" y="1404"/>
                    </a:lnTo>
                    <a:lnTo>
                      <a:pt x="24" y="1405"/>
                    </a:lnTo>
                    <a:lnTo>
                      <a:pt x="0" y="1405"/>
                    </a:lnTo>
                    <a:lnTo>
                      <a:pt x="0" y="0"/>
                    </a:lnTo>
                    <a:close/>
                  </a:path>
                </a:pathLst>
              </a:custGeom>
              <a:solidFill>
                <a:srgbClr val="3AA5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7"/>
              <p:cNvSpPr>
                <a:spLocks/>
              </p:cNvSpPr>
              <p:nvPr/>
            </p:nvSpPr>
            <p:spPr bwMode="auto">
              <a:xfrm>
                <a:off x="1899" y="1376"/>
                <a:ext cx="124" cy="400"/>
              </a:xfrm>
              <a:custGeom>
                <a:avLst/>
                <a:gdLst>
                  <a:gd name="T0" fmla="*/ 0 w 248"/>
                  <a:gd name="T1" fmla="*/ 0 h 1199"/>
                  <a:gd name="T2" fmla="*/ 1 w 248"/>
                  <a:gd name="T3" fmla="*/ 0 h 1199"/>
                  <a:gd name="T4" fmla="*/ 1 w 248"/>
                  <a:gd name="T5" fmla="*/ 0 h 1199"/>
                  <a:gd name="T6" fmla="*/ 1 w 248"/>
                  <a:gd name="T7" fmla="*/ 0 h 1199"/>
                  <a:gd name="T8" fmla="*/ 1 w 248"/>
                  <a:gd name="T9" fmla="*/ 0 h 1199"/>
                  <a:gd name="T10" fmla="*/ 1 w 248"/>
                  <a:gd name="T11" fmla="*/ 0 h 1199"/>
                  <a:gd name="T12" fmla="*/ 1 w 248"/>
                  <a:gd name="T13" fmla="*/ 0 h 1199"/>
                  <a:gd name="T14" fmla="*/ 1 w 248"/>
                  <a:gd name="T15" fmla="*/ 0 h 1199"/>
                  <a:gd name="T16" fmla="*/ 1 w 248"/>
                  <a:gd name="T17" fmla="*/ 0 h 1199"/>
                  <a:gd name="T18" fmla="*/ 1 w 248"/>
                  <a:gd name="T19" fmla="*/ 0 h 1199"/>
                  <a:gd name="T20" fmla="*/ 0 w 248"/>
                  <a:gd name="T21" fmla="*/ 0 h 11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8" h="1199">
                    <a:moveTo>
                      <a:pt x="0" y="1119"/>
                    </a:moveTo>
                    <a:lnTo>
                      <a:pt x="5" y="1131"/>
                    </a:lnTo>
                    <a:lnTo>
                      <a:pt x="11" y="1143"/>
                    </a:lnTo>
                    <a:lnTo>
                      <a:pt x="18" y="1153"/>
                    </a:lnTo>
                    <a:lnTo>
                      <a:pt x="26" y="1163"/>
                    </a:lnTo>
                    <a:lnTo>
                      <a:pt x="35" y="1174"/>
                    </a:lnTo>
                    <a:lnTo>
                      <a:pt x="45" y="1183"/>
                    </a:lnTo>
                    <a:lnTo>
                      <a:pt x="56" y="1191"/>
                    </a:lnTo>
                    <a:lnTo>
                      <a:pt x="68" y="1199"/>
                    </a:lnTo>
                    <a:lnTo>
                      <a:pt x="248" y="0"/>
                    </a:lnTo>
                    <a:lnTo>
                      <a:pt x="0" y="1119"/>
                    </a:lnTo>
                    <a:close/>
                  </a:path>
                </a:pathLst>
              </a:custGeom>
              <a:solidFill>
                <a:srgbClr val="0063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8"/>
              <p:cNvSpPr>
                <a:spLocks/>
              </p:cNvSpPr>
              <p:nvPr/>
            </p:nvSpPr>
            <p:spPr bwMode="auto">
              <a:xfrm>
                <a:off x="2011" y="1344"/>
                <a:ext cx="28" cy="469"/>
              </a:xfrm>
              <a:custGeom>
                <a:avLst/>
                <a:gdLst>
                  <a:gd name="T0" fmla="*/ 0 w 58"/>
                  <a:gd name="T1" fmla="*/ 0 h 1405"/>
                  <a:gd name="T2" fmla="*/ 0 w 58"/>
                  <a:gd name="T3" fmla="*/ 0 h 1405"/>
                  <a:gd name="T4" fmla="*/ 0 w 58"/>
                  <a:gd name="T5" fmla="*/ 0 h 1405"/>
                  <a:gd name="T6" fmla="*/ 0 w 58"/>
                  <a:gd name="T7" fmla="*/ 0 h 1405"/>
                  <a:gd name="T8" fmla="*/ 0 w 58"/>
                  <a:gd name="T9" fmla="*/ 0 h 1405"/>
                  <a:gd name="T10" fmla="*/ 0 w 58"/>
                  <a:gd name="T11" fmla="*/ 0 h 1405"/>
                  <a:gd name="T12" fmla="*/ 0 w 58"/>
                  <a:gd name="T13" fmla="*/ 0 h 1405"/>
                  <a:gd name="T14" fmla="*/ 0 w 58"/>
                  <a:gd name="T15" fmla="*/ 0 h 1405"/>
                  <a:gd name="T16" fmla="*/ 0 w 58"/>
                  <a:gd name="T17" fmla="*/ 0 h 1405"/>
                  <a:gd name="T18" fmla="*/ 0 w 58"/>
                  <a:gd name="T19" fmla="*/ 0 h 1405"/>
                  <a:gd name="T20" fmla="*/ 0 w 58"/>
                  <a:gd name="T21" fmla="*/ 0 h 14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1405">
                    <a:moveTo>
                      <a:pt x="58" y="0"/>
                    </a:moveTo>
                    <a:lnTo>
                      <a:pt x="58" y="1405"/>
                    </a:lnTo>
                    <a:lnTo>
                      <a:pt x="51" y="1405"/>
                    </a:lnTo>
                    <a:lnTo>
                      <a:pt x="43" y="1405"/>
                    </a:lnTo>
                    <a:lnTo>
                      <a:pt x="36" y="1405"/>
                    </a:lnTo>
                    <a:lnTo>
                      <a:pt x="30" y="1405"/>
                    </a:lnTo>
                    <a:lnTo>
                      <a:pt x="22" y="1405"/>
                    </a:lnTo>
                    <a:lnTo>
                      <a:pt x="15" y="1404"/>
                    </a:lnTo>
                    <a:lnTo>
                      <a:pt x="7" y="1404"/>
                    </a:lnTo>
                    <a:lnTo>
                      <a:pt x="0" y="1402"/>
                    </a:lnTo>
                    <a:lnTo>
                      <a:pt x="58" y="0"/>
                    </a:lnTo>
                    <a:close/>
                  </a:path>
                </a:pathLst>
              </a:custGeom>
              <a:solidFill>
                <a:srgbClr val="0063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9" name="Picture 9" descr="GEOM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 y="912"/>
              <a:ext cx="1344"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10"/>
            <p:cNvGrpSpPr>
              <a:grpSpLocks/>
            </p:cNvGrpSpPr>
            <p:nvPr/>
          </p:nvGrpSpPr>
          <p:grpSpPr bwMode="auto">
            <a:xfrm>
              <a:off x="2880" y="1488"/>
              <a:ext cx="364" cy="293"/>
              <a:chOff x="1584" y="2256"/>
              <a:chExt cx="364" cy="293"/>
            </a:xfrm>
          </p:grpSpPr>
          <p:sp>
            <p:nvSpPr>
              <p:cNvPr id="11" name="Freeform 11"/>
              <p:cNvSpPr>
                <a:spLocks/>
              </p:cNvSpPr>
              <p:nvPr/>
            </p:nvSpPr>
            <p:spPr bwMode="auto">
              <a:xfrm>
                <a:off x="1584" y="2256"/>
                <a:ext cx="364" cy="293"/>
              </a:xfrm>
              <a:custGeom>
                <a:avLst/>
                <a:gdLst>
                  <a:gd name="T0" fmla="*/ 0 w 728"/>
                  <a:gd name="T1" fmla="*/ 0 h 879"/>
                  <a:gd name="T2" fmla="*/ 1 w 728"/>
                  <a:gd name="T3" fmla="*/ 0 h 879"/>
                  <a:gd name="T4" fmla="*/ 1 w 728"/>
                  <a:gd name="T5" fmla="*/ 0 h 879"/>
                  <a:gd name="T6" fmla="*/ 1 w 728"/>
                  <a:gd name="T7" fmla="*/ 0 h 879"/>
                  <a:gd name="T8" fmla="*/ 1 w 728"/>
                  <a:gd name="T9" fmla="*/ 0 h 879"/>
                  <a:gd name="T10" fmla="*/ 0 w 728"/>
                  <a:gd name="T11" fmla="*/ 0 h 879"/>
                  <a:gd name="T12" fmla="*/ 0 w 728"/>
                  <a:gd name="T13" fmla="*/ 0 h 8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879">
                    <a:moveTo>
                      <a:pt x="0" y="48"/>
                    </a:moveTo>
                    <a:lnTo>
                      <a:pt x="459" y="0"/>
                    </a:lnTo>
                    <a:lnTo>
                      <a:pt x="728" y="147"/>
                    </a:lnTo>
                    <a:lnTo>
                      <a:pt x="728" y="797"/>
                    </a:lnTo>
                    <a:lnTo>
                      <a:pt x="227" y="879"/>
                    </a:lnTo>
                    <a:lnTo>
                      <a:pt x="0" y="620"/>
                    </a:lnTo>
                    <a:lnTo>
                      <a:pt x="0" y="48"/>
                    </a:lnTo>
                    <a:close/>
                  </a:path>
                </a:pathLst>
              </a:custGeom>
              <a:solidFill>
                <a:srgbClr val="B2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2"/>
              <p:cNvSpPr>
                <a:spLocks/>
              </p:cNvSpPr>
              <p:nvPr/>
            </p:nvSpPr>
            <p:spPr bwMode="auto">
              <a:xfrm>
                <a:off x="1611" y="2256"/>
                <a:ext cx="305" cy="54"/>
              </a:xfrm>
              <a:custGeom>
                <a:avLst/>
                <a:gdLst>
                  <a:gd name="T0" fmla="*/ 0 w 610"/>
                  <a:gd name="T1" fmla="*/ 0 h 161"/>
                  <a:gd name="T2" fmla="*/ 1 w 610"/>
                  <a:gd name="T3" fmla="*/ 0 h 161"/>
                  <a:gd name="T4" fmla="*/ 1 w 610"/>
                  <a:gd name="T5" fmla="*/ 0 h 161"/>
                  <a:gd name="T6" fmla="*/ 1 w 610"/>
                  <a:gd name="T7" fmla="*/ 0 h 161"/>
                  <a:gd name="T8" fmla="*/ 0 w 610"/>
                  <a:gd name="T9" fmla="*/ 0 h 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0" h="161">
                    <a:moveTo>
                      <a:pt x="0" y="38"/>
                    </a:moveTo>
                    <a:lnTo>
                      <a:pt x="398" y="0"/>
                    </a:lnTo>
                    <a:lnTo>
                      <a:pt x="610" y="115"/>
                    </a:lnTo>
                    <a:lnTo>
                      <a:pt x="183" y="161"/>
                    </a:lnTo>
                    <a:lnTo>
                      <a:pt x="0" y="3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3"/>
              <p:cNvSpPr>
                <a:spLocks/>
              </p:cNvSpPr>
              <p:nvPr/>
            </p:nvSpPr>
            <p:spPr bwMode="auto">
              <a:xfrm>
                <a:off x="1708" y="2323"/>
                <a:ext cx="225" cy="221"/>
              </a:xfrm>
              <a:custGeom>
                <a:avLst/>
                <a:gdLst>
                  <a:gd name="T0" fmla="*/ 0 w 449"/>
                  <a:gd name="T1" fmla="*/ 0 h 664"/>
                  <a:gd name="T2" fmla="*/ 1 w 449"/>
                  <a:gd name="T3" fmla="*/ 0 h 664"/>
                  <a:gd name="T4" fmla="*/ 1 w 449"/>
                  <a:gd name="T5" fmla="*/ 0 h 664"/>
                  <a:gd name="T6" fmla="*/ 0 w 449"/>
                  <a:gd name="T7" fmla="*/ 0 h 664"/>
                  <a:gd name="T8" fmla="*/ 0 w 449"/>
                  <a:gd name="T9" fmla="*/ 0 h 6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9" h="664">
                    <a:moveTo>
                      <a:pt x="0" y="50"/>
                    </a:moveTo>
                    <a:lnTo>
                      <a:pt x="449" y="0"/>
                    </a:lnTo>
                    <a:lnTo>
                      <a:pt x="449" y="584"/>
                    </a:lnTo>
                    <a:lnTo>
                      <a:pt x="0" y="664"/>
                    </a:lnTo>
                    <a:lnTo>
                      <a:pt x="0" y="50"/>
                    </a:lnTo>
                    <a:close/>
                  </a:path>
                </a:pathLst>
              </a:custGeom>
              <a:solidFill>
                <a:srgbClr val="FFF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8" name="Text Box 14"/>
          <p:cNvSpPr txBox="1">
            <a:spLocks noChangeArrowheads="1"/>
          </p:cNvSpPr>
          <p:nvPr/>
        </p:nvSpPr>
        <p:spPr bwMode="auto">
          <a:xfrm>
            <a:off x="3048000" y="1166813"/>
            <a:ext cx="6381750" cy="53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244" tIns="47622" rIns="95244" bIns="47622">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900" b="1">
                <a:solidFill>
                  <a:srgbClr val="0033CC"/>
                </a:solidFill>
                <a:latin typeface="Times New Roman" pitchFamily="18" charset="0"/>
              </a:rPr>
              <a:t>Trường Tiểu học Hứa Tạo</a:t>
            </a:r>
          </a:p>
        </p:txBody>
      </p:sp>
      <p:sp>
        <p:nvSpPr>
          <p:cNvPr id="19" name="Text Box 15"/>
          <p:cNvSpPr txBox="1">
            <a:spLocks noChangeArrowheads="1"/>
          </p:cNvSpPr>
          <p:nvPr/>
        </p:nvSpPr>
        <p:spPr bwMode="auto">
          <a:xfrm>
            <a:off x="2478088" y="792163"/>
            <a:ext cx="762000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244" tIns="47622" rIns="95244" bIns="47622">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500" dirty="0">
                <a:solidFill>
                  <a:srgbClr val="0033CC"/>
                </a:solidFill>
                <a:latin typeface="Times New Roman" pitchFamily="18" charset="0"/>
              </a:rPr>
              <a:t>ỦY BAN NHÂN DÂN HUYỆN ĐẠI LỘC</a:t>
            </a:r>
          </a:p>
        </p:txBody>
      </p:sp>
      <p:sp>
        <p:nvSpPr>
          <p:cNvPr id="20" name="Text Box 16"/>
          <p:cNvSpPr txBox="1">
            <a:spLocks noChangeArrowheads="1"/>
          </p:cNvSpPr>
          <p:nvPr/>
        </p:nvSpPr>
        <p:spPr bwMode="auto">
          <a:xfrm>
            <a:off x="2762250" y="2133600"/>
            <a:ext cx="6702425"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244" tIns="47622" rIns="95244" bIns="47622">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5600" b="1" dirty="0" smtClean="0">
                <a:solidFill>
                  <a:srgbClr val="990099"/>
                </a:solidFill>
                <a:latin typeface="Times New Roman" pitchFamily="18" charset="0"/>
              </a:rPr>
              <a:t>BÀI HỌC STEM</a:t>
            </a:r>
            <a:endParaRPr lang="en-US" altLang="en-US" sz="5600" b="1" dirty="0">
              <a:solidFill>
                <a:srgbClr val="990099"/>
              </a:solidFill>
              <a:latin typeface="Times New Roman" pitchFamily="18" charset="0"/>
            </a:endParaRPr>
          </a:p>
        </p:txBody>
      </p:sp>
      <p:sp>
        <p:nvSpPr>
          <p:cNvPr id="21" name="Text Box 17"/>
          <p:cNvSpPr txBox="1">
            <a:spLocks noChangeArrowheads="1"/>
          </p:cNvSpPr>
          <p:nvPr/>
        </p:nvSpPr>
        <p:spPr bwMode="auto">
          <a:xfrm>
            <a:off x="4000500" y="3375025"/>
            <a:ext cx="2636838"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244" tIns="47622" rIns="95244" bIns="47622">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4200" b="1">
                <a:solidFill>
                  <a:srgbClr val="990099"/>
                </a:solidFill>
                <a:latin typeface="Times New Roman" pitchFamily="18" charset="0"/>
              </a:rPr>
              <a:t>Lớp 1D</a:t>
            </a:r>
          </a:p>
        </p:txBody>
      </p:sp>
      <p:pic>
        <p:nvPicPr>
          <p:cNvPr id="22" name="Picture 18" descr="2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23950" y="4365625"/>
            <a:ext cx="26685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9" descr="2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45350" y="3860800"/>
            <a:ext cx="2667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0" descr="2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35050" y="2420938"/>
            <a:ext cx="26654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22"/>
          <p:cNvSpPr txBox="1">
            <a:spLocks noChangeArrowheads="1"/>
          </p:cNvSpPr>
          <p:nvPr/>
        </p:nvSpPr>
        <p:spPr bwMode="auto">
          <a:xfrm>
            <a:off x="2270125" y="4349750"/>
            <a:ext cx="7404100" cy="5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244" tIns="47622" rIns="95244" bIns="47622">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900" b="1" i="1">
                <a:solidFill>
                  <a:srgbClr val="0033CC"/>
                </a:solidFill>
                <a:latin typeface="Times New Roman" pitchFamily="18" charset="0"/>
              </a:rPr>
              <a:t>Người thực hiện : Phạm Thị Anh</a:t>
            </a:r>
          </a:p>
        </p:txBody>
      </p:sp>
      <p:pic>
        <p:nvPicPr>
          <p:cNvPr id="26" name="Picture 23" descr="divider_11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942262" y="3163888"/>
            <a:ext cx="4581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4" descr="divider_11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304925" y="5780088"/>
            <a:ext cx="65722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5" descr="divider_11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135981" y="6928644"/>
            <a:ext cx="45815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6" descr="divider_11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471738" y="3141663"/>
            <a:ext cx="65722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700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dissolve">
                                      <p:cBhvr>
                                        <p:cTn id="11" dur="500"/>
                                        <p:tgtEl>
                                          <p:spTgt spid="22"/>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dissolve">
                                      <p:cBhvr>
                                        <p:cTn id="15" dur="500"/>
                                        <p:tgtEl>
                                          <p:spTgt spid="23"/>
                                        </p:tgtEl>
                                      </p:cBhvr>
                                    </p:animEffect>
                                  </p:childTnLst>
                                </p:cTn>
                              </p:par>
                            </p:childTnLst>
                          </p:cTn>
                        </p:par>
                        <p:par>
                          <p:cTn id="16" fill="hold">
                            <p:stCondLst>
                              <p:cond delay="1500"/>
                            </p:stCondLst>
                            <p:childTnLst>
                              <p:par>
                                <p:cTn id="17" presetID="55"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4000" fill="hold"/>
                                        <p:tgtEl>
                                          <p:spTgt spid="20"/>
                                        </p:tgtEl>
                                        <p:attrNameLst>
                                          <p:attrName>ppt_w</p:attrName>
                                        </p:attrNameLst>
                                      </p:cBhvr>
                                      <p:tavLst>
                                        <p:tav tm="0">
                                          <p:val>
                                            <p:strVal val="#ppt_w*0.70"/>
                                          </p:val>
                                        </p:tav>
                                        <p:tav tm="100000">
                                          <p:val>
                                            <p:strVal val="#ppt_w"/>
                                          </p:val>
                                        </p:tav>
                                      </p:tavLst>
                                    </p:anim>
                                    <p:anim calcmode="lin" valueType="num">
                                      <p:cBhvr>
                                        <p:cTn id="20" dur="4000" fill="hold"/>
                                        <p:tgtEl>
                                          <p:spTgt spid="20"/>
                                        </p:tgtEl>
                                        <p:attrNameLst>
                                          <p:attrName>ppt_h</p:attrName>
                                        </p:attrNameLst>
                                      </p:cBhvr>
                                      <p:tavLst>
                                        <p:tav tm="0">
                                          <p:val>
                                            <p:strVal val="#ppt_h"/>
                                          </p:val>
                                        </p:tav>
                                        <p:tav tm="100000">
                                          <p:val>
                                            <p:strVal val="#ppt_h"/>
                                          </p:val>
                                        </p:tav>
                                      </p:tavLst>
                                    </p:anim>
                                    <p:animEffect transition="in" filter="fade">
                                      <p:cBhvr>
                                        <p:cTn id="21" dur="4000"/>
                                        <p:tgtEl>
                                          <p:spTgt spid="20"/>
                                        </p:tgtEl>
                                      </p:cBhvr>
                                    </p:animEffect>
                                  </p:childTnLst>
                                </p:cTn>
                              </p:par>
                            </p:childTnLst>
                          </p:cTn>
                        </p:par>
                        <p:par>
                          <p:cTn id="22" fill="hold">
                            <p:stCondLst>
                              <p:cond delay="5500"/>
                            </p:stCondLst>
                            <p:childTnLst>
                              <p:par>
                                <p:cTn id="23" presetID="20"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edge">
                                      <p:cBhvr>
                                        <p:cTn id="25" dur="2000"/>
                                        <p:tgtEl>
                                          <p:spTgt spid="21"/>
                                        </p:tgtEl>
                                      </p:cBhvr>
                                    </p:animEffect>
                                  </p:childTnLst>
                                </p:cTn>
                              </p:par>
                            </p:childTnLst>
                          </p:cTn>
                        </p:par>
                        <p:par>
                          <p:cTn id="26" fill="hold">
                            <p:stCondLst>
                              <p:cond delay="7500"/>
                            </p:stCondLst>
                            <p:childTnLst>
                              <p:par>
                                <p:cTn id="27" presetID="22" presetClass="emph" presetSubtype="0" repeatCount="indefinite" fill="hold" grpId="1" nodeType="afterEffect">
                                  <p:stCondLst>
                                    <p:cond delay="0"/>
                                  </p:stCondLst>
                                  <p:childTnLst>
                                    <p:animClr clrSpc="hsl" dir="cw">
                                      <p:cBhvr override="childStyle">
                                        <p:cTn id="28" dur="3000" fill="hold"/>
                                        <p:tgtEl>
                                          <p:spTgt spid="20"/>
                                        </p:tgtEl>
                                        <p:attrNameLst>
                                          <p:attrName>style.color</p:attrName>
                                        </p:attrNameLst>
                                      </p:cBhvr>
                                      <p:by>
                                        <p:hsl h="-7200000" s="0" l="0"/>
                                      </p:by>
                                    </p:animClr>
                                    <p:animClr clrSpc="hsl" dir="cw">
                                      <p:cBhvr>
                                        <p:cTn id="29" dur="3000" fill="hold"/>
                                        <p:tgtEl>
                                          <p:spTgt spid="20"/>
                                        </p:tgtEl>
                                        <p:attrNameLst>
                                          <p:attrName>fillcolor</p:attrName>
                                        </p:attrNameLst>
                                      </p:cBhvr>
                                      <p:by>
                                        <p:hsl h="-7200000" s="0" l="0"/>
                                      </p:by>
                                    </p:animClr>
                                    <p:animClr clrSpc="hsl" dir="cw">
                                      <p:cBhvr>
                                        <p:cTn id="30" dur="3000" fill="hold"/>
                                        <p:tgtEl>
                                          <p:spTgt spid="20"/>
                                        </p:tgtEl>
                                        <p:attrNameLst>
                                          <p:attrName>stroke.color</p:attrName>
                                        </p:attrNameLst>
                                      </p:cBhvr>
                                      <p:by>
                                        <p:hsl h="-7200000" s="0" l="0"/>
                                      </p:by>
                                    </p:animClr>
                                    <p:set>
                                      <p:cBhvr>
                                        <p:cTn id="31" dur="3000" fill="hold"/>
                                        <p:tgtEl>
                                          <p:spTgt spid="20"/>
                                        </p:tgtEl>
                                        <p:attrNameLst>
                                          <p:attrName>fill.type</p:attrName>
                                        </p:attrNameLst>
                                      </p:cBhvr>
                                      <p:to>
                                        <p:strVal val="solid"/>
                                      </p:to>
                                    </p:set>
                                  </p:childTnLst>
                                </p:cTn>
                              </p:par>
                            </p:childTnLst>
                          </p:cTn>
                        </p:par>
                        <p:par>
                          <p:cTn id="32" fill="hold">
                            <p:stCondLst>
                              <p:cond delay="10500"/>
                            </p:stCondLst>
                            <p:childTnLst>
                              <p:par>
                                <p:cTn id="33" presetID="22" presetClass="emph" presetSubtype="0" repeatCount="indefinite" fill="hold" grpId="1" nodeType="afterEffect">
                                  <p:stCondLst>
                                    <p:cond delay="0"/>
                                  </p:stCondLst>
                                  <p:childTnLst>
                                    <p:animClr clrSpc="hsl" dir="cw">
                                      <p:cBhvr override="childStyle">
                                        <p:cTn id="34" dur="2000" fill="hold"/>
                                        <p:tgtEl>
                                          <p:spTgt spid="21"/>
                                        </p:tgtEl>
                                        <p:attrNameLst>
                                          <p:attrName>style.color</p:attrName>
                                        </p:attrNameLst>
                                      </p:cBhvr>
                                      <p:by>
                                        <p:hsl h="-7200000" s="0" l="0"/>
                                      </p:by>
                                    </p:animClr>
                                    <p:animClr clrSpc="hsl" dir="cw">
                                      <p:cBhvr>
                                        <p:cTn id="35" dur="2000" fill="hold"/>
                                        <p:tgtEl>
                                          <p:spTgt spid="21"/>
                                        </p:tgtEl>
                                        <p:attrNameLst>
                                          <p:attrName>fillcolor</p:attrName>
                                        </p:attrNameLst>
                                      </p:cBhvr>
                                      <p:by>
                                        <p:hsl h="-7200000" s="0" l="0"/>
                                      </p:by>
                                    </p:animClr>
                                    <p:animClr clrSpc="hsl" dir="cw">
                                      <p:cBhvr>
                                        <p:cTn id="36" dur="2000" fill="hold"/>
                                        <p:tgtEl>
                                          <p:spTgt spid="21"/>
                                        </p:tgtEl>
                                        <p:attrNameLst>
                                          <p:attrName>stroke.color</p:attrName>
                                        </p:attrNameLst>
                                      </p:cBhvr>
                                      <p:by>
                                        <p:hsl h="-7200000" s="0" l="0"/>
                                      </p:by>
                                    </p:animClr>
                                    <p:set>
                                      <p:cBhvr>
                                        <p:cTn id="37" dur="2000" fill="hold"/>
                                        <p:tgtEl>
                                          <p:spTgt spid="21"/>
                                        </p:tgtEl>
                                        <p:attrNameLst>
                                          <p:attrName>fill.type</p:attrName>
                                        </p:attrNameLst>
                                      </p:cBhvr>
                                      <p:to>
                                        <p:strVal val="solid"/>
                                      </p:to>
                                    </p:set>
                                  </p:childTnLst>
                                </p:cTn>
                              </p:par>
                            </p:childTnLst>
                          </p:cTn>
                        </p:par>
                        <p:par>
                          <p:cTn id="38" fill="hold">
                            <p:stCondLst>
                              <p:cond delay="12500"/>
                            </p:stCondLst>
                            <p:childTnLst>
                              <p:par>
                                <p:cTn id="39" presetID="21" presetClass="entr" presetSubtype="2"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heel(2)">
                                      <p:cBhvr>
                                        <p:cTn id="41"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1" grpId="1"/>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grpSp>
        <p:nvGrpSpPr>
          <p:cNvPr id="346" name="Google Shape;346;p9"/>
          <p:cNvGrpSpPr/>
          <p:nvPr/>
        </p:nvGrpSpPr>
        <p:grpSpPr>
          <a:xfrm>
            <a:off x="-212990" y="-317139"/>
            <a:ext cx="3344731" cy="7237400"/>
            <a:chOff x="-212990" y="-360681"/>
            <a:chExt cx="3344731" cy="7237400"/>
          </a:xfrm>
        </p:grpSpPr>
        <p:sp>
          <p:nvSpPr>
            <p:cNvPr id="347" name="Google Shape;347;p9"/>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E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48" name="Google Shape;348;p9"/>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E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349" name="Google Shape;349;p9"/>
          <p:cNvGrpSpPr/>
          <p:nvPr/>
        </p:nvGrpSpPr>
        <p:grpSpPr>
          <a:xfrm>
            <a:off x="-345470" y="-426418"/>
            <a:ext cx="3344731" cy="7346679"/>
            <a:chOff x="-345470" y="-469960"/>
            <a:chExt cx="3344731" cy="7376013"/>
          </a:xfrm>
        </p:grpSpPr>
        <p:sp>
          <p:nvSpPr>
            <p:cNvPr id="350" name="Google Shape;350;p9"/>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DD3C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51" name="Google Shape;351;p9"/>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DD3C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352" name="Google Shape;352;p9"/>
          <p:cNvGrpSpPr/>
          <p:nvPr/>
        </p:nvGrpSpPr>
        <p:grpSpPr>
          <a:xfrm>
            <a:off x="-461734" y="-555058"/>
            <a:ext cx="3344420" cy="7475319"/>
            <a:chOff x="-461734" y="-598600"/>
            <a:chExt cx="3344420" cy="7580186"/>
          </a:xfrm>
        </p:grpSpPr>
        <p:sp>
          <p:nvSpPr>
            <p:cNvPr id="353" name="Google Shape;353;p9"/>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CC5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54" name="Google Shape;354;p9"/>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CC5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355" name="Google Shape;355;p9"/>
          <p:cNvSpPr/>
          <p:nvPr/>
        </p:nvSpPr>
        <p:spPr>
          <a:xfrm>
            <a:off x="9067237" y="12552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E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56" name="Google Shape;356;p9"/>
          <p:cNvSpPr/>
          <p:nvPr/>
        </p:nvSpPr>
        <p:spPr>
          <a:xfrm>
            <a:off x="10922262" y="-29127"/>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E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57" name="Google Shape;357;p9"/>
          <p:cNvSpPr/>
          <p:nvPr/>
        </p:nvSpPr>
        <p:spPr>
          <a:xfrm>
            <a:off x="9199717" y="75038"/>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DD3C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58" name="Google Shape;358;p9"/>
          <p:cNvSpPr/>
          <p:nvPr/>
        </p:nvSpPr>
        <p:spPr>
          <a:xfrm>
            <a:off x="11054742" y="-29029"/>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DD3C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59" name="Google Shape;359;p9"/>
          <p:cNvSpPr/>
          <p:nvPr/>
        </p:nvSpPr>
        <p:spPr>
          <a:xfrm>
            <a:off x="9316292" y="49142"/>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CC5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60" name="Google Shape;360;p9"/>
          <p:cNvSpPr/>
          <p:nvPr/>
        </p:nvSpPr>
        <p:spPr>
          <a:xfrm>
            <a:off x="11163727" y="-53602"/>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CC5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61" name="Google Shape;361;p9"/>
          <p:cNvSpPr/>
          <p:nvPr/>
        </p:nvSpPr>
        <p:spPr>
          <a:xfrm>
            <a:off x="800101" y="370737"/>
            <a:ext cx="4318000" cy="708157"/>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ACBC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362" name="Google Shape;362;p9"/>
          <p:cNvGrpSpPr/>
          <p:nvPr/>
        </p:nvGrpSpPr>
        <p:grpSpPr>
          <a:xfrm>
            <a:off x="1480757" y="433484"/>
            <a:ext cx="4998292" cy="559380"/>
            <a:chOff x="3453789" y="956938"/>
            <a:chExt cx="4998292" cy="559380"/>
          </a:xfrm>
        </p:grpSpPr>
        <p:sp>
          <p:nvSpPr>
            <p:cNvPr id="363" name="Google Shape;363;p9"/>
            <p:cNvSpPr txBox="1"/>
            <p:nvPr/>
          </p:nvSpPr>
          <p:spPr>
            <a:xfrm>
              <a:off x="3455153" y="962320"/>
              <a:ext cx="4996928"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B0401"/>
                </a:buClr>
                <a:buSzPts val="3000"/>
                <a:buFont typeface="Arial"/>
                <a:buNone/>
              </a:pPr>
              <a:r>
                <a:rPr lang="en-US" sz="3000" b="1" i="0" u="none" strike="noStrike" cap="none">
                  <a:solidFill>
                    <a:srgbClr val="FB0401"/>
                  </a:solidFill>
                  <a:latin typeface="Arial"/>
                  <a:ea typeface="Arial"/>
                  <a:cs typeface="Arial"/>
                  <a:sym typeface="Arial"/>
                </a:rPr>
                <a:t>Thử thách STEM</a:t>
              </a:r>
              <a:endParaRPr/>
            </a:p>
          </p:txBody>
        </p:sp>
        <p:sp>
          <p:nvSpPr>
            <p:cNvPr id="364" name="Google Shape;364;p9"/>
            <p:cNvSpPr txBox="1"/>
            <p:nvPr/>
          </p:nvSpPr>
          <p:spPr>
            <a:xfrm>
              <a:off x="3453789" y="956938"/>
              <a:ext cx="4996928"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05A67"/>
                </a:buClr>
                <a:buSzPts val="3000"/>
                <a:buFont typeface="Arial"/>
                <a:buNone/>
              </a:pPr>
              <a:r>
                <a:rPr lang="en-US" sz="3000" b="1" i="0" u="none" strike="noStrike" cap="none">
                  <a:solidFill>
                    <a:srgbClr val="F05A67"/>
                  </a:solidFill>
                  <a:latin typeface="Calibri"/>
                  <a:ea typeface="Calibri"/>
                  <a:cs typeface="Calibri"/>
                  <a:sym typeface="Calibri"/>
                </a:rPr>
                <a:t>Thử thách STEM</a:t>
              </a:r>
              <a:endParaRPr>
                <a:latin typeface="Calibri"/>
                <a:ea typeface="Calibri"/>
                <a:cs typeface="Calibri"/>
                <a:sym typeface="Calibri"/>
              </a:endParaRPr>
            </a:p>
          </p:txBody>
        </p:sp>
      </p:grpSp>
      <p:pic>
        <p:nvPicPr>
          <p:cNvPr id="365" name="Google Shape;365;p9"/>
          <p:cNvPicPr preferRelativeResize="0"/>
          <p:nvPr/>
        </p:nvPicPr>
        <p:blipFill rotWithShape="1">
          <a:blip r:embed="rId3">
            <a:alphaModFix/>
          </a:blip>
          <a:srcRect/>
          <a:stretch/>
        </p:blipFill>
        <p:spPr>
          <a:xfrm>
            <a:off x="115792" y="113665"/>
            <a:ext cx="1261872" cy="1285906"/>
          </a:xfrm>
          <a:prstGeom prst="rect">
            <a:avLst/>
          </a:prstGeom>
          <a:noFill/>
          <a:ln>
            <a:noFill/>
          </a:ln>
          <a:effectLst>
            <a:outerShdw blurRad="50800" dist="38100" dir="2700000" algn="tl" rotWithShape="0">
              <a:srgbClr val="000000">
                <a:alpha val="40000"/>
              </a:srgbClr>
            </a:outerShdw>
          </a:effectLst>
        </p:spPr>
      </p:pic>
      <p:pic>
        <p:nvPicPr>
          <p:cNvPr id="366" name="Google Shape;366;p9"/>
          <p:cNvPicPr preferRelativeResize="0"/>
          <p:nvPr/>
        </p:nvPicPr>
        <p:blipFill rotWithShape="1">
          <a:blip r:embed="rId4">
            <a:alphaModFix/>
          </a:blip>
          <a:srcRect/>
          <a:stretch/>
        </p:blipFill>
        <p:spPr>
          <a:xfrm>
            <a:off x="1377038" y="2710543"/>
            <a:ext cx="2794085" cy="3453156"/>
          </a:xfrm>
          <a:prstGeom prst="rect">
            <a:avLst/>
          </a:prstGeom>
          <a:noFill/>
          <a:ln>
            <a:noFill/>
          </a:ln>
        </p:spPr>
      </p:pic>
      <p:sp>
        <p:nvSpPr>
          <p:cNvPr id="367" name="Google Shape;367;p9"/>
          <p:cNvSpPr/>
          <p:nvPr/>
        </p:nvSpPr>
        <p:spPr>
          <a:xfrm>
            <a:off x="5212081" y="1274424"/>
            <a:ext cx="6423660" cy="2571949"/>
          </a:xfrm>
          <a:custGeom>
            <a:avLst/>
            <a:gdLst/>
            <a:ahLst/>
            <a:cxnLst/>
            <a:rect l="l" t="t" r="r" b="b"/>
            <a:pathLst>
              <a:path w="6423660" h="2571949" fill="none" extrusionOk="0">
                <a:moveTo>
                  <a:pt x="-1030997" y="2272548"/>
                </a:moveTo>
                <a:cubicBezTo>
                  <a:pt x="-714274" y="2178728"/>
                  <a:pt x="-192723" y="1916873"/>
                  <a:pt x="177663" y="1707748"/>
                </a:cubicBezTo>
                <a:cubicBezTo>
                  <a:pt x="-596080" y="792197"/>
                  <a:pt x="599490" y="95167"/>
                  <a:pt x="2968245" y="3703"/>
                </a:cubicBezTo>
                <a:cubicBezTo>
                  <a:pt x="4131383" y="-99241"/>
                  <a:pt x="5417400" y="232048"/>
                  <a:pt x="5960917" y="620998"/>
                </a:cubicBezTo>
                <a:cubicBezTo>
                  <a:pt x="7032471" y="1193900"/>
                  <a:pt x="6180552" y="2382856"/>
                  <a:pt x="3588671" y="2563067"/>
                </a:cubicBezTo>
                <a:cubicBezTo>
                  <a:pt x="2561705" y="2617017"/>
                  <a:pt x="1477260" y="2545569"/>
                  <a:pt x="793213" y="2132123"/>
                </a:cubicBezTo>
                <a:cubicBezTo>
                  <a:pt x="407998" y="2214462"/>
                  <a:pt x="-642567" y="2117985"/>
                  <a:pt x="-1030997" y="2272548"/>
                </a:cubicBezTo>
                <a:close/>
              </a:path>
              <a:path w="6423660" h="2571949" extrusionOk="0">
                <a:moveTo>
                  <a:pt x="-1030997" y="2272548"/>
                </a:moveTo>
                <a:cubicBezTo>
                  <a:pt x="-882107" y="2082936"/>
                  <a:pt x="-100786" y="1887115"/>
                  <a:pt x="177663" y="1707748"/>
                </a:cubicBezTo>
                <a:cubicBezTo>
                  <a:pt x="-369676" y="1051718"/>
                  <a:pt x="1030438" y="-22862"/>
                  <a:pt x="2968245" y="3703"/>
                </a:cubicBezTo>
                <a:cubicBezTo>
                  <a:pt x="4069949" y="-37961"/>
                  <a:pt x="5461131" y="163092"/>
                  <a:pt x="5960917" y="620998"/>
                </a:cubicBezTo>
                <a:cubicBezTo>
                  <a:pt x="7160274" y="1394893"/>
                  <a:pt x="6131922" y="2662334"/>
                  <a:pt x="3588671" y="2563067"/>
                </a:cubicBezTo>
                <a:cubicBezTo>
                  <a:pt x="2462095" y="2573482"/>
                  <a:pt x="1481837" y="2325410"/>
                  <a:pt x="793213" y="2132123"/>
                </a:cubicBezTo>
                <a:cubicBezTo>
                  <a:pt x="21005" y="2191150"/>
                  <a:pt x="-322322" y="2225478"/>
                  <a:pt x="-1030997" y="2272548"/>
                </a:cubicBezTo>
                <a:close/>
              </a:path>
            </a:pathLst>
          </a:custGeom>
          <a:solidFill>
            <a:srgbClr val="FFE5E5"/>
          </a:solidFill>
          <a:ln w="38100" cap="flat" cmpd="sng">
            <a:solidFill>
              <a:srgbClr val="3A383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Open Sans"/>
              <a:buNone/>
            </a:pPr>
            <a:r>
              <a:rPr lang="en-US" sz="3600" i="0" u="none" strike="noStrike" cap="none">
                <a:solidFill>
                  <a:srgbClr val="000000"/>
                </a:solidFill>
                <a:latin typeface="Calibri"/>
                <a:ea typeface="Calibri"/>
                <a:cs typeface="Calibri"/>
                <a:sym typeface="Calibri"/>
              </a:rPr>
              <a:t>Các em hãy đọc</a:t>
            </a:r>
            <a:endParaRPr sz="360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EF5263"/>
              </a:buClr>
              <a:buSzPts val="3600"/>
              <a:buFont typeface="Open Sans"/>
              <a:buNone/>
            </a:pPr>
            <a:r>
              <a:rPr lang="en-US" sz="3600" b="1" i="0" u="none" strike="noStrike" cap="none">
                <a:solidFill>
                  <a:srgbClr val="EF5263"/>
                </a:solidFill>
                <a:latin typeface="Calibri"/>
                <a:ea typeface="Calibri"/>
                <a:cs typeface="Calibri"/>
                <a:sym typeface="Calibri"/>
              </a:rPr>
              <a:t>THỬ THÁCH STEM</a:t>
            </a:r>
            <a:endParaRPr>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600"/>
              <a:buFont typeface="Open Sans"/>
              <a:buNone/>
            </a:pPr>
            <a:r>
              <a:rPr lang="en-US" sz="3600" i="0" u="none" strike="noStrike" cap="none">
                <a:solidFill>
                  <a:srgbClr val="000000"/>
                </a:solidFill>
                <a:latin typeface="Calibri"/>
                <a:ea typeface="Calibri"/>
                <a:cs typeface="Calibri"/>
                <a:sym typeface="Calibri"/>
              </a:rPr>
              <a:t>ở trang </a:t>
            </a:r>
            <a:r>
              <a:rPr lang="en-US" sz="3600" b="1" i="0" u="none" strike="noStrike" cap="none">
                <a:solidFill>
                  <a:srgbClr val="0070C0"/>
                </a:solidFill>
                <a:latin typeface="Calibri"/>
                <a:ea typeface="Calibri"/>
                <a:cs typeface="Calibri"/>
                <a:sym typeface="Calibri"/>
              </a:rPr>
              <a:t>26</a:t>
            </a:r>
            <a:r>
              <a:rPr lang="en-US" sz="3600" i="0" u="none" strike="noStrike" cap="none">
                <a:solidFill>
                  <a:srgbClr val="000000"/>
                </a:solidFill>
                <a:latin typeface="Calibri"/>
                <a:ea typeface="Calibri"/>
                <a:cs typeface="Calibri"/>
                <a:sym typeface="Calibri"/>
              </a:rPr>
              <a:t>.</a:t>
            </a:r>
            <a:endParaRPr sz="3600" i="0" u="none" strike="noStrike" cap="none">
              <a:solidFill>
                <a:srgbClr val="000000"/>
              </a:solidFill>
              <a:latin typeface="Calibri"/>
              <a:ea typeface="Calibri"/>
              <a:cs typeface="Calibri"/>
              <a:sym typeface="Calibri"/>
            </a:endParaRPr>
          </a:p>
        </p:txBody>
      </p:sp>
      <p:sp>
        <p:nvSpPr>
          <p:cNvPr id="368" name="Google Shape;36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369" name="Google Shape;369;p9"/>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grpSp>
        <p:nvGrpSpPr>
          <p:cNvPr id="374" name="Google Shape;374;p10"/>
          <p:cNvGrpSpPr/>
          <p:nvPr/>
        </p:nvGrpSpPr>
        <p:grpSpPr>
          <a:xfrm rot="10800000">
            <a:off x="-461734" y="-540544"/>
            <a:ext cx="3593475" cy="7456600"/>
            <a:chOff x="9107170" y="-77900"/>
            <a:chExt cx="3307048" cy="7164499"/>
          </a:xfrm>
        </p:grpSpPr>
        <p:grpSp>
          <p:nvGrpSpPr>
            <p:cNvPr id="375" name="Google Shape;375;p10"/>
            <p:cNvGrpSpPr/>
            <p:nvPr/>
          </p:nvGrpSpPr>
          <p:grpSpPr>
            <a:xfrm>
              <a:off x="9107170" y="-47625"/>
              <a:ext cx="3078131" cy="6905625"/>
              <a:chOff x="9107170" y="-47625"/>
              <a:chExt cx="3078131" cy="6905625"/>
            </a:xfrm>
          </p:grpSpPr>
          <p:sp>
            <p:nvSpPr>
              <p:cNvPr id="376" name="Google Shape;376;p10"/>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77" name="Google Shape;377;p10"/>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378" name="Google Shape;378;p10"/>
            <p:cNvGrpSpPr/>
            <p:nvPr/>
          </p:nvGrpSpPr>
          <p:grpSpPr>
            <a:xfrm>
              <a:off x="9229090" y="-50800"/>
              <a:ext cx="3078131" cy="7013798"/>
              <a:chOff x="9089390" y="0"/>
              <a:chExt cx="3078131" cy="6858000"/>
            </a:xfrm>
          </p:grpSpPr>
          <p:sp>
            <p:nvSpPr>
              <p:cNvPr id="379" name="Google Shape;379;p10"/>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80" name="Google Shape;380;p10"/>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381" name="Google Shape;381;p10"/>
            <p:cNvGrpSpPr/>
            <p:nvPr/>
          </p:nvGrpSpPr>
          <p:grpSpPr>
            <a:xfrm>
              <a:off x="9336373" y="-77900"/>
              <a:ext cx="3077845" cy="7164499"/>
              <a:chOff x="8997315" y="0"/>
              <a:chExt cx="3077845" cy="6858000"/>
            </a:xfrm>
          </p:grpSpPr>
          <p:sp>
            <p:nvSpPr>
              <p:cNvPr id="382" name="Google Shape;382;p10"/>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83" name="Google Shape;383;p10"/>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grpSp>
        <p:nvGrpSpPr>
          <p:cNvPr id="384" name="Google Shape;384;p10"/>
          <p:cNvGrpSpPr/>
          <p:nvPr/>
        </p:nvGrpSpPr>
        <p:grpSpPr>
          <a:xfrm>
            <a:off x="9067237" y="-89664"/>
            <a:ext cx="3593475" cy="7456600"/>
            <a:chOff x="9107170" y="-77900"/>
            <a:chExt cx="3307048" cy="7164499"/>
          </a:xfrm>
        </p:grpSpPr>
        <p:grpSp>
          <p:nvGrpSpPr>
            <p:cNvPr id="385" name="Google Shape;385;p10"/>
            <p:cNvGrpSpPr/>
            <p:nvPr/>
          </p:nvGrpSpPr>
          <p:grpSpPr>
            <a:xfrm>
              <a:off x="9107170" y="-47625"/>
              <a:ext cx="3078131" cy="6905625"/>
              <a:chOff x="9107170" y="-47625"/>
              <a:chExt cx="3078131" cy="6905625"/>
            </a:xfrm>
          </p:grpSpPr>
          <p:sp>
            <p:nvSpPr>
              <p:cNvPr id="386" name="Google Shape;386;p10"/>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87" name="Google Shape;387;p10"/>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388" name="Google Shape;388;p10"/>
            <p:cNvGrpSpPr/>
            <p:nvPr/>
          </p:nvGrpSpPr>
          <p:grpSpPr>
            <a:xfrm>
              <a:off x="9229090" y="-50800"/>
              <a:ext cx="3078131" cy="7013798"/>
              <a:chOff x="9089390" y="0"/>
              <a:chExt cx="3078131" cy="6858000"/>
            </a:xfrm>
          </p:grpSpPr>
          <p:sp>
            <p:nvSpPr>
              <p:cNvPr id="389" name="Google Shape;389;p10"/>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90" name="Google Shape;390;p10"/>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391" name="Google Shape;391;p10"/>
            <p:cNvGrpSpPr/>
            <p:nvPr/>
          </p:nvGrpSpPr>
          <p:grpSpPr>
            <a:xfrm>
              <a:off x="9336373" y="-77900"/>
              <a:ext cx="3077845" cy="7164499"/>
              <a:chOff x="8997315" y="0"/>
              <a:chExt cx="3077845" cy="6858000"/>
            </a:xfrm>
          </p:grpSpPr>
          <p:sp>
            <p:nvSpPr>
              <p:cNvPr id="392" name="Google Shape;392;p10"/>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93" name="Google Shape;393;p10"/>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pic>
        <p:nvPicPr>
          <p:cNvPr id="394" name="Google Shape;394;p10"/>
          <p:cNvPicPr preferRelativeResize="0"/>
          <p:nvPr/>
        </p:nvPicPr>
        <p:blipFill rotWithShape="1">
          <a:blip r:embed="rId3">
            <a:alphaModFix/>
          </a:blip>
          <a:srcRect/>
          <a:stretch/>
        </p:blipFill>
        <p:spPr>
          <a:xfrm>
            <a:off x="531856" y="1585732"/>
            <a:ext cx="11851872" cy="3332285"/>
          </a:xfrm>
          <a:prstGeom prst="rect">
            <a:avLst/>
          </a:prstGeom>
          <a:noFill/>
          <a:ln>
            <a:noFill/>
          </a:ln>
          <a:effectLst>
            <a:outerShdw blurRad="50800" dist="101600" dir="2700000" algn="tl" rotWithShape="0">
              <a:srgbClr val="000000">
                <a:alpha val="40000"/>
              </a:srgbClr>
            </a:outerShdw>
          </a:effectLst>
        </p:spPr>
      </p:pic>
      <p:pic>
        <p:nvPicPr>
          <p:cNvPr id="395" name="Google Shape;395;p10"/>
          <p:cNvPicPr preferRelativeResize="0"/>
          <p:nvPr/>
        </p:nvPicPr>
        <p:blipFill rotWithShape="1">
          <a:blip r:embed="rId4">
            <a:alphaModFix/>
          </a:blip>
          <a:srcRect/>
          <a:stretch/>
        </p:blipFill>
        <p:spPr>
          <a:xfrm>
            <a:off x="11655214" y="0"/>
            <a:ext cx="536786" cy="5380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grpSp>
        <p:nvGrpSpPr>
          <p:cNvPr id="401" name="Google Shape;401;p11"/>
          <p:cNvGrpSpPr/>
          <p:nvPr/>
        </p:nvGrpSpPr>
        <p:grpSpPr>
          <a:xfrm rot="10800000">
            <a:off x="-461737" y="-547007"/>
            <a:ext cx="3593475" cy="7477577"/>
            <a:chOff x="9107170" y="-77900"/>
            <a:chExt cx="3307048" cy="7164499"/>
          </a:xfrm>
        </p:grpSpPr>
        <p:grpSp>
          <p:nvGrpSpPr>
            <p:cNvPr id="402" name="Google Shape;402;p11"/>
            <p:cNvGrpSpPr/>
            <p:nvPr/>
          </p:nvGrpSpPr>
          <p:grpSpPr>
            <a:xfrm>
              <a:off x="9107170" y="-47625"/>
              <a:ext cx="3078131" cy="6905625"/>
              <a:chOff x="9107170" y="-47625"/>
              <a:chExt cx="3078131" cy="6905625"/>
            </a:xfrm>
          </p:grpSpPr>
          <p:sp>
            <p:nvSpPr>
              <p:cNvPr id="403" name="Google Shape;403;p11"/>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04" name="Google Shape;404;p11"/>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405" name="Google Shape;405;p11"/>
            <p:cNvGrpSpPr/>
            <p:nvPr/>
          </p:nvGrpSpPr>
          <p:grpSpPr>
            <a:xfrm>
              <a:off x="9229090" y="-50800"/>
              <a:ext cx="3078131" cy="7013798"/>
              <a:chOff x="9089390" y="0"/>
              <a:chExt cx="3078131" cy="6858000"/>
            </a:xfrm>
          </p:grpSpPr>
          <p:sp>
            <p:nvSpPr>
              <p:cNvPr id="406" name="Google Shape;406;p11"/>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07" name="Google Shape;407;p11"/>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408" name="Google Shape;408;p11"/>
            <p:cNvGrpSpPr/>
            <p:nvPr/>
          </p:nvGrpSpPr>
          <p:grpSpPr>
            <a:xfrm>
              <a:off x="9336373" y="-77900"/>
              <a:ext cx="3077845" cy="7164499"/>
              <a:chOff x="8997315" y="0"/>
              <a:chExt cx="3077845" cy="6858000"/>
            </a:xfrm>
          </p:grpSpPr>
          <p:sp>
            <p:nvSpPr>
              <p:cNvPr id="409" name="Google Shape;409;p11"/>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10" name="Google Shape;410;p11"/>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grpSp>
        <p:nvGrpSpPr>
          <p:cNvPr id="411" name="Google Shape;411;p11"/>
          <p:cNvGrpSpPr/>
          <p:nvPr/>
        </p:nvGrpSpPr>
        <p:grpSpPr>
          <a:xfrm>
            <a:off x="9067237" y="-104178"/>
            <a:ext cx="3593475" cy="7456600"/>
            <a:chOff x="9107170" y="-77900"/>
            <a:chExt cx="3307048" cy="7164499"/>
          </a:xfrm>
        </p:grpSpPr>
        <p:grpSp>
          <p:nvGrpSpPr>
            <p:cNvPr id="412" name="Google Shape;412;p11"/>
            <p:cNvGrpSpPr/>
            <p:nvPr/>
          </p:nvGrpSpPr>
          <p:grpSpPr>
            <a:xfrm>
              <a:off x="9107170" y="-47625"/>
              <a:ext cx="3078131" cy="6905625"/>
              <a:chOff x="9107170" y="-47625"/>
              <a:chExt cx="3078131" cy="6905625"/>
            </a:xfrm>
          </p:grpSpPr>
          <p:sp>
            <p:nvSpPr>
              <p:cNvPr id="413" name="Google Shape;413;p11"/>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14" name="Google Shape;414;p11"/>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415" name="Google Shape;415;p11"/>
            <p:cNvGrpSpPr/>
            <p:nvPr/>
          </p:nvGrpSpPr>
          <p:grpSpPr>
            <a:xfrm>
              <a:off x="9229090" y="-50800"/>
              <a:ext cx="3078131" cy="7013798"/>
              <a:chOff x="9089390" y="0"/>
              <a:chExt cx="3078131" cy="6858000"/>
            </a:xfrm>
          </p:grpSpPr>
          <p:sp>
            <p:nvSpPr>
              <p:cNvPr id="416" name="Google Shape;416;p11"/>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17" name="Google Shape;417;p11"/>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418" name="Google Shape;418;p11"/>
            <p:cNvGrpSpPr/>
            <p:nvPr/>
          </p:nvGrpSpPr>
          <p:grpSpPr>
            <a:xfrm>
              <a:off x="9336373" y="-77900"/>
              <a:ext cx="3077845" cy="7164499"/>
              <a:chOff x="8997315" y="0"/>
              <a:chExt cx="3077845" cy="6858000"/>
            </a:xfrm>
          </p:grpSpPr>
          <p:sp>
            <p:nvSpPr>
              <p:cNvPr id="419" name="Google Shape;419;p11"/>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20" name="Google Shape;420;p11"/>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sp>
        <p:nvSpPr>
          <p:cNvPr id="421" name="Google Shape;421;p11"/>
          <p:cNvSpPr/>
          <p:nvPr/>
        </p:nvSpPr>
        <p:spPr>
          <a:xfrm>
            <a:off x="1166810" y="175448"/>
            <a:ext cx="5169386" cy="83712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C8E2B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22" name="Google Shape;422;p11"/>
          <p:cNvSpPr txBox="1"/>
          <p:nvPr/>
        </p:nvSpPr>
        <p:spPr>
          <a:xfrm>
            <a:off x="1377371" y="270846"/>
            <a:ext cx="471863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rgbClr val="23B24B"/>
                </a:solidFill>
                <a:latin typeface="Calibri"/>
                <a:ea typeface="Calibri"/>
                <a:cs typeface="Calibri"/>
                <a:sym typeface="Calibri"/>
              </a:rPr>
              <a:t>1. Khám phá bảng cộng 5</a:t>
            </a:r>
            <a:endParaRPr/>
          </a:p>
        </p:txBody>
      </p:sp>
      <p:pic>
        <p:nvPicPr>
          <p:cNvPr id="423" name="Google Shape;423;p11" descr="A cartoon of a magnifying glass&#10;&#10;Description automatically generated"/>
          <p:cNvPicPr preferRelativeResize="0"/>
          <p:nvPr/>
        </p:nvPicPr>
        <p:blipFill rotWithShape="1">
          <a:blip r:embed="rId3">
            <a:alphaModFix/>
          </a:blip>
          <a:srcRect/>
          <a:stretch/>
        </p:blipFill>
        <p:spPr>
          <a:xfrm>
            <a:off x="325682" y="69960"/>
            <a:ext cx="1048104" cy="1048104"/>
          </a:xfrm>
          <a:prstGeom prst="rect">
            <a:avLst/>
          </a:prstGeom>
          <a:noFill/>
          <a:ln>
            <a:noFill/>
          </a:ln>
        </p:spPr>
      </p:pic>
      <p:sp>
        <p:nvSpPr>
          <p:cNvPr id="424" name="Google Shape;424;p11"/>
          <p:cNvSpPr/>
          <p:nvPr/>
        </p:nvSpPr>
        <p:spPr>
          <a:xfrm>
            <a:off x="5555674" y="1823864"/>
            <a:ext cx="4836392" cy="2482021"/>
          </a:xfrm>
          <a:custGeom>
            <a:avLst/>
            <a:gdLst/>
            <a:ahLst/>
            <a:cxnLst/>
            <a:rect l="l" t="t" r="r" b="b"/>
            <a:pathLst>
              <a:path w="4836392" h="2482021" fill="none" extrusionOk="0">
                <a:moveTo>
                  <a:pt x="0" y="413678"/>
                </a:moveTo>
                <a:cubicBezTo>
                  <a:pt x="11340" y="171605"/>
                  <a:pt x="179046" y="8295"/>
                  <a:pt x="413678" y="0"/>
                </a:cubicBezTo>
                <a:cubicBezTo>
                  <a:pt x="468768" y="11427"/>
                  <a:pt x="627838" y="15733"/>
                  <a:pt x="806065" y="0"/>
                </a:cubicBezTo>
                <a:lnTo>
                  <a:pt x="806065" y="0"/>
                </a:lnTo>
                <a:cubicBezTo>
                  <a:pt x="1173251" y="35389"/>
                  <a:pt x="1645786" y="42807"/>
                  <a:pt x="2015163" y="0"/>
                </a:cubicBezTo>
                <a:cubicBezTo>
                  <a:pt x="2458815" y="141886"/>
                  <a:pt x="4165104" y="111691"/>
                  <a:pt x="4422714" y="0"/>
                </a:cubicBezTo>
                <a:cubicBezTo>
                  <a:pt x="4669951" y="14148"/>
                  <a:pt x="4832497" y="184068"/>
                  <a:pt x="4836392" y="413678"/>
                </a:cubicBezTo>
                <a:cubicBezTo>
                  <a:pt x="4891616" y="647458"/>
                  <a:pt x="4849144" y="1063952"/>
                  <a:pt x="4836392" y="1447846"/>
                </a:cubicBezTo>
                <a:lnTo>
                  <a:pt x="4836392" y="1447846"/>
                </a:lnTo>
                <a:cubicBezTo>
                  <a:pt x="4790100" y="1710137"/>
                  <a:pt x="4858823" y="1836925"/>
                  <a:pt x="4836392" y="2068351"/>
                </a:cubicBezTo>
                <a:lnTo>
                  <a:pt x="4836392" y="2068343"/>
                </a:lnTo>
                <a:cubicBezTo>
                  <a:pt x="4867365" y="2294432"/>
                  <a:pt x="4653112" y="2485725"/>
                  <a:pt x="4422714" y="2482021"/>
                </a:cubicBezTo>
                <a:cubicBezTo>
                  <a:pt x="3222368" y="2372930"/>
                  <a:pt x="2257752" y="2452575"/>
                  <a:pt x="2015163" y="2482021"/>
                </a:cubicBezTo>
                <a:cubicBezTo>
                  <a:pt x="1879625" y="2393039"/>
                  <a:pt x="964788" y="2375566"/>
                  <a:pt x="806065" y="2482021"/>
                </a:cubicBezTo>
                <a:lnTo>
                  <a:pt x="806065" y="2482021"/>
                </a:lnTo>
                <a:cubicBezTo>
                  <a:pt x="618999" y="2511030"/>
                  <a:pt x="556195" y="2466205"/>
                  <a:pt x="413678" y="2482021"/>
                </a:cubicBezTo>
                <a:cubicBezTo>
                  <a:pt x="180314" y="2469071"/>
                  <a:pt x="-10909" y="2257097"/>
                  <a:pt x="0" y="2068343"/>
                </a:cubicBezTo>
                <a:lnTo>
                  <a:pt x="0" y="2068351"/>
                </a:lnTo>
                <a:cubicBezTo>
                  <a:pt x="-818484" y="2107971"/>
                  <a:pt x="-2143625" y="2243255"/>
                  <a:pt x="-2456597" y="2261891"/>
                </a:cubicBezTo>
                <a:cubicBezTo>
                  <a:pt x="-1571485" y="1921730"/>
                  <a:pt x="-994260" y="1918196"/>
                  <a:pt x="0" y="1447846"/>
                </a:cubicBezTo>
                <a:cubicBezTo>
                  <a:pt x="-72964" y="969921"/>
                  <a:pt x="-91968" y="775918"/>
                  <a:pt x="0" y="413678"/>
                </a:cubicBezTo>
                <a:close/>
              </a:path>
              <a:path w="4836392" h="2482021" extrusionOk="0">
                <a:moveTo>
                  <a:pt x="0" y="413678"/>
                </a:moveTo>
                <a:cubicBezTo>
                  <a:pt x="36846" y="175527"/>
                  <a:pt x="167383" y="26225"/>
                  <a:pt x="413678" y="0"/>
                </a:cubicBezTo>
                <a:cubicBezTo>
                  <a:pt x="467930" y="27546"/>
                  <a:pt x="748698" y="-30682"/>
                  <a:pt x="806065" y="0"/>
                </a:cubicBezTo>
                <a:lnTo>
                  <a:pt x="806065" y="0"/>
                </a:lnTo>
                <a:cubicBezTo>
                  <a:pt x="1198747" y="22289"/>
                  <a:pt x="1506929" y="101698"/>
                  <a:pt x="2015163" y="0"/>
                </a:cubicBezTo>
                <a:cubicBezTo>
                  <a:pt x="3121628" y="-148071"/>
                  <a:pt x="3927271" y="-82554"/>
                  <a:pt x="4422714" y="0"/>
                </a:cubicBezTo>
                <a:cubicBezTo>
                  <a:pt x="4631378" y="-19336"/>
                  <a:pt x="4863973" y="163681"/>
                  <a:pt x="4836392" y="413678"/>
                </a:cubicBezTo>
                <a:cubicBezTo>
                  <a:pt x="4860889" y="709385"/>
                  <a:pt x="4905075" y="1108550"/>
                  <a:pt x="4836392" y="1447846"/>
                </a:cubicBezTo>
                <a:lnTo>
                  <a:pt x="4836392" y="1447846"/>
                </a:lnTo>
                <a:cubicBezTo>
                  <a:pt x="4823665" y="1721979"/>
                  <a:pt x="4858141" y="1930997"/>
                  <a:pt x="4836392" y="2068351"/>
                </a:cubicBezTo>
                <a:lnTo>
                  <a:pt x="4836392" y="2068343"/>
                </a:lnTo>
                <a:cubicBezTo>
                  <a:pt x="4854193" y="2285346"/>
                  <a:pt x="4644165" y="2483405"/>
                  <a:pt x="4422714" y="2482021"/>
                </a:cubicBezTo>
                <a:cubicBezTo>
                  <a:pt x="3711788" y="2525489"/>
                  <a:pt x="3041775" y="2348006"/>
                  <a:pt x="2015163" y="2482021"/>
                </a:cubicBezTo>
                <a:cubicBezTo>
                  <a:pt x="1868340" y="2412216"/>
                  <a:pt x="1047822" y="2559396"/>
                  <a:pt x="806065" y="2482021"/>
                </a:cubicBezTo>
                <a:lnTo>
                  <a:pt x="806065" y="2482021"/>
                </a:lnTo>
                <a:cubicBezTo>
                  <a:pt x="748941" y="2510920"/>
                  <a:pt x="503121" y="2447708"/>
                  <a:pt x="413678" y="2482021"/>
                </a:cubicBezTo>
                <a:cubicBezTo>
                  <a:pt x="181727" y="2486710"/>
                  <a:pt x="-466" y="2301877"/>
                  <a:pt x="0" y="2068343"/>
                </a:cubicBezTo>
                <a:lnTo>
                  <a:pt x="0" y="2068351"/>
                </a:lnTo>
                <a:cubicBezTo>
                  <a:pt x="-535907" y="2159499"/>
                  <a:pt x="-1836453" y="2106074"/>
                  <a:pt x="-2456597" y="2261891"/>
                </a:cubicBezTo>
                <a:cubicBezTo>
                  <a:pt x="-1562243" y="1875521"/>
                  <a:pt x="-541173" y="1738763"/>
                  <a:pt x="0" y="1447846"/>
                </a:cubicBezTo>
                <a:cubicBezTo>
                  <a:pt x="84708" y="1080836"/>
                  <a:pt x="-41563" y="580767"/>
                  <a:pt x="0" y="413678"/>
                </a:cubicBezTo>
                <a:close/>
              </a:path>
            </a:pathLst>
          </a:custGeom>
          <a:solidFill>
            <a:srgbClr val="E1EFD8"/>
          </a:solidFill>
          <a:ln w="28575"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Clr>
                <a:schemeClr val="dk1"/>
              </a:buClr>
              <a:buSzPts val="3600"/>
              <a:buFont typeface="Calibri"/>
              <a:buNone/>
            </a:pPr>
            <a:r>
              <a:rPr lang="en-US" sz="3600">
                <a:solidFill>
                  <a:schemeClr val="dk1"/>
                </a:solidFill>
                <a:latin typeface="Calibri"/>
                <a:ea typeface="Calibri"/>
                <a:cs typeface="Calibri"/>
                <a:sym typeface="Calibri"/>
              </a:rPr>
              <a:t>Quan sát </a:t>
            </a:r>
            <a:r>
              <a:rPr lang="en-US" sz="3600">
                <a:solidFill>
                  <a:srgbClr val="0070C0"/>
                </a:solidFill>
                <a:latin typeface="Calibri"/>
                <a:ea typeface="Calibri"/>
                <a:cs typeface="Calibri"/>
                <a:sym typeface="Calibri"/>
              </a:rPr>
              <a:t>bảng cộng 5 </a:t>
            </a:r>
            <a:r>
              <a:rPr lang="en-US" sz="3600">
                <a:solidFill>
                  <a:schemeClr val="dk1"/>
                </a:solidFill>
                <a:latin typeface="Calibri"/>
                <a:ea typeface="Calibri"/>
                <a:cs typeface="Calibri"/>
                <a:sym typeface="Calibri"/>
              </a:rPr>
              <a:t>ở </a:t>
            </a:r>
            <a:r>
              <a:rPr lang="en-US" sz="3600">
                <a:solidFill>
                  <a:srgbClr val="FF0000"/>
                </a:solidFill>
                <a:latin typeface="Calibri"/>
                <a:ea typeface="Calibri"/>
                <a:cs typeface="Calibri"/>
                <a:sym typeface="Calibri"/>
              </a:rPr>
              <a:t>trang 46 </a:t>
            </a:r>
            <a:r>
              <a:rPr lang="en-US" sz="3600">
                <a:solidFill>
                  <a:schemeClr val="dk1"/>
                </a:solidFill>
                <a:latin typeface="Calibri"/>
                <a:ea typeface="Calibri"/>
                <a:cs typeface="Calibri"/>
                <a:sym typeface="Calibri"/>
              </a:rPr>
              <a:t>và trả lời các câu hỏi.</a:t>
            </a:r>
            <a:endParaRPr sz="3600" b="0" i="0" u="none" strike="noStrike" cap="none">
              <a:solidFill>
                <a:srgbClr val="000000"/>
              </a:solidFill>
              <a:latin typeface="Open Sans"/>
              <a:ea typeface="Open Sans"/>
              <a:cs typeface="Open Sans"/>
              <a:sym typeface="Open Sans"/>
            </a:endParaRPr>
          </a:p>
        </p:txBody>
      </p:sp>
      <p:pic>
        <p:nvPicPr>
          <p:cNvPr id="425" name="Google Shape;425;p11"/>
          <p:cNvPicPr preferRelativeResize="0"/>
          <p:nvPr/>
        </p:nvPicPr>
        <p:blipFill rotWithShape="1">
          <a:blip r:embed="rId4">
            <a:alphaModFix/>
          </a:blip>
          <a:srcRect/>
          <a:stretch/>
        </p:blipFill>
        <p:spPr>
          <a:xfrm>
            <a:off x="771663" y="3617427"/>
            <a:ext cx="2020388" cy="2474199"/>
          </a:xfrm>
          <a:prstGeom prst="rect">
            <a:avLst/>
          </a:prstGeom>
          <a:noFill/>
          <a:ln>
            <a:noFill/>
          </a:ln>
        </p:spPr>
      </p:pic>
      <p:sp>
        <p:nvSpPr>
          <p:cNvPr id="426" name="Google Shape;42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427" name="Google Shape;427;p11"/>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grpSp>
        <p:nvGrpSpPr>
          <p:cNvPr id="433" name="Google Shape;433;p12"/>
          <p:cNvGrpSpPr/>
          <p:nvPr/>
        </p:nvGrpSpPr>
        <p:grpSpPr>
          <a:xfrm rot="10800000">
            <a:off x="-461737" y="-547007"/>
            <a:ext cx="3593475" cy="7477577"/>
            <a:chOff x="9107170" y="-77900"/>
            <a:chExt cx="3307048" cy="7164499"/>
          </a:xfrm>
        </p:grpSpPr>
        <p:grpSp>
          <p:nvGrpSpPr>
            <p:cNvPr id="434" name="Google Shape;434;p12"/>
            <p:cNvGrpSpPr/>
            <p:nvPr/>
          </p:nvGrpSpPr>
          <p:grpSpPr>
            <a:xfrm>
              <a:off x="9107170" y="-47625"/>
              <a:ext cx="3078131" cy="6905625"/>
              <a:chOff x="9107170" y="-47625"/>
              <a:chExt cx="3078131" cy="6905625"/>
            </a:xfrm>
          </p:grpSpPr>
          <p:sp>
            <p:nvSpPr>
              <p:cNvPr id="435" name="Google Shape;435;p12"/>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36" name="Google Shape;436;p12"/>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437" name="Google Shape;437;p12"/>
            <p:cNvGrpSpPr/>
            <p:nvPr/>
          </p:nvGrpSpPr>
          <p:grpSpPr>
            <a:xfrm>
              <a:off x="9229090" y="-50800"/>
              <a:ext cx="3078131" cy="7013798"/>
              <a:chOff x="9089390" y="0"/>
              <a:chExt cx="3078131" cy="6858000"/>
            </a:xfrm>
          </p:grpSpPr>
          <p:sp>
            <p:nvSpPr>
              <p:cNvPr id="438" name="Google Shape;438;p12"/>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39" name="Google Shape;439;p12"/>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440" name="Google Shape;440;p12"/>
            <p:cNvGrpSpPr/>
            <p:nvPr/>
          </p:nvGrpSpPr>
          <p:grpSpPr>
            <a:xfrm>
              <a:off x="9336373" y="-77900"/>
              <a:ext cx="3077845" cy="7164499"/>
              <a:chOff x="8997315" y="0"/>
              <a:chExt cx="3077845" cy="6858000"/>
            </a:xfrm>
          </p:grpSpPr>
          <p:sp>
            <p:nvSpPr>
              <p:cNvPr id="441" name="Google Shape;441;p12"/>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42" name="Google Shape;442;p12"/>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grpSp>
        <p:nvGrpSpPr>
          <p:cNvPr id="443" name="Google Shape;443;p12"/>
          <p:cNvGrpSpPr/>
          <p:nvPr/>
        </p:nvGrpSpPr>
        <p:grpSpPr>
          <a:xfrm>
            <a:off x="9067237" y="-104178"/>
            <a:ext cx="3593475" cy="7456600"/>
            <a:chOff x="9107170" y="-77900"/>
            <a:chExt cx="3307048" cy="7164499"/>
          </a:xfrm>
        </p:grpSpPr>
        <p:grpSp>
          <p:nvGrpSpPr>
            <p:cNvPr id="444" name="Google Shape;444;p12"/>
            <p:cNvGrpSpPr/>
            <p:nvPr/>
          </p:nvGrpSpPr>
          <p:grpSpPr>
            <a:xfrm>
              <a:off x="9107170" y="-47625"/>
              <a:ext cx="3078131" cy="6905625"/>
              <a:chOff x="9107170" y="-47625"/>
              <a:chExt cx="3078131" cy="6905625"/>
            </a:xfrm>
          </p:grpSpPr>
          <p:sp>
            <p:nvSpPr>
              <p:cNvPr id="445" name="Google Shape;445;p12"/>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46" name="Google Shape;446;p12"/>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447" name="Google Shape;447;p12"/>
            <p:cNvGrpSpPr/>
            <p:nvPr/>
          </p:nvGrpSpPr>
          <p:grpSpPr>
            <a:xfrm>
              <a:off x="9229090" y="-50800"/>
              <a:ext cx="3078131" cy="7013798"/>
              <a:chOff x="9089390" y="0"/>
              <a:chExt cx="3078131" cy="6858000"/>
            </a:xfrm>
          </p:grpSpPr>
          <p:sp>
            <p:nvSpPr>
              <p:cNvPr id="448" name="Google Shape;448;p12"/>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49" name="Google Shape;449;p12"/>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450" name="Google Shape;450;p12"/>
            <p:cNvGrpSpPr/>
            <p:nvPr/>
          </p:nvGrpSpPr>
          <p:grpSpPr>
            <a:xfrm>
              <a:off x="9336373" y="-77900"/>
              <a:ext cx="3077845" cy="7164499"/>
              <a:chOff x="8997315" y="0"/>
              <a:chExt cx="3077845" cy="6858000"/>
            </a:xfrm>
          </p:grpSpPr>
          <p:sp>
            <p:nvSpPr>
              <p:cNvPr id="451" name="Google Shape;451;p12"/>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52" name="Google Shape;452;p12"/>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sp>
        <p:nvSpPr>
          <p:cNvPr id="453" name="Google Shape;453;p12"/>
          <p:cNvSpPr/>
          <p:nvPr/>
        </p:nvSpPr>
        <p:spPr>
          <a:xfrm>
            <a:off x="1166810" y="175448"/>
            <a:ext cx="5569656" cy="83712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C8E2B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54" name="Google Shape;454;p12"/>
          <p:cNvSpPr txBox="1"/>
          <p:nvPr/>
        </p:nvSpPr>
        <p:spPr>
          <a:xfrm>
            <a:off x="1377370" y="270846"/>
            <a:ext cx="519099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23B24B"/>
                </a:solidFill>
                <a:latin typeface="Calibri"/>
                <a:ea typeface="Calibri"/>
                <a:cs typeface="Calibri"/>
                <a:sym typeface="Calibri"/>
              </a:rPr>
              <a:t>1. Khám phá bảng cộng 5</a:t>
            </a:r>
            <a:endParaRPr/>
          </a:p>
        </p:txBody>
      </p:sp>
      <p:pic>
        <p:nvPicPr>
          <p:cNvPr id="455" name="Google Shape;455;p12" descr="A cartoon of a magnifying glass&#10;&#10;Description automatically generated"/>
          <p:cNvPicPr preferRelativeResize="0"/>
          <p:nvPr/>
        </p:nvPicPr>
        <p:blipFill rotWithShape="1">
          <a:blip r:embed="rId3">
            <a:alphaModFix/>
          </a:blip>
          <a:srcRect/>
          <a:stretch/>
        </p:blipFill>
        <p:spPr>
          <a:xfrm>
            <a:off x="325682" y="69960"/>
            <a:ext cx="1048104" cy="1048104"/>
          </a:xfrm>
          <a:prstGeom prst="rect">
            <a:avLst/>
          </a:prstGeom>
          <a:noFill/>
          <a:ln>
            <a:noFill/>
          </a:ln>
        </p:spPr>
      </p:pic>
      <p:sp>
        <p:nvSpPr>
          <p:cNvPr id="456" name="Google Shape;456;p12"/>
          <p:cNvSpPr/>
          <p:nvPr/>
        </p:nvSpPr>
        <p:spPr>
          <a:xfrm>
            <a:off x="5319954" y="3227218"/>
            <a:ext cx="5397247" cy="1933074"/>
          </a:xfrm>
          <a:custGeom>
            <a:avLst/>
            <a:gdLst/>
            <a:ahLst/>
            <a:cxnLst/>
            <a:rect l="l" t="t" r="r" b="b"/>
            <a:pathLst>
              <a:path w="5397247" h="1933074" fill="none" extrusionOk="0">
                <a:moveTo>
                  <a:pt x="0" y="322185"/>
                </a:moveTo>
                <a:cubicBezTo>
                  <a:pt x="8688" y="133824"/>
                  <a:pt x="139380" y="6550"/>
                  <a:pt x="322185" y="0"/>
                </a:cubicBezTo>
                <a:cubicBezTo>
                  <a:pt x="514106" y="8307"/>
                  <a:pt x="791361" y="34461"/>
                  <a:pt x="899541" y="0"/>
                </a:cubicBezTo>
                <a:lnTo>
                  <a:pt x="899541" y="0"/>
                </a:lnTo>
                <a:cubicBezTo>
                  <a:pt x="1215610" y="-86188"/>
                  <a:pt x="1941707" y="-119999"/>
                  <a:pt x="2248853" y="0"/>
                </a:cubicBezTo>
                <a:cubicBezTo>
                  <a:pt x="2861805" y="141886"/>
                  <a:pt x="4767093" y="111691"/>
                  <a:pt x="5075062" y="0"/>
                </a:cubicBezTo>
                <a:cubicBezTo>
                  <a:pt x="5263869" y="8193"/>
                  <a:pt x="5380688" y="139392"/>
                  <a:pt x="5397247" y="322185"/>
                </a:cubicBezTo>
                <a:cubicBezTo>
                  <a:pt x="5458584" y="438080"/>
                  <a:pt x="5349699" y="1031341"/>
                  <a:pt x="5397247" y="1127627"/>
                </a:cubicBezTo>
                <a:lnTo>
                  <a:pt x="5397247" y="1127627"/>
                </a:lnTo>
                <a:cubicBezTo>
                  <a:pt x="5393282" y="1332371"/>
                  <a:pt x="5393947" y="1550872"/>
                  <a:pt x="5397247" y="1610895"/>
                </a:cubicBezTo>
                <a:lnTo>
                  <a:pt x="5397247" y="1610889"/>
                </a:lnTo>
                <a:cubicBezTo>
                  <a:pt x="5419443" y="1787122"/>
                  <a:pt x="5258928" y="1944453"/>
                  <a:pt x="5075062" y="1933074"/>
                </a:cubicBezTo>
                <a:cubicBezTo>
                  <a:pt x="4341573" y="1823983"/>
                  <a:pt x="3273284" y="1903628"/>
                  <a:pt x="2248853" y="1933074"/>
                </a:cubicBezTo>
                <a:cubicBezTo>
                  <a:pt x="1760905" y="2020752"/>
                  <a:pt x="1379031" y="1844896"/>
                  <a:pt x="899541" y="1933074"/>
                </a:cubicBezTo>
                <a:lnTo>
                  <a:pt x="899541" y="1933074"/>
                </a:lnTo>
                <a:cubicBezTo>
                  <a:pt x="817860" y="1881240"/>
                  <a:pt x="552352" y="1939154"/>
                  <a:pt x="322185" y="1933074"/>
                </a:cubicBezTo>
                <a:cubicBezTo>
                  <a:pt x="134173" y="1906429"/>
                  <a:pt x="-9366" y="1754727"/>
                  <a:pt x="0" y="1610889"/>
                </a:cubicBezTo>
                <a:lnTo>
                  <a:pt x="0" y="1610895"/>
                </a:lnTo>
                <a:cubicBezTo>
                  <a:pt x="-648062" y="1462444"/>
                  <a:pt x="-1946713" y="1246862"/>
                  <a:pt x="-2375598" y="1159206"/>
                </a:cubicBezTo>
                <a:cubicBezTo>
                  <a:pt x="-1542546" y="1103646"/>
                  <a:pt x="-530259" y="1268418"/>
                  <a:pt x="0" y="1127627"/>
                </a:cubicBezTo>
                <a:cubicBezTo>
                  <a:pt x="-11552" y="813510"/>
                  <a:pt x="-48591" y="640779"/>
                  <a:pt x="0" y="322185"/>
                </a:cubicBezTo>
                <a:close/>
              </a:path>
              <a:path w="5397247" h="1933074" extrusionOk="0">
                <a:moveTo>
                  <a:pt x="0" y="322185"/>
                </a:moveTo>
                <a:cubicBezTo>
                  <a:pt x="6606" y="142511"/>
                  <a:pt x="130571" y="20118"/>
                  <a:pt x="322185" y="0"/>
                </a:cubicBezTo>
                <a:cubicBezTo>
                  <a:pt x="519347" y="-20411"/>
                  <a:pt x="625068" y="45612"/>
                  <a:pt x="899541" y="0"/>
                </a:cubicBezTo>
                <a:lnTo>
                  <a:pt x="899541" y="0"/>
                </a:lnTo>
                <a:cubicBezTo>
                  <a:pt x="1218224" y="-110934"/>
                  <a:pt x="1637673" y="-65965"/>
                  <a:pt x="2248853" y="0"/>
                </a:cubicBezTo>
                <a:cubicBezTo>
                  <a:pt x="2844974" y="-148071"/>
                  <a:pt x="4009736" y="-82554"/>
                  <a:pt x="5075062" y="0"/>
                </a:cubicBezTo>
                <a:cubicBezTo>
                  <a:pt x="5247569" y="-5303"/>
                  <a:pt x="5404657" y="138463"/>
                  <a:pt x="5397247" y="322185"/>
                </a:cubicBezTo>
                <a:cubicBezTo>
                  <a:pt x="5442687" y="452060"/>
                  <a:pt x="5433845" y="819558"/>
                  <a:pt x="5397247" y="1127627"/>
                </a:cubicBezTo>
                <a:lnTo>
                  <a:pt x="5397247" y="1127627"/>
                </a:lnTo>
                <a:cubicBezTo>
                  <a:pt x="5386881" y="1187244"/>
                  <a:pt x="5402041" y="1449206"/>
                  <a:pt x="5397247" y="1610895"/>
                </a:cubicBezTo>
                <a:lnTo>
                  <a:pt x="5397247" y="1610889"/>
                </a:lnTo>
                <a:cubicBezTo>
                  <a:pt x="5426209" y="1770174"/>
                  <a:pt x="5248376" y="1933986"/>
                  <a:pt x="5075062" y="1933074"/>
                </a:cubicBezTo>
                <a:cubicBezTo>
                  <a:pt x="4365178" y="1976542"/>
                  <a:pt x="3148572" y="1799059"/>
                  <a:pt x="2248853" y="1933074"/>
                </a:cubicBezTo>
                <a:cubicBezTo>
                  <a:pt x="2033552" y="1875792"/>
                  <a:pt x="1212190" y="1965484"/>
                  <a:pt x="899541" y="1933074"/>
                </a:cubicBezTo>
                <a:lnTo>
                  <a:pt x="899541" y="1933074"/>
                </a:lnTo>
                <a:cubicBezTo>
                  <a:pt x="724689" y="1886309"/>
                  <a:pt x="406414" y="1890170"/>
                  <a:pt x="322185" y="1933074"/>
                </a:cubicBezTo>
                <a:cubicBezTo>
                  <a:pt x="123866" y="1960512"/>
                  <a:pt x="-398" y="1793160"/>
                  <a:pt x="0" y="1610889"/>
                </a:cubicBezTo>
                <a:lnTo>
                  <a:pt x="0" y="1610895"/>
                </a:lnTo>
                <a:cubicBezTo>
                  <a:pt x="-1171453" y="1437808"/>
                  <a:pt x="-1771788" y="1165473"/>
                  <a:pt x="-2375598" y="1159206"/>
                </a:cubicBezTo>
                <a:cubicBezTo>
                  <a:pt x="-2048415" y="1069411"/>
                  <a:pt x="-842411" y="1244759"/>
                  <a:pt x="0" y="1127627"/>
                </a:cubicBezTo>
                <a:cubicBezTo>
                  <a:pt x="46774" y="1015167"/>
                  <a:pt x="-37874" y="665956"/>
                  <a:pt x="0" y="322185"/>
                </a:cubicBezTo>
                <a:close/>
              </a:path>
            </a:pathLst>
          </a:custGeom>
          <a:solidFill>
            <a:srgbClr val="E1EFD8"/>
          </a:solidFill>
          <a:ln w="28575"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Clr>
                <a:schemeClr val="dk1"/>
              </a:buClr>
              <a:buSzPts val="3600"/>
              <a:buFont typeface="Calibri"/>
              <a:buNone/>
            </a:pPr>
            <a:r>
              <a:rPr lang="en-US" sz="3600">
                <a:solidFill>
                  <a:schemeClr val="dk1"/>
                </a:solidFill>
                <a:latin typeface="Calibri"/>
                <a:ea typeface="Calibri"/>
                <a:cs typeface="Calibri"/>
                <a:sym typeface="Calibri"/>
              </a:rPr>
              <a:t>Viết số vào các ô trong </a:t>
            </a:r>
            <a:r>
              <a:rPr lang="en-US" sz="3600">
                <a:solidFill>
                  <a:schemeClr val="accent1"/>
                </a:solidFill>
                <a:latin typeface="Calibri"/>
                <a:ea typeface="Calibri"/>
                <a:cs typeface="Calibri"/>
                <a:sym typeface="Calibri"/>
              </a:rPr>
              <a:t>Phiếu học tập 1</a:t>
            </a:r>
            <a:r>
              <a:rPr lang="en-US" sz="3600">
                <a:solidFill>
                  <a:schemeClr val="dk1"/>
                </a:solidFill>
                <a:latin typeface="Calibri"/>
                <a:ea typeface="Calibri"/>
                <a:cs typeface="Calibri"/>
                <a:sym typeface="Calibri"/>
              </a:rPr>
              <a:t> và trả lời câu hỏi.</a:t>
            </a:r>
            <a:endParaRPr sz="3600" b="0" i="0" u="none" strike="noStrike" cap="none">
              <a:solidFill>
                <a:srgbClr val="000000"/>
              </a:solidFill>
              <a:latin typeface="Open Sans"/>
              <a:ea typeface="Open Sans"/>
              <a:cs typeface="Open Sans"/>
              <a:sym typeface="Open Sans"/>
            </a:endParaRPr>
          </a:p>
        </p:txBody>
      </p:sp>
      <p:pic>
        <p:nvPicPr>
          <p:cNvPr id="457" name="Google Shape;457;p12"/>
          <p:cNvPicPr preferRelativeResize="0"/>
          <p:nvPr/>
        </p:nvPicPr>
        <p:blipFill rotWithShape="1">
          <a:blip r:embed="rId4">
            <a:alphaModFix/>
          </a:blip>
          <a:srcRect/>
          <a:stretch/>
        </p:blipFill>
        <p:spPr>
          <a:xfrm>
            <a:off x="771663" y="3617427"/>
            <a:ext cx="2020388" cy="2474199"/>
          </a:xfrm>
          <a:prstGeom prst="rect">
            <a:avLst/>
          </a:prstGeom>
          <a:noFill/>
          <a:ln>
            <a:noFill/>
          </a:ln>
        </p:spPr>
      </p:pic>
      <p:sp>
        <p:nvSpPr>
          <p:cNvPr id="458" name="Google Shape;45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459" name="Google Shape;459;p12"/>
          <p:cNvPicPr preferRelativeResize="0"/>
          <p:nvPr/>
        </p:nvPicPr>
        <p:blipFill rotWithShape="1">
          <a:blip r:embed="rId5">
            <a:alphaModFix/>
          </a:blip>
          <a:srcRect/>
          <a:stretch/>
        </p:blipFill>
        <p:spPr>
          <a:xfrm>
            <a:off x="771663" y="1222969"/>
            <a:ext cx="660793" cy="655690"/>
          </a:xfrm>
          <a:prstGeom prst="rect">
            <a:avLst/>
          </a:prstGeom>
          <a:noFill/>
          <a:ln>
            <a:noFill/>
          </a:ln>
        </p:spPr>
      </p:pic>
      <p:sp>
        <p:nvSpPr>
          <p:cNvPr id="460" name="Google Shape;460;p12"/>
          <p:cNvSpPr/>
          <p:nvPr/>
        </p:nvSpPr>
        <p:spPr>
          <a:xfrm>
            <a:off x="1605167" y="1150932"/>
            <a:ext cx="9004547" cy="1061249"/>
          </a:xfrm>
          <a:prstGeom prst="roundRect">
            <a:avLst>
              <a:gd name="adj" fmla="val 9154"/>
            </a:avLst>
          </a:prstGeom>
          <a:solidFill>
            <a:srgbClr val="E1EFD8"/>
          </a:solidFill>
          <a:ln>
            <a:noFill/>
          </a:ln>
        </p:spPr>
        <p:txBody>
          <a:bodyPr spcFirstLastPara="1" wrap="square" lIns="91425" tIns="91425" rIns="91425" bIns="91425" anchor="ctr" anchorCtr="0">
            <a:noAutofit/>
          </a:bodyPr>
          <a:lstStyle/>
          <a:p>
            <a:pPr marL="0" marR="0" lvl="0" indent="0" algn="just" rtl="0">
              <a:spcBef>
                <a:spcPts val="600"/>
              </a:spcBef>
              <a:spcAft>
                <a:spcPts val="600"/>
              </a:spcAft>
              <a:buNone/>
            </a:pPr>
            <a:r>
              <a:rPr lang="en-US" sz="3600">
                <a:solidFill>
                  <a:schemeClr val="dk1"/>
                </a:solidFill>
                <a:latin typeface="Calibri"/>
                <a:ea typeface="Calibri"/>
                <a:cs typeface="Calibri"/>
                <a:sym typeface="Calibri"/>
              </a:rPr>
              <a:t>Thực hành lập </a:t>
            </a:r>
            <a:r>
              <a:rPr lang="en-US" sz="3600">
                <a:solidFill>
                  <a:srgbClr val="FF0000"/>
                </a:solidFill>
                <a:latin typeface="Calibri"/>
                <a:ea typeface="Calibri"/>
                <a:cs typeface="Calibri"/>
                <a:sym typeface="Calibri"/>
              </a:rPr>
              <a:t>bảng cộng 10.</a:t>
            </a:r>
            <a:endParaRPr/>
          </a:p>
        </p:txBody>
      </p:sp>
      <p:pic>
        <p:nvPicPr>
          <p:cNvPr id="461" name="Google Shape;461;p12"/>
          <p:cNvPicPr preferRelativeResize="0"/>
          <p:nvPr/>
        </p:nvPicPr>
        <p:blipFill rotWithShape="1">
          <a:blip r:embed="rId6">
            <a:alphaModFix/>
          </a:blip>
          <a:srcRect/>
          <a:stretch/>
        </p:blipFill>
        <p:spPr>
          <a:xfrm>
            <a:off x="11655214" y="0"/>
            <a:ext cx="536786" cy="5380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grpSp>
        <p:nvGrpSpPr>
          <p:cNvPr id="467" name="Google Shape;467;p13"/>
          <p:cNvGrpSpPr/>
          <p:nvPr/>
        </p:nvGrpSpPr>
        <p:grpSpPr>
          <a:xfrm rot="10800000">
            <a:off x="-461737" y="-547007"/>
            <a:ext cx="3593475" cy="7477577"/>
            <a:chOff x="9107170" y="-77900"/>
            <a:chExt cx="3307048" cy="7164499"/>
          </a:xfrm>
        </p:grpSpPr>
        <p:grpSp>
          <p:nvGrpSpPr>
            <p:cNvPr id="468" name="Google Shape;468;p13"/>
            <p:cNvGrpSpPr/>
            <p:nvPr/>
          </p:nvGrpSpPr>
          <p:grpSpPr>
            <a:xfrm>
              <a:off x="9107170" y="-47625"/>
              <a:ext cx="3078131" cy="6905625"/>
              <a:chOff x="9107170" y="-47625"/>
              <a:chExt cx="3078131" cy="6905625"/>
            </a:xfrm>
          </p:grpSpPr>
          <p:sp>
            <p:nvSpPr>
              <p:cNvPr id="469" name="Google Shape;469;p13"/>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70" name="Google Shape;470;p13"/>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471" name="Google Shape;471;p13"/>
            <p:cNvGrpSpPr/>
            <p:nvPr/>
          </p:nvGrpSpPr>
          <p:grpSpPr>
            <a:xfrm>
              <a:off x="9229090" y="-50800"/>
              <a:ext cx="3078131" cy="7013798"/>
              <a:chOff x="9089390" y="0"/>
              <a:chExt cx="3078131" cy="6858000"/>
            </a:xfrm>
          </p:grpSpPr>
          <p:sp>
            <p:nvSpPr>
              <p:cNvPr id="472" name="Google Shape;472;p13"/>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73" name="Google Shape;473;p13"/>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474" name="Google Shape;474;p13"/>
            <p:cNvGrpSpPr/>
            <p:nvPr/>
          </p:nvGrpSpPr>
          <p:grpSpPr>
            <a:xfrm>
              <a:off x="9336373" y="-77900"/>
              <a:ext cx="3077845" cy="7164499"/>
              <a:chOff x="8997315" y="0"/>
              <a:chExt cx="3077845" cy="6858000"/>
            </a:xfrm>
          </p:grpSpPr>
          <p:sp>
            <p:nvSpPr>
              <p:cNvPr id="475" name="Google Shape;475;p13"/>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76" name="Google Shape;476;p13"/>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grpSp>
        <p:nvGrpSpPr>
          <p:cNvPr id="477" name="Google Shape;477;p13"/>
          <p:cNvGrpSpPr/>
          <p:nvPr/>
        </p:nvGrpSpPr>
        <p:grpSpPr>
          <a:xfrm>
            <a:off x="9067237" y="-104178"/>
            <a:ext cx="3593475" cy="7456600"/>
            <a:chOff x="9107170" y="-77900"/>
            <a:chExt cx="3307048" cy="7164499"/>
          </a:xfrm>
        </p:grpSpPr>
        <p:grpSp>
          <p:nvGrpSpPr>
            <p:cNvPr id="478" name="Google Shape;478;p13"/>
            <p:cNvGrpSpPr/>
            <p:nvPr/>
          </p:nvGrpSpPr>
          <p:grpSpPr>
            <a:xfrm>
              <a:off x="9107170" y="-47625"/>
              <a:ext cx="3078131" cy="6905625"/>
              <a:chOff x="9107170" y="-47625"/>
              <a:chExt cx="3078131" cy="6905625"/>
            </a:xfrm>
          </p:grpSpPr>
          <p:sp>
            <p:nvSpPr>
              <p:cNvPr id="479" name="Google Shape;479;p13"/>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80" name="Google Shape;480;p13"/>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481" name="Google Shape;481;p13"/>
            <p:cNvGrpSpPr/>
            <p:nvPr/>
          </p:nvGrpSpPr>
          <p:grpSpPr>
            <a:xfrm>
              <a:off x="9229090" y="-50800"/>
              <a:ext cx="3078131" cy="7013798"/>
              <a:chOff x="9089390" y="0"/>
              <a:chExt cx="3078131" cy="6858000"/>
            </a:xfrm>
          </p:grpSpPr>
          <p:sp>
            <p:nvSpPr>
              <p:cNvPr id="482" name="Google Shape;482;p13"/>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83" name="Google Shape;483;p13"/>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484" name="Google Shape;484;p13"/>
            <p:cNvGrpSpPr/>
            <p:nvPr/>
          </p:nvGrpSpPr>
          <p:grpSpPr>
            <a:xfrm>
              <a:off x="9336373" y="-77900"/>
              <a:ext cx="3077845" cy="7164499"/>
              <a:chOff x="8997315" y="0"/>
              <a:chExt cx="3077845" cy="6858000"/>
            </a:xfrm>
          </p:grpSpPr>
          <p:sp>
            <p:nvSpPr>
              <p:cNvPr id="485" name="Google Shape;485;p13"/>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86" name="Google Shape;486;p13"/>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sp>
        <p:nvSpPr>
          <p:cNvPr id="487" name="Google Shape;487;p13"/>
          <p:cNvSpPr/>
          <p:nvPr/>
        </p:nvSpPr>
        <p:spPr>
          <a:xfrm>
            <a:off x="1166810" y="175448"/>
            <a:ext cx="5569656" cy="83712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C8E2B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88" name="Google Shape;488;p13"/>
          <p:cNvSpPr txBox="1"/>
          <p:nvPr/>
        </p:nvSpPr>
        <p:spPr>
          <a:xfrm>
            <a:off x="1377370" y="270846"/>
            <a:ext cx="519099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23B24B"/>
                </a:solidFill>
                <a:latin typeface="Calibri"/>
                <a:ea typeface="Calibri"/>
                <a:cs typeface="Calibri"/>
                <a:sym typeface="Calibri"/>
              </a:rPr>
              <a:t>2. Khám phá bảng trừ 5</a:t>
            </a:r>
            <a:endParaRPr/>
          </a:p>
        </p:txBody>
      </p:sp>
      <p:pic>
        <p:nvPicPr>
          <p:cNvPr id="489" name="Google Shape;489;p13" descr="A cartoon of a magnifying glass&#10;&#10;Description automatically generated"/>
          <p:cNvPicPr preferRelativeResize="0"/>
          <p:nvPr/>
        </p:nvPicPr>
        <p:blipFill rotWithShape="1">
          <a:blip r:embed="rId3">
            <a:alphaModFix/>
          </a:blip>
          <a:srcRect/>
          <a:stretch/>
        </p:blipFill>
        <p:spPr>
          <a:xfrm>
            <a:off x="325682" y="69960"/>
            <a:ext cx="1048104" cy="1048104"/>
          </a:xfrm>
          <a:prstGeom prst="rect">
            <a:avLst/>
          </a:prstGeom>
          <a:noFill/>
          <a:ln>
            <a:noFill/>
          </a:ln>
        </p:spPr>
      </p:pic>
      <p:sp>
        <p:nvSpPr>
          <p:cNvPr id="490" name="Google Shape;490;p13"/>
          <p:cNvSpPr/>
          <p:nvPr/>
        </p:nvSpPr>
        <p:spPr>
          <a:xfrm>
            <a:off x="5555674" y="1823864"/>
            <a:ext cx="4836392" cy="2482021"/>
          </a:xfrm>
          <a:custGeom>
            <a:avLst/>
            <a:gdLst/>
            <a:ahLst/>
            <a:cxnLst/>
            <a:rect l="l" t="t" r="r" b="b"/>
            <a:pathLst>
              <a:path w="4836392" h="2482021" fill="none" extrusionOk="0">
                <a:moveTo>
                  <a:pt x="0" y="413678"/>
                </a:moveTo>
                <a:cubicBezTo>
                  <a:pt x="11340" y="171605"/>
                  <a:pt x="179046" y="8295"/>
                  <a:pt x="413678" y="0"/>
                </a:cubicBezTo>
                <a:cubicBezTo>
                  <a:pt x="468768" y="11427"/>
                  <a:pt x="627838" y="15733"/>
                  <a:pt x="806065" y="0"/>
                </a:cubicBezTo>
                <a:lnTo>
                  <a:pt x="806065" y="0"/>
                </a:lnTo>
                <a:cubicBezTo>
                  <a:pt x="1173251" y="35389"/>
                  <a:pt x="1645786" y="42807"/>
                  <a:pt x="2015163" y="0"/>
                </a:cubicBezTo>
                <a:cubicBezTo>
                  <a:pt x="2458815" y="141886"/>
                  <a:pt x="4165104" y="111691"/>
                  <a:pt x="4422714" y="0"/>
                </a:cubicBezTo>
                <a:cubicBezTo>
                  <a:pt x="4669951" y="14148"/>
                  <a:pt x="4832497" y="184068"/>
                  <a:pt x="4836392" y="413678"/>
                </a:cubicBezTo>
                <a:cubicBezTo>
                  <a:pt x="4891616" y="647458"/>
                  <a:pt x="4849144" y="1063952"/>
                  <a:pt x="4836392" y="1447846"/>
                </a:cubicBezTo>
                <a:lnTo>
                  <a:pt x="4836392" y="1447846"/>
                </a:lnTo>
                <a:cubicBezTo>
                  <a:pt x="4790100" y="1710137"/>
                  <a:pt x="4858823" y="1836925"/>
                  <a:pt x="4836392" y="2068351"/>
                </a:cubicBezTo>
                <a:lnTo>
                  <a:pt x="4836392" y="2068343"/>
                </a:lnTo>
                <a:cubicBezTo>
                  <a:pt x="4867365" y="2294432"/>
                  <a:pt x="4653112" y="2485725"/>
                  <a:pt x="4422714" y="2482021"/>
                </a:cubicBezTo>
                <a:cubicBezTo>
                  <a:pt x="3222368" y="2372930"/>
                  <a:pt x="2257752" y="2452575"/>
                  <a:pt x="2015163" y="2482021"/>
                </a:cubicBezTo>
                <a:cubicBezTo>
                  <a:pt x="1879625" y="2393039"/>
                  <a:pt x="964788" y="2375566"/>
                  <a:pt x="806065" y="2482021"/>
                </a:cubicBezTo>
                <a:lnTo>
                  <a:pt x="806065" y="2482021"/>
                </a:lnTo>
                <a:cubicBezTo>
                  <a:pt x="618999" y="2511030"/>
                  <a:pt x="556195" y="2466205"/>
                  <a:pt x="413678" y="2482021"/>
                </a:cubicBezTo>
                <a:cubicBezTo>
                  <a:pt x="180314" y="2469071"/>
                  <a:pt x="-10909" y="2257097"/>
                  <a:pt x="0" y="2068343"/>
                </a:cubicBezTo>
                <a:lnTo>
                  <a:pt x="0" y="2068351"/>
                </a:lnTo>
                <a:cubicBezTo>
                  <a:pt x="-818484" y="2107971"/>
                  <a:pt x="-2143625" y="2243255"/>
                  <a:pt x="-2456597" y="2261891"/>
                </a:cubicBezTo>
                <a:cubicBezTo>
                  <a:pt x="-1571485" y="1921730"/>
                  <a:pt x="-994260" y="1918196"/>
                  <a:pt x="0" y="1447846"/>
                </a:cubicBezTo>
                <a:cubicBezTo>
                  <a:pt x="-72964" y="969921"/>
                  <a:pt x="-91968" y="775918"/>
                  <a:pt x="0" y="413678"/>
                </a:cubicBezTo>
                <a:close/>
              </a:path>
              <a:path w="4836392" h="2482021" extrusionOk="0">
                <a:moveTo>
                  <a:pt x="0" y="413678"/>
                </a:moveTo>
                <a:cubicBezTo>
                  <a:pt x="36846" y="175527"/>
                  <a:pt x="167383" y="26225"/>
                  <a:pt x="413678" y="0"/>
                </a:cubicBezTo>
                <a:cubicBezTo>
                  <a:pt x="467930" y="27546"/>
                  <a:pt x="748698" y="-30682"/>
                  <a:pt x="806065" y="0"/>
                </a:cubicBezTo>
                <a:lnTo>
                  <a:pt x="806065" y="0"/>
                </a:lnTo>
                <a:cubicBezTo>
                  <a:pt x="1198747" y="22289"/>
                  <a:pt x="1506929" y="101698"/>
                  <a:pt x="2015163" y="0"/>
                </a:cubicBezTo>
                <a:cubicBezTo>
                  <a:pt x="3121628" y="-148071"/>
                  <a:pt x="3927271" y="-82554"/>
                  <a:pt x="4422714" y="0"/>
                </a:cubicBezTo>
                <a:cubicBezTo>
                  <a:pt x="4631378" y="-19336"/>
                  <a:pt x="4863973" y="163681"/>
                  <a:pt x="4836392" y="413678"/>
                </a:cubicBezTo>
                <a:cubicBezTo>
                  <a:pt x="4860889" y="709385"/>
                  <a:pt x="4905075" y="1108550"/>
                  <a:pt x="4836392" y="1447846"/>
                </a:cubicBezTo>
                <a:lnTo>
                  <a:pt x="4836392" y="1447846"/>
                </a:lnTo>
                <a:cubicBezTo>
                  <a:pt x="4823665" y="1721979"/>
                  <a:pt x="4858141" y="1930997"/>
                  <a:pt x="4836392" y="2068351"/>
                </a:cubicBezTo>
                <a:lnTo>
                  <a:pt x="4836392" y="2068343"/>
                </a:lnTo>
                <a:cubicBezTo>
                  <a:pt x="4854193" y="2285346"/>
                  <a:pt x="4644165" y="2483405"/>
                  <a:pt x="4422714" y="2482021"/>
                </a:cubicBezTo>
                <a:cubicBezTo>
                  <a:pt x="3711788" y="2525489"/>
                  <a:pt x="3041775" y="2348006"/>
                  <a:pt x="2015163" y="2482021"/>
                </a:cubicBezTo>
                <a:cubicBezTo>
                  <a:pt x="1868340" y="2412216"/>
                  <a:pt x="1047822" y="2559396"/>
                  <a:pt x="806065" y="2482021"/>
                </a:cubicBezTo>
                <a:lnTo>
                  <a:pt x="806065" y="2482021"/>
                </a:lnTo>
                <a:cubicBezTo>
                  <a:pt x="748941" y="2510920"/>
                  <a:pt x="503121" y="2447708"/>
                  <a:pt x="413678" y="2482021"/>
                </a:cubicBezTo>
                <a:cubicBezTo>
                  <a:pt x="181727" y="2486710"/>
                  <a:pt x="-466" y="2301877"/>
                  <a:pt x="0" y="2068343"/>
                </a:cubicBezTo>
                <a:lnTo>
                  <a:pt x="0" y="2068351"/>
                </a:lnTo>
                <a:cubicBezTo>
                  <a:pt x="-535907" y="2159499"/>
                  <a:pt x="-1836453" y="2106074"/>
                  <a:pt x="-2456597" y="2261891"/>
                </a:cubicBezTo>
                <a:cubicBezTo>
                  <a:pt x="-1562243" y="1875521"/>
                  <a:pt x="-541173" y="1738763"/>
                  <a:pt x="0" y="1447846"/>
                </a:cubicBezTo>
                <a:cubicBezTo>
                  <a:pt x="84708" y="1080836"/>
                  <a:pt x="-41563" y="580767"/>
                  <a:pt x="0" y="413678"/>
                </a:cubicBezTo>
                <a:close/>
              </a:path>
            </a:pathLst>
          </a:custGeom>
          <a:solidFill>
            <a:srgbClr val="E1EFD8"/>
          </a:solidFill>
          <a:ln w="28575"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Clr>
                <a:schemeClr val="dk1"/>
              </a:buClr>
              <a:buSzPts val="3600"/>
              <a:buFont typeface="Calibri"/>
              <a:buNone/>
            </a:pPr>
            <a:r>
              <a:rPr lang="en-US" sz="3600">
                <a:solidFill>
                  <a:schemeClr val="dk1"/>
                </a:solidFill>
                <a:latin typeface="Calibri"/>
                <a:ea typeface="Calibri"/>
                <a:cs typeface="Calibri"/>
                <a:sym typeface="Calibri"/>
              </a:rPr>
              <a:t>Quan sát </a:t>
            </a:r>
            <a:r>
              <a:rPr lang="en-US" sz="3600">
                <a:solidFill>
                  <a:srgbClr val="0070C0"/>
                </a:solidFill>
                <a:latin typeface="Calibri"/>
                <a:ea typeface="Calibri"/>
                <a:cs typeface="Calibri"/>
                <a:sym typeface="Calibri"/>
              </a:rPr>
              <a:t>bảng trừ 5 </a:t>
            </a:r>
            <a:r>
              <a:rPr lang="en-US" sz="3600">
                <a:solidFill>
                  <a:schemeClr val="dk1"/>
                </a:solidFill>
                <a:latin typeface="Calibri"/>
                <a:ea typeface="Calibri"/>
                <a:cs typeface="Calibri"/>
                <a:sym typeface="Calibri"/>
              </a:rPr>
              <a:t>ở </a:t>
            </a:r>
            <a:r>
              <a:rPr lang="en-US" sz="3600">
                <a:solidFill>
                  <a:srgbClr val="FF0000"/>
                </a:solidFill>
                <a:latin typeface="Calibri"/>
                <a:ea typeface="Calibri"/>
                <a:cs typeface="Calibri"/>
                <a:sym typeface="Calibri"/>
              </a:rPr>
              <a:t>trang 27 </a:t>
            </a:r>
            <a:r>
              <a:rPr lang="en-US" sz="3600">
                <a:solidFill>
                  <a:schemeClr val="dk1"/>
                </a:solidFill>
                <a:latin typeface="Calibri"/>
                <a:ea typeface="Calibri"/>
                <a:cs typeface="Calibri"/>
                <a:sym typeface="Calibri"/>
              </a:rPr>
              <a:t>và trả lời các câu hỏi.</a:t>
            </a:r>
            <a:endParaRPr sz="3600" b="0" i="0" u="none" strike="noStrike" cap="none">
              <a:solidFill>
                <a:srgbClr val="000000"/>
              </a:solidFill>
              <a:latin typeface="Open Sans"/>
              <a:ea typeface="Open Sans"/>
              <a:cs typeface="Open Sans"/>
              <a:sym typeface="Open Sans"/>
            </a:endParaRPr>
          </a:p>
        </p:txBody>
      </p:sp>
      <p:pic>
        <p:nvPicPr>
          <p:cNvPr id="491" name="Google Shape;491;p13"/>
          <p:cNvPicPr preferRelativeResize="0"/>
          <p:nvPr/>
        </p:nvPicPr>
        <p:blipFill rotWithShape="1">
          <a:blip r:embed="rId4">
            <a:alphaModFix/>
          </a:blip>
          <a:srcRect/>
          <a:stretch/>
        </p:blipFill>
        <p:spPr>
          <a:xfrm>
            <a:off x="771663" y="3617427"/>
            <a:ext cx="2020388" cy="2474199"/>
          </a:xfrm>
          <a:prstGeom prst="rect">
            <a:avLst/>
          </a:prstGeom>
          <a:noFill/>
          <a:ln>
            <a:noFill/>
          </a:ln>
        </p:spPr>
      </p:pic>
      <p:sp>
        <p:nvSpPr>
          <p:cNvPr id="492" name="Google Shape;49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493" name="Google Shape;493;p13"/>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grpSp>
        <p:nvGrpSpPr>
          <p:cNvPr id="499" name="Google Shape;499;p14"/>
          <p:cNvGrpSpPr/>
          <p:nvPr/>
        </p:nvGrpSpPr>
        <p:grpSpPr>
          <a:xfrm rot="10800000">
            <a:off x="-461737" y="-547007"/>
            <a:ext cx="3593475" cy="7477577"/>
            <a:chOff x="9107170" y="-77900"/>
            <a:chExt cx="3307048" cy="7164499"/>
          </a:xfrm>
        </p:grpSpPr>
        <p:grpSp>
          <p:nvGrpSpPr>
            <p:cNvPr id="500" name="Google Shape;500;p14"/>
            <p:cNvGrpSpPr/>
            <p:nvPr/>
          </p:nvGrpSpPr>
          <p:grpSpPr>
            <a:xfrm>
              <a:off x="9107170" y="-47625"/>
              <a:ext cx="3078131" cy="6905625"/>
              <a:chOff x="9107170" y="-47625"/>
              <a:chExt cx="3078131" cy="6905625"/>
            </a:xfrm>
          </p:grpSpPr>
          <p:sp>
            <p:nvSpPr>
              <p:cNvPr id="501" name="Google Shape;501;p14"/>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02" name="Google Shape;502;p14"/>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503" name="Google Shape;503;p14"/>
            <p:cNvGrpSpPr/>
            <p:nvPr/>
          </p:nvGrpSpPr>
          <p:grpSpPr>
            <a:xfrm>
              <a:off x="9229090" y="-50800"/>
              <a:ext cx="3078131" cy="7013798"/>
              <a:chOff x="9089390" y="0"/>
              <a:chExt cx="3078131" cy="6858000"/>
            </a:xfrm>
          </p:grpSpPr>
          <p:sp>
            <p:nvSpPr>
              <p:cNvPr id="504" name="Google Shape;504;p14"/>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05" name="Google Shape;505;p14"/>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506" name="Google Shape;506;p14"/>
            <p:cNvGrpSpPr/>
            <p:nvPr/>
          </p:nvGrpSpPr>
          <p:grpSpPr>
            <a:xfrm>
              <a:off x="9336373" y="-77900"/>
              <a:ext cx="3077845" cy="7164499"/>
              <a:chOff x="8997315" y="0"/>
              <a:chExt cx="3077845" cy="6858000"/>
            </a:xfrm>
          </p:grpSpPr>
          <p:sp>
            <p:nvSpPr>
              <p:cNvPr id="507" name="Google Shape;507;p14"/>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08" name="Google Shape;508;p14"/>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grpSp>
        <p:nvGrpSpPr>
          <p:cNvPr id="509" name="Google Shape;509;p14"/>
          <p:cNvGrpSpPr/>
          <p:nvPr/>
        </p:nvGrpSpPr>
        <p:grpSpPr>
          <a:xfrm>
            <a:off x="9067237" y="-104178"/>
            <a:ext cx="3593475" cy="7456600"/>
            <a:chOff x="9107170" y="-77900"/>
            <a:chExt cx="3307048" cy="7164499"/>
          </a:xfrm>
        </p:grpSpPr>
        <p:grpSp>
          <p:nvGrpSpPr>
            <p:cNvPr id="510" name="Google Shape;510;p14"/>
            <p:cNvGrpSpPr/>
            <p:nvPr/>
          </p:nvGrpSpPr>
          <p:grpSpPr>
            <a:xfrm>
              <a:off x="9107170" y="-47625"/>
              <a:ext cx="3078131" cy="6905625"/>
              <a:chOff x="9107170" y="-47625"/>
              <a:chExt cx="3078131" cy="6905625"/>
            </a:xfrm>
          </p:grpSpPr>
          <p:sp>
            <p:nvSpPr>
              <p:cNvPr id="511" name="Google Shape;511;p14"/>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12" name="Google Shape;512;p14"/>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513" name="Google Shape;513;p14"/>
            <p:cNvGrpSpPr/>
            <p:nvPr/>
          </p:nvGrpSpPr>
          <p:grpSpPr>
            <a:xfrm>
              <a:off x="9229090" y="-50800"/>
              <a:ext cx="3078131" cy="7013798"/>
              <a:chOff x="9089390" y="0"/>
              <a:chExt cx="3078131" cy="6858000"/>
            </a:xfrm>
          </p:grpSpPr>
          <p:sp>
            <p:nvSpPr>
              <p:cNvPr id="514" name="Google Shape;514;p14"/>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15" name="Google Shape;515;p14"/>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516" name="Google Shape;516;p14"/>
            <p:cNvGrpSpPr/>
            <p:nvPr/>
          </p:nvGrpSpPr>
          <p:grpSpPr>
            <a:xfrm>
              <a:off x="9336373" y="-77900"/>
              <a:ext cx="3077845" cy="7164499"/>
              <a:chOff x="8997315" y="0"/>
              <a:chExt cx="3077845" cy="6858000"/>
            </a:xfrm>
          </p:grpSpPr>
          <p:sp>
            <p:nvSpPr>
              <p:cNvPr id="517" name="Google Shape;517;p14"/>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18" name="Google Shape;518;p14"/>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sp>
        <p:nvSpPr>
          <p:cNvPr id="519" name="Google Shape;519;p14"/>
          <p:cNvSpPr/>
          <p:nvPr/>
        </p:nvSpPr>
        <p:spPr>
          <a:xfrm>
            <a:off x="1166810" y="175448"/>
            <a:ext cx="5569656" cy="83712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C8E2B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0" name="Google Shape;520;p14"/>
          <p:cNvSpPr txBox="1"/>
          <p:nvPr/>
        </p:nvSpPr>
        <p:spPr>
          <a:xfrm>
            <a:off x="1377370" y="270846"/>
            <a:ext cx="519099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23B24B"/>
                </a:solidFill>
                <a:latin typeface="Calibri"/>
                <a:ea typeface="Calibri"/>
                <a:cs typeface="Calibri"/>
                <a:sym typeface="Calibri"/>
              </a:rPr>
              <a:t>2. Khám phá bảng trừ 5</a:t>
            </a:r>
            <a:endParaRPr/>
          </a:p>
        </p:txBody>
      </p:sp>
      <p:pic>
        <p:nvPicPr>
          <p:cNvPr id="521" name="Google Shape;521;p14" descr="A cartoon of a magnifying glass&#10;&#10;Description automatically generated"/>
          <p:cNvPicPr preferRelativeResize="0"/>
          <p:nvPr/>
        </p:nvPicPr>
        <p:blipFill rotWithShape="1">
          <a:blip r:embed="rId3">
            <a:alphaModFix/>
          </a:blip>
          <a:srcRect/>
          <a:stretch/>
        </p:blipFill>
        <p:spPr>
          <a:xfrm>
            <a:off x="325682" y="69960"/>
            <a:ext cx="1048104" cy="1048104"/>
          </a:xfrm>
          <a:prstGeom prst="rect">
            <a:avLst/>
          </a:prstGeom>
          <a:noFill/>
          <a:ln>
            <a:noFill/>
          </a:ln>
        </p:spPr>
      </p:pic>
      <p:sp>
        <p:nvSpPr>
          <p:cNvPr id="522" name="Google Shape;522;p14"/>
          <p:cNvSpPr/>
          <p:nvPr/>
        </p:nvSpPr>
        <p:spPr>
          <a:xfrm>
            <a:off x="5319954" y="3227218"/>
            <a:ext cx="5397247" cy="1933074"/>
          </a:xfrm>
          <a:custGeom>
            <a:avLst/>
            <a:gdLst/>
            <a:ahLst/>
            <a:cxnLst/>
            <a:rect l="l" t="t" r="r" b="b"/>
            <a:pathLst>
              <a:path w="5397247" h="1933074" fill="none" extrusionOk="0">
                <a:moveTo>
                  <a:pt x="0" y="322185"/>
                </a:moveTo>
                <a:cubicBezTo>
                  <a:pt x="8688" y="133824"/>
                  <a:pt x="139380" y="6550"/>
                  <a:pt x="322185" y="0"/>
                </a:cubicBezTo>
                <a:cubicBezTo>
                  <a:pt x="514106" y="8307"/>
                  <a:pt x="791361" y="34461"/>
                  <a:pt x="899541" y="0"/>
                </a:cubicBezTo>
                <a:lnTo>
                  <a:pt x="899541" y="0"/>
                </a:lnTo>
                <a:cubicBezTo>
                  <a:pt x="1215610" y="-86188"/>
                  <a:pt x="1941707" y="-119999"/>
                  <a:pt x="2248853" y="0"/>
                </a:cubicBezTo>
                <a:cubicBezTo>
                  <a:pt x="2861805" y="141886"/>
                  <a:pt x="4767093" y="111691"/>
                  <a:pt x="5075062" y="0"/>
                </a:cubicBezTo>
                <a:cubicBezTo>
                  <a:pt x="5263869" y="8193"/>
                  <a:pt x="5380688" y="139392"/>
                  <a:pt x="5397247" y="322185"/>
                </a:cubicBezTo>
                <a:cubicBezTo>
                  <a:pt x="5458584" y="438080"/>
                  <a:pt x="5349699" y="1031341"/>
                  <a:pt x="5397247" y="1127627"/>
                </a:cubicBezTo>
                <a:lnTo>
                  <a:pt x="5397247" y="1127627"/>
                </a:lnTo>
                <a:cubicBezTo>
                  <a:pt x="5393282" y="1332371"/>
                  <a:pt x="5393947" y="1550872"/>
                  <a:pt x="5397247" y="1610895"/>
                </a:cubicBezTo>
                <a:lnTo>
                  <a:pt x="5397247" y="1610889"/>
                </a:lnTo>
                <a:cubicBezTo>
                  <a:pt x="5419443" y="1787122"/>
                  <a:pt x="5258928" y="1944453"/>
                  <a:pt x="5075062" y="1933074"/>
                </a:cubicBezTo>
                <a:cubicBezTo>
                  <a:pt x="4341573" y="1823983"/>
                  <a:pt x="3273284" y="1903628"/>
                  <a:pt x="2248853" y="1933074"/>
                </a:cubicBezTo>
                <a:cubicBezTo>
                  <a:pt x="1760905" y="2020752"/>
                  <a:pt x="1379031" y="1844896"/>
                  <a:pt x="899541" y="1933074"/>
                </a:cubicBezTo>
                <a:lnTo>
                  <a:pt x="899541" y="1933074"/>
                </a:lnTo>
                <a:cubicBezTo>
                  <a:pt x="817860" y="1881240"/>
                  <a:pt x="552352" y="1939154"/>
                  <a:pt x="322185" y="1933074"/>
                </a:cubicBezTo>
                <a:cubicBezTo>
                  <a:pt x="134173" y="1906429"/>
                  <a:pt x="-9366" y="1754727"/>
                  <a:pt x="0" y="1610889"/>
                </a:cubicBezTo>
                <a:lnTo>
                  <a:pt x="0" y="1610895"/>
                </a:lnTo>
                <a:cubicBezTo>
                  <a:pt x="-648062" y="1462444"/>
                  <a:pt x="-1946713" y="1246862"/>
                  <a:pt x="-2375598" y="1159206"/>
                </a:cubicBezTo>
                <a:cubicBezTo>
                  <a:pt x="-1542546" y="1103646"/>
                  <a:pt x="-530259" y="1268418"/>
                  <a:pt x="0" y="1127627"/>
                </a:cubicBezTo>
                <a:cubicBezTo>
                  <a:pt x="-11552" y="813510"/>
                  <a:pt x="-48591" y="640779"/>
                  <a:pt x="0" y="322185"/>
                </a:cubicBezTo>
                <a:close/>
              </a:path>
              <a:path w="5397247" h="1933074" extrusionOk="0">
                <a:moveTo>
                  <a:pt x="0" y="322185"/>
                </a:moveTo>
                <a:cubicBezTo>
                  <a:pt x="6606" y="142511"/>
                  <a:pt x="130571" y="20118"/>
                  <a:pt x="322185" y="0"/>
                </a:cubicBezTo>
                <a:cubicBezTo>
                  <a:pt x="519347" y="-20411"/>
                  <a:pt x="625068" y="45612"/>
                  <a:pt x="899541" y="0"/>
                </a:cubicBezTo>
                <a:lnTo>
                  <a:pt x="899541" y="0"/>
                </a:lnTo>
                <a:cubicBezTo>
                  <a:pt x="1218224" y="-110934"/>
                  <a:pt x="1637673" y="-65965"/>
                  <a:pt x="2248853" y="0"/>
                </a:cubicBezTo>
                <a:cubicBezTo>
                  <a:pt x="2844974" y="-148071"/>
                  <a:pt x="4009736" y="-82554"/>
                  <a:pt x="5075062" y="0"/>
                </a:cubicBezTo>
                <a:cubicBezTo>
                  <a:pt x="5247569" y="-5303"/>
                  <a:pt x="5404657" y="138463"/>
                  <a:pt x="5397247" y="322185"/>
                </a:cubicBezTo>
                <a:cubicBezTo>
                  <a:pt x="5442687" y="452060"/>
                  <a:pt x="5433845" y="819558"/>
                  <a:pt x="5397247" y="1127627"/>
                </a:cubicBezTo>
                <a:lnTo>
                  <a:pt x="5397247" y="1127627"/>
                </a:lnTo>
                <a:cubicBezTo>
                  <a:pt x="5386881" y="1187244"/>
                  <a:pt x="5402041" y="1449206"/>
                  <a:pt x="5397247" y="1610895"/>
                </a:cubicBezTo>
                <a:lnTo>
                  <a:pt x="5397247" y="1610889"/>
                </a:lnTo>
                <a:cubicBezTo>
                  <a:pt x="5426209" y="1770174"/>
                  <a:pt x="5248376" y="1933986"/>
                  <a:pt x="5075062" y="1933074"/>
                </a:cubicBezTo>
                <a:cubicBezTo>
                  <a:pt x="4365178" y="1976542"/>
                  <a:pt x="3148572" y="1799059"/>
                  <a:pt x="2248853" y="1933074"/>
                </a:cubicBezTo>
                <a:cubicBezTo>
                  <a:pt x="2033552" y="1875792"/>
                  <a:pt x="1212190" y="1965484"/>
                  <a:pt x="899541" y="1933074"/>
                </a:cubicBezTo>
                <a:lnTo>
                  <a:pt x="899541" y="1933074"/>
                </a:lnTo>
                <a:cubicBezTo>
                  <a:pt x="724689" y="1886309"/>
                  <a:pt x="406414" y="1890170"/>
                  <a:pt x="322185" y="1933074"/>
                </a:cubicBezTo>
                <a:cubicBezTo>
                  <a:pt x="123866" y="1960512"/>
                  <a:pt x="-398" y="1793160"/>
                  <a:pt x="0" y="1610889"/>
                </a:cubicBezTo>
                <a:lnTo>
                  <a:pt x="0" y="1610895"/>
                </a:lnTo>
                <a:cubicBezTo>
                  <a:pt x="-1171453" y="1437808"/>
                  <a:pt x="-1771788" y="1165473"/>
                  <a:pt x="-2375598" y="1159206"/>
                </a:cubicBezTo>
                <a:cubicBezTo>
                  <a:pt x="-2048415" y="1069411"/>
                  <a:pt x="-842411" y="1244759"/>
                  <a:pt x="0" y="1127627"/>
                </a:cubicBezTo>
                <a:cubicBezTo>
                  <a:pt x="46774" y="1015167"/>
                  <a:pt x="-37874" y="665956"/>
                  <a:pt x="0" y="322185"/>
                </a:cubicBezTo>
                <a:close/>
              </a:path>
            </a:pathLst>
          </a:custGeom>
          <a:solidFill>
            <a:srgbClr val="E1EFD8"/>
          </a:solidFill>
          <a:ln w="28575"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Clr>
                <a:schemeClr val="dk1"/>
              </a:buClr>
              <a:buSzPts val="3600"/>
              <a:buFont typeface="Calibri"/>
              <a:buNone/>
            </a:pPr>
            <a:r>
              <a:rPr lang="en-US" sz="3600">
                <a:solidFill>
                  <a:schemeClr val="dk1"/>
                </a:solidFill>
                <a:latin typeface="Calibri"/>
                <a:ea typeface="Calibri"/>
                <a:cs typeface="Calibri"/>
                <a:sym typeface="Calibri"/>
              </a:rPr>
              <a:t>Viết số vào các ô trong Phiếu học tập 2 và trả lời câu hỏi.</a:t>
            </a:r>
            <a:endParaRPr sz="3600" b="0" i="0" u="none" strike="noStrike" cap="none">
              <a:solidFill>
                <a:srgbClr val="000000"/>
              </a:solidFill>
              <a:latin typeface="Open Sans"/>
              <a:ea typeface="Open Sans"/>
              <a:cs typeface="Open Sans"/>
              <a:sym typeface="Open Sans"/>
            </a:endParaRPr>
          </a:p>
        </p:txBody>
      </p:sp>
      <p:pic>
        <p:nvPicPr>
          <p:cNvPr id="523" name="Google Shape;523;p14"/>
          <p:cNvPicPr preferRelativeResize="0"/>
          <p:nvPr/>
        </p:nvPicPr>
        <p:blipFill rotWithShape="1">
          <a:blip r:embed="rId4">
            <a:alphaModFix/>
          </a:blip>
          <a:srcRect/>
          <a:stretch/>
        </p:blipFill>
        <p:spPr>
          <a:xfrm>
            <a:off x="771663" y="3617427"/>
            <a:ext cx="2020388" cy="2474199"/>
          </a:xfrm>
          <a:prstGeom prst="rect">
            <a:avLst/>
          </a:prstGeom>
          <a:noFill/>
          <a:ln>
            <a:noFill/>
          </a:ln>
        </p:spPr>
      </p:pic>
      <p:sp>
        <p:nvSpPr>
          <p:cNvPr id="524" name="Google Shape;52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525" name="Google Shape;525;p14"/>
          <p:cNvPicPr preferRelativeResize="0"/>
          <p:nvPr/>
        </p:nvPicPr>
        <p:blipFill rotWithShape="1">
          <a:blip r:embed="rId5">
            <a:alphaModFix/>
          </a:blip>
          <a:srcRect/>
          <a:stretch/>
        </p:blipFill>
        <p:spPr>
          <a:xfrm>
            <a:off x="771663" y="1222969"/>
            <a:ext cx="660793" cy="655690"/>
          </a:xfrm>
          <a:prstGeom prst="rect">
            <a:avLst/>
          </a:prstGeom>
          <a:noFill/>
          <a:ln>
            <a:noFill/>
          </a:ln>
        </p:spPr>
      </p:pic>
      <p:sp>
        <p:nvSpPr>
          <p:cNvPr id="526" name="Google Shape;526;p14"/>
          <p:cNvSpPr/>
          <p:nvPr/>
        </p:nvSpPr>
        <p:spPr>
          <a:xfrm>
            <a:off x="1605167" y="1150932"/>
            <a:ext cx="9004547" cy="1061249"/>
          </a:xfrm>
          <a:prstGeom prst="roundRect">
            <a:avLst>
              <a:gd name="adj" fmla="val 9154"/>
            </a:avLst>
          </a:prstGeom>
          <a:solidFill>
            <a:srgbClr val="E1EFD8"/>
          </a:solidFill>
          <a:ln>
            <a:noFill/>
          </a:ln>
        </p:spPr>
        <p:txBody>
          <a:bodyPr spcFirstLastPara="1" wrap="square" lIns="91425" tIns="91425" rIns="91425" bIns="91425" anchor="ctr" anchorCtr="0">
            <a:noAutofit/>
          </a:bodyPr>
          <a:lstStyle/>
          <a:p>
            <a:pPr marL="0" marR="0" lvl="0" indent="0" algn="just" rtl="0">
              <a:spcBef>
                <a:spcPts val="600"/>
              </a:spcBef>
              <a:spcAft>
                <a:spcPts val="600"/>
              </a:spcAft>
              <a:buNone/>
            </a:pPr>
            <a:r>
              <a:rPr lang="en-US" sz="3600">
                <a:solidFill>
                  <a:schemeClr val="dk1"/>
                </a:solidFill>
                <a:latin typeface="Calibri"/>
                <a:ea typeface="Calibri"/>
                <a:cs typeface="Calibri"/>
                <a:sym typeface="Calibri"/>
              </a:rPr>
              <a:t>Thực hành lập </a:t>
            </a:r>
            <a:r>
              <a:rPr lang="en-US" sz="3600">
                <a:solidFill>
                  <a:srgbClr val="FF0000"/>
                </a:solidFill>
                <a:latin typeface="Calibri"/>
                <a:ea typeface="Calibri"/>
                <a:cs typeface="Calibri"/>
                <a:sym typeface="Calibri"/>
              </a:rPr>
              <a:t>bảng trừ 10</a:t>
            </a:r>
            <a:r>
              <a:rPr lang="en-US" sz="3600">
                <a:solidFill>
                  <a:schemeClr val="dk1"/>
                </a:solidFill>
                <a:latin typeface="Calibri"/>
                <a:ea typeface="Calibri"/>
                <a:cs typeface="Calibri"/>
                <a:sym typeface="Calibri"/>
              </a:rPr>
              <a:t>.</a:t>
            </a:r>
            <a:endParaRPr/>
          </a:p>
        </p:txBody>
      </p:sp>
      <p:pic>
        <p:nvPicPr>
          <p:cNvPr id="527" name="Google Shape;527;p14"/>
          <p:cNvPicPr preferRelativeResize="0"/>
          <p:nvPr/>
        </p:nvPicPr>
        <p:blipFill rotWithShape="1">
          <a:blip r:embed="rId6">
            <a:alphaModFix/>
          </a:blip>
          <a:srcRect/>
          <a:stretch/>
        </p:blipFill>
        <p:spPr>
          <a:xfrm>
            <a:off x="11655214" y="0"/>
            <a:ext cx="536786" cy="5380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grpSp>
        <p:nvGrpSpPr>
          <p:cNvPr id="533" name="Google Shape;533;p15"/>
          <p:cNvGrpSpPr/>
          <p:nvPr/>
        </p:nvGrpSpPr>
        <p:grpSpPr>
          <a:xfrm rot="10800000">
            <a:off x="-461737" y="-547007"/>
            <a:ext cx="3593475" cy="7477577"/>
            <a:chOff x="9107170" y="-77900"/>
            <a:chExt cx="3307048" cy="7164499"/>
          </a:xfrm>
        </p:grpSpPr>
        <p:grpSp>
          <p:nvGrpSpPr>
            <p:cNvPr id="534" name="Google Shape;534;p15"/>
            <p:cNvGrpSpPr/>
            <p:nvPr/>
          </p:nvGrpSpPr>
          <p:grpSpPr>
            <a:xfrm>
              <a:off x="9107170" y="-47625"/>
              <a:ext cx="3078131" cy="6905625"/>
              <a:chOff x="9107170" y="-47625"/>
              <a:chExt cx="3078131" cy="6905625"/>
            </a:xfrm>
          </p:grpSpPr>
          <p:sp>
            <p:nvSpPr>
              <p:cNvPr id="535" name="Google Shape;535;p15"/>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36" name="Google Shape;536;p15"/>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537" name="Google Shape;537;p15"/>
            <p:cNvGrpSpPr/>
            <p:nvPr/>
          </p:nvGrpSpPr>
          <p:grpSpPr>
            <a:xfrm>
              <a:off x="9229090" y="-50800"/>
              <a:ext cx="3078131" cy="7013798"/>
              <a:chOff x="9089390" y="0"/>
              <a:chExt cx="3078131" cy="6858000"/>
            </a:xfrm>
          </p:grpSpPr>
          <p:sp>
            <p:nvSpPr>
              <p:cNvPr id="538" name="Google Shape;538;p15"/>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39" name="Google Shape;539;p15"/>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540" name="Google Shape;540;p15"/>
            <p:cNvGrpSpPr/>
            <p:nvPr/>
          </p:nvGrpSpPr>
          <p:grpSpPr>
            <a:xfrm>
              <a:off x="9336373" y="-77900"/>
              <a:ext cx="3077845" cy="7164499"/>
              <a:chOff x="8997315" y="0"/>
              <a:chExt cx="3077845" cy="6858000"/>
            </a:xfrm>
          </p:grpSpPr>
          <p:sp>
            <p:nvSpPr>
              <p:cNvPr id="541" name="Google Shape;541;p15"/>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42" name="Google Shape;542;p15"/>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grpSp>
        <p:nvGrpSpPr>
          <p:cNvPr id="543" name="Google Shape;543;p15"/>
          <p:cNvGrpSpPr/>
          <p:nvPr/>
        </p:nvGrpSpPr>
        <p:grpSpPr>
          <a:xfrm>
            <a:off x="9067237" y="-104178"/>
            <a:ext cx="3593475" cy="7456600"/>
            <a:chOff x="9107170" y="-77900"/>
            <a:chExt cx="3307048" cy="7164499"/>
          </a:xfrm>
        </p:grpSpPr>
        <p:grpSp>
          <p:nvGrpSpPr>
            <p:cNvPr id="544" name="Google Shape;544;p15"/>
            <p:cNvGrpSpPr/>
            <p:nvPr/>
          </p:nvGrpSpPr>
          <p:grpSpPr>
            <a:xfrm>
              <a:off x="9107170" y="-47625"/>
              <a:ext cx="3078131" cy="6905625"/>
              <a:chOff x="9107170" y="-47625"/>
              <a:chExt cx="3078131" cy="6905625"/>
            </a:xfrm>
          </p:grpSpPr>
          <p:sp>
            <p:nvSpPr>
              <p:cNvPr id="545" name="Google Shape;545;p15"/>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46" name="Google Shape;546;p15"/>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547" name="Google Shape;547;p15"/>
            <p:cNvGrpSpPr/>
            <p:nvPr/>
          </p:nvGrpSpPr>
          <p:grpSpPr>
            <a:xfrm>
              <a:off x="9229090" y="-50800"/>
              <a:ext cx="3078131" cy="7013798"/>
              <a:chOff x="9089390" y="0"/>
              <a:chExt cx="3078131" cy="6858000"/>
            </a:xfrm>
          </p:grpSpPr>
          <p:sp>
            <p:nvSpPr>
              <p:cNvPr id="548" name="Google Shape;548;p15"/>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49" name="Google Shape;549;p15"/>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550" name="Google Shape;550;p15"/>
            <p:cNvGrpSpPr/>
            <p:nvPr/>
          </p:nvGrpSpPr>
          <p:grpSpPr>
            <a:xfrm>
              <a:off x="9336373" y="-77900"/>
              <a:ext cx="3077845" cy="7164499"/>
              <a:chOff x="8997315" y="0"/>
              <a:chExt cx="3077845" cy="6858000"/>
            </a:xfrm>
          </p:grpSpPr>
          <p:sp>
            <p:nvSpPr>
              <p:cNvPr id="551" name="Google Shape;551;p15"/>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52" name="Google Shape;552;p15"/>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sp>
        <p:nvSpPr>
          <p:cNvPr id="553" name="Google Shape;553;p15"/>
          <p:cNvSpPr/>
          <p:nvPr/>
        </p:nvSpPr>
        <p:spPr>
          <a:xfrm>
            <a:off x="1166810" y="175448"/>
            <a:ext cx="8385404" cy="83712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C8E2B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54" name="Google Shape;554;p15"/>
          <p:cNvSpPr txBox="1"/>
          <p:nvPr/>
        </p:nvSpPr>
        <p:spPr>
          <a:xfrm>
            <a:off x="1377370" y="270846"/>
            <a:ext cx="771305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23B24B"/>
                </a:solidFill>
                <a:latin typeface="Calibri"/>
                <a:ea typeface="Calibri"/>
                <a:cs typeface="Calibri"/>
                <a:sym typeface="Calibri"/>
              </a:rPr>
              <a:t>3. Khám phá khe trượt và thanh trượt</a:t>
            </a:r>
            <a:endParaRPr sz="3200" b="1">
              <a:solidFill>
                <a:srgbClr val="23B24B"/>
              </a:solidFill>
              <a:latin typeface="Calibri"/>
              <a:ea typeface="Calibri"/>
              <a:cs typeface="Calibri"/>
              <a:sym typeface="Calibri"/>
            </a:endParaRPr>
          </a:p>
        </p:txBody>
      </p:sp>
      <p:pic>
        <p:nvPicPr>
          <p:cNvPr id="555" name="Google Shape;555;p15" descr="A cartoon of a magnifying glass&#10;&#10;Description automatically generated"/>
          <p:cNvPicPr preferRelativeResize="0"/>
          <p:nvPr/>
        </p:nvPicPr>
        <p:blipFill rotWithShape="1">
          <a:blip r:embed="rId3">
            <a:alphaModFix/>
          </a:blip>
          <a:srcRect/>
          <a:stretch/>
        </p:blipFill>
        <p:spPr>
          <a:xfrm>
            <a:off x="325682" y="69960"/>
            <a:ext cx="1048104" cy="1048104"/>
          </a:xfrm>
          <a:prstGeom prst="rect">
            <a:avLst/>
          </a:prstGeom>
          <a:noFill/>
          <a:ln>
            <a:noFill/>
          </a:ln>
        </p:spPr>
      </p:pic>
      <p:sp>
        <p:nvSpPr>
          <p:cNvPr id="556" name="Google Shape;556;p15"/>
          <p:cNvSpPr/>
          <p:nvPr/>
        </p:nvSpPr>
        <p:spPr>
          <a:xfrm>
            <a:off x="5971294" y="2213992"/>
            <a:ext cx="4976151" cy="3172679"/>
          </a:xfrm>
          <a:custGeom>
            <a:avLst/>
            <a:gdLst/>
            <a:ahLst/>
            <a:cxnLst/>
            <a:rect l="l" t="t" r="r" b="b"/>
            <a:pathLst>
              <a:path w="4976151" h="3172679" fill="none" extrusionOk="0">
                <a:moveTo>
                  <a:pt x="0" y="528790"/>
                </a:moveTo>
                <a:cubicBezTo>
                  <a:pt x="-1265" y="195319"/>
                  <a:pt x="254365" y="-477"/>
                  <a:pt x="528790" y="0"/>
                </a:cubicBezTo>
                <a:cubicBezTo>
                  <a:pt x="657243" y="-9020"/>
                  <a:pt x="745411" y="711"/>
                  <a:pt x="829359" y="0"/>
                </a:cubicBezTo>
                <a:lnTo>
                  <a:pt x="829359" y="0"/>
                </a:lnTo>
                <a:cubicBezTo>
                  <a:pt x="1321717" y="36474"/>
                  <a:pt x="1601506" y="3131"/>
                  <a:pt x="2073396" y="0"/>
                </a:cubicBezTo>
                <a:cubicBezTo>
                  <a:pt x="3064514" y="4072"/>
                  <a:pt x="3607255" y="101831"/>
                  <a:pt x="4447361" y="0"/>
                </a:cubicBezTo>
                <a:cubicBezTo>
                  <a:pt x="4773054" y="-18654"/>
                  <a:pt x="4951620" y="225803"/>
                  <a:pt x="4976151" y="528790"/>
                </a:cubicBezTo>
                <a:cubicBezTo>
                  <a:pt x="4993895" y="742469"/>
                  <a:pt x="4974437" y="1572719"/>
                  <a:pt x="4976151" y="1850729"/>
                </a:cubicBezTo>
                <a:lnTo>
                  <a:pt x="4976151" y="1850729"/>
                </a:lnTo>
                <a:cubicBezTo>
                  <a:pt x="4974873" y="2131674"/>
                  <a:pt x="4982058" y="2315721"/>
                  <a:pt x="4976151" y="2643899"/>
                </a:cubicBezTo>
                <a:cubicBezTo>
                  <a:pt x="4976151" y="2643895"/>
                  <a:pt x="4976151" y="2643890"/>
                  <a:pt x="4976151" y="2643889"/>
                </a:cubicBezTo>
                <a:cubicBezTo>
                  <a:pt x="4991111" y="2987556"/>
                  <a:pt x="4736130" y="3224095"/>
                  <a:pt x="4447361" y="3172679"/>
                </a:cubicBezTo>
                <a:cubicBezTo>
                  <a:pt x="3421816" y="3313141"/>
                  <a:pt x="2565065" y="3086276"/>
                  <a:pt x="2073396" y="3172679"/>
                </a:cubicBezTo>
                <a:cubicBezTo>
                  <a:pt x="1847976" y="3225968"/>
                  <a:pt x="1127924" y="3125724"/>
                  <a:pt x="829359" y="3172679"/>
                </a:cubicBezTo>
                <a:lnTo>
                  <a:pt x="829359" y="3172679"/>
                </a:lnTo>
                <a:cubicBezTo>
                  <a:pt x="737679" y="3179739"/>
                  <a:pt x="613429" y="3191302"/>
                  <a:pt x="528790" y="3172679"/>
                </a:cubicBezTo>
                <a:cubicBezTo>
                  <a:pt x="225794" y="3200896"/>
                  <a:pt x="-33407" y="2978684"/>
                  <a:pt x="0" y="2643889"/>
                </a:cubicBezTo>
                <a:cubicBezTo>
                  <a:pt x="0" y="2643891"/>
                  <a:pt x="0" y="2643894"/>
                  <a:pt x="0" y="2643899"/>
                </a:cubicBezTo>
                <a:cubicBezTo>
                  <a:pt x="-319145" y="2419220"/>
                  <a:pt x="-1753877" y="1925356"/>
                  <a:pt x="-2152882" y="1968742"/>
                </a:cubicBezTo>
                <a:cubicBezTo>
                  <a:pt x="-1701208" y="1962701"/>
                  <a:pt x="-729418" y="1967102"/>
                  <a:pt x="0" y="1850729"/>
                </a:cubicBezTo>
                <a:cubicBezTo>
                  <a:pt x="97187" y="1539212"/>
                  <a:pt x="68036" y="926118"/>
                  <a:pt x="0" y="528790"/>
                </a:cubicBezTo>
                <a:close/>
              </a:path>
              <a:path w="4976151" h="3172679" extrusionOk="0">
                <a:moveTo>
                  <a:pt x="0" y="528790"/>
                </a:moveTo>
                <a:cubicBezTo>
                  <a:pt x="18949" y="231767"/>
                  <a:pt x="228765" y="11742"/>
                  <a:pt x="528790" y="0"/>
                </a:cubicBezTo>
                <a:cubicBezTo>
                  <a:pt x="638916" y="6350"/>
                  <a:pt x="741418" y="5139"/>
                  <a:pt x="829359" y="0"/>
                </a:cubicBezTo>
                <a:lnTo>
                  <a:pt x="829359" y="0"/>
                </a:lnTo>
                <a:cubicBezTo>
                  <a:pt x="1055683" y="-65353"/>
                  <a:pt x="1700942" y="-24805"/>
                  <a:pt x="2073396" y="0"/>
                </a:cubicBezTo>
                <a:cubicBezTo>
                  <a:pt x="3210124" y="-148071"/>
                  <a:pt x="3410797" y="-82554"/>
                  <a:pt x="4447361" y="0"/>
                </a:cubicBezTo>
                <a:cubicBezTo>
                  <a:pt x="4719968" y="-18977"/>
                  <a:pt x="5013318" y="207735"/>
                  <a:pt x="4976151" y="528790"/>
                </a:cubicBezTo>
                <a:cubicBezTo>
                  <a:pt x="4886738" y="1077973"/>
                  <a:pt x="5079596" y="1532697"/>
                  <a:pt x="4976151" y="1850729"/>
                </a:cubicBezTo>
                <a:lnTo>
                  <a:pt x="4976151" y="1850729"/>
                </a:lnTo>
                <a:cubicBezTo>
                  <a:pt x="5018743" y="2173595"/>
                  <a:pt x="5037772" y="2365605"/>
                  <a:pt x="4976151" y="2643899"/>
                </a:cubicBezTo>
                <a:cubicBezTo>
                  <a:pt x="4976151" y="2643896"/>
                  <a:pt x="4976151" y="2643892"/>
                  <a:pt x="4976151" y="2643889"/>
                </a:cubicBezTo>
                <a:cubicBezTo>
                  <a:pt x="4971409" y="2931687"/>
                  <a:pt x="4710533" y="3214945"/>
                  <a:pt x="4447361" y="3172679"/>
                </a:cubicBezTo>
                <a:cubicBezTo>
                  <a:pt x="3518424" y="3038866"/>
                  <a:pt x="2691185" y="3071010"/>
                  <a:pt x="2073396" y="3172679"/>
                </a:cubicBezTo>
                <a:cubicBezTo>
                  <a:pt x="1857065" y="3087989"/>
                  <a:pt x="1175528" y="3240138"/>
                  <a:pt x="829359" y="3172679"/>
                </a:cubicBezTo>
                <a:lnTo>
                  <a:pt x="829359" y="3172679"/>
                </a:lnTo>
                <a:cubicBezTo>
                  <a:pt x="780627" y="3165943"/>
                  <a:pt x="624479" y="3181959"/>
                  <a:pt x="528790" y="3172679"/>
                </a:cubicBezTo>
                <a:cubicBezTo>
                  <a:pt x="239764" y="3141111"/>
                  <a:pt x="-4156" y="2936736"/>
                  <a:pt x="0" y="2643889"/>
                </a:cubicBezTo>
                <a:cubicBezTo>
                  <a:pt x="0" y="2643890"/>
                  <a:pt x="0" y="2643897"/>
                  <a:pt x="0" y="2643899"/>
                </a:cubicBezTo>
                <a:cubicBezTo>
                  <a:pt x="-604743" y="2401512"/>
                  <a:pt x="-1664629" y="2199479"/>
                  <a:pt x="-2152882" y="1968742"/>
                </a:cubicBezTo>
                <a:cubicBezTo>
                  <a:pt x="-1078164" y="2068281"/>
                  <a:pt x="-553055" y="1786257"/>
                  <a:pt x="0" y="1850729"/>
                </a:cubicBezTo>
                <a:cubicBezTo>
                  <a:pt x="70981" y="1580599"/>
                  <a:pt x="6360" y="751053"/>
                  <a:pt x="0" y="528790"/>
                </a:cubicBezTo>
                <a:close/>
              </a:path>
            </a:pathLst>
          </a:custGeom>
          <a:solidFill>
            <a:srgbClr val="E1EFD8"/>
          </a:solidFill>
          <a:ln w="28575"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just" rtl="0">
              <a:spcBef>
                <a:spcPts val="0"/>
              </a:spcBef>
              <a:spcAft>
                <a:spcPts val="0"/>
              </a:spcAft>
              <a:buNone/>
            </a:pPr>
            <a:r>
              <a:rPr lang="en-US" sz="3600">
                <a:solidFill>
                  <a:schemeClr val="dk1"/>
                </a:solidFill>
                <a:latin typeface="Calibri"/>
                <a:ea typeface="Calibri"/>
                <a:cs typeface="Calibri"/>
                <a:sym typeface="Calibri"/>
              </a:rPr>
              <a:t>Các em hãy đọc và làm theo hướng dẫn cách tạo khe trượt và thanh trượt ở </a:t>
            </a:r>
            <a:r>
              <a:rPr lang="en-US" sz="3600" b="1">
                <a:solidFill>
                  <a:srgbClr val="FF0000"/>
                </a:solidFill>
                <a:latin typeface="Calibri"/>
                <a:ea typeface="Calibri"/>
                <a:cs typeface="Calibri"/>
                <a:sym typeface="Calibri"/>
              </a:rPr>
              <a:t>hình 2</a:t>
            </a:r>
            <a:r>
              <a:rPr lang="en-US" sz="3600" b="1">
                <a:solidFill>
                  <a:schemeClr val="dk1"/>
                </a:solidFill>
                <a:latin typeface="Calibri"/>
                <a:ea typeface="Calibri"/>
                <a:cs typeface="Calibri"/>
                <a:sym typeface="Calibri"/>
              </a:rPr>
              <a:t> </a:t>
            </a:r>
            <a:r>
              <a:rPr lang="en-US" sz="3600" b="1">
                <a:solidFill>
                  <a:srgbClr val="2F5496"/>
                </a:solidFill>
                <a:latin typeface="Calibri"/>
                <a:ea typeface="Calibri"/>
                <a:cs typeface="Calibri"/>
                <a:sym typeface="Calibri"/>
              </a:rPr>
              <a:t>trang 28</a:t>
            </a:r>
            <a:r>
              <a:rPr lang="en-US" sz="3600">
                <a:solidFill>
                  <a:schemeClr val="dk1"/>
                </a:solidFill>
                <a:latin typeface="Calibri"/>
                <a:ea typeface="Calibri"/>
                <a:cs typeface="Calibri"/>
                <a:sym typeface="Calibri"/>
              </a:rPr>
              <a:t>.</a:t>
            </a:r>
            <a:endParaRPr sz="3600" b="1">
              <a:solidFill>
                <a:srgbClr val="EF5263"/>
              </a:solidFill>
              <a:latin typeface="Calibri"/>
              <a:ea typeface="Calibri"/>
              <a:cs typeface="Calibri"/>
              <a:sym typeface="Calibri"/>
            </a:endParaRPr>
          </a:p>
        </p:txBody>
      </p:sp>
      <p:sp>
        <p:nvSpPr>
          <p:cNvPr id="557" name="Google Shape;55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558" name="Google Shape;558;p15"/>
          <p:cNvPicPr preferRelativeResize="0"/>
          <p:nvPr/>
        </p:nvPicPr>
        <p:blipFill rotWithShape="1">
          <a:blip r:embed="rId4">
            <a:alphaModFix/>
          </a:blip>
          <a:srcRect/>
          <a:stretch/>
        </p:blipFill>
        <p:spPr>
          <a:xfrm rot="-403245">
            <a:off x="1060687" y="2969241"/>
            <a:ext cx="2454850" cy="2943377"/>
          </a:xfrm>
          <a:prstGeom prst="rect">
            <a:avLst/>
          </a:prstGeom>
          <a:noFill/>
          <a:ln>
            <a:noFill/>
          </a:ln>
        </p:spPr>
      </p:pic>
      <p:pic>
        <p:nvPicPr>
          <p:cNvPr id="559" name="Google Shape;559;p15"/>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grpSp>
        <p:nvGrpSpPr>
          <p:cNvPr id="564" name="Google Shape;564;p16"/>
          <p:cNvGrpSpPr/>
          <p:nvPr/>
        </p:nvGrpSpPr>
        <p:grpSpPr>
          <a:xfrm>
            <a:off x="-212990" y="-288111"/>
            <a:ext cx="3344731" cy="7237400"/>
            <a:chOff x="-212990" y="-360681"/>
            <a:chExt cx="3344731" cy="7237400"/>
          </a:xfrm>
        </p:grpSpPr>
        <p:sp>
          <p:nvSpPr>
            <p:cNvPr id="565" name="Google Shape;565;p16"/>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66" name="Google Shape;566;p16"/>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567" name="Google Shape;567;p16"/>
          <p:cNvGrpSpPr/>
          <p:nvPr/>
        </p:nvGrpSpPr>
        <p:grpSpPr>
          <a:xfrm>
            <a:off x="-345470" y="-397390"/>
            <a:ext cx="3344731" cy="7346679"/>
            <a:chOff x="-345470" y="-469960"/>
            <a:chExt cx="3344731" cy="7376013"/>
          </a:xfrm>
        </p:grpSpPr>
        <p:sp>
          <p:nvSpPr>
            <p:cNvPr id="568" name="Google Shape;568;p16"/>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69" name="Google Shape;569;p16"/>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570" name="Google Shape;570;p16"/>
          <p:cNvGrpSpPr/>
          <p:nvPr/>
        </p:nvGrpSpPr>
        <p:grpSpPr>
          <a:xfrm>
            <a:off x="-461734" y="-526030"/>
            <a:ext cx="3344420" cy="7475319"/>
            <a:chOff x="-461734" y="-598600"/>
            <a:chExt cx="3344420" cy="7580186"/>
          </a:xfrm>
        </p:grpSpPr>
        <p:sp>
          <p:nvSpPr>
            <p:cNvPr id="571" name="Google Shape;571;p16"/>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72" name="Google Shape;572;p16"/>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573" name="Google Shape;573;p16"/>
          <p:cNvSpPr/>
          <p:nvPr/>
        </p:nvSpPr>
        <p:spPr>
          <a:xfrm>
            <a:off x="9067237" y="111007"/>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74" name="Google Shape;574;p16"/>
          <p:cNvSpPr/>
          <p:nvPr/>
        </p:nvSpPr>
        <p:spPr>
          <a:xfrm>
            <a:off x="10922262" y="-43641"/>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75" name="Google Shape;575;p16"/>
          <p:cNvSpPr/>
          <p:nvPr/>
        </p:nvSpPr>
        <p:spPr>
          <a:xfrm>
            <a:off x="9199717" y="60524"/>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76" name="Google Shape;576;p16"/>
          <p:cNvSpPr/>
          <p:nvPr/>
        </p:nvSpPr>
        <p:spPr>
          <a:xfrm>
            <a:off x="11054742" y="-43543"/>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577" name="Google Shape;577;p16"/>
          <p:cNvGrpSpPr/>
          <p:nvPr/>
        </p:nvGrpSpPr>
        <p:grpSpPr>
          <a:xfrm>
            <a:off x="9303872" y="-68116"/>
            <a:ext cx="3349561" cy="7449566"/>
            <a:chOff x="9303872" y="-24574"/>
            <a:chExt cx="3349561" cy="7449566"/>
          </a:xfrm>
        </p:grpSpPr>
        <p:sp>
          <p:nvSpPr>
            <p:cNvPr id="578" name="Google Shape;578;p16"/>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79" name="Google Shape;579;p16"/>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pic>
        <p:nvPicPr>
          <p:cNvPr id="580" name="Google Shape;580;p16"/>
          <p:cNvPicPr preferRelativeResize="0"/>
          <p:nvPr/>
        </p:nvPicPr>
        <p:blipFill rotWithShape="1">
          <a:blip r:embed="rId3">
            <a:alphaModFix/>
          </a:blip>
          <a:srcRect/>
          <a:stretch/>
        </p:blipFill>
        <p:spPr>
          <a:xfrm>
            <a:off x="1005399" y="2142632"/>
            <a:ext cx="10181202" cy="2572735"/>
          </a:xfrm>
          <a:prstGeom prst="rect">
            <a:avLst/>
          </a:prstGeom>
          <a:noFill/>
          <a:ln>
            <a:noFill/>
          </a:ln>
        </p:spPr>
      </p:pic>
      <p:grpSp>
        <p:nvGrpSpPr>
          <p:cNvPr id="581" name="Google Shape;581;p16"/>
          <p:cNvGrpSpPr/>
          <p:nvPr/>
        </p:nvGrpSpPr>
        <p:grpSpPr>
          <a:xfrm>
            <a:off x="858755" y="5600192"/>
            <a:ext cx="1455420" cy="956939"/>
            <a:chOff x="5701962" y="0"/>
            <a:chExt cx="6490038" cy="4267200"/>
          </a:xfrm>
        </p:grpSpPr>
        <p:pic>
          <p:nvPicPr>
            <p:cNvPr id="582" name="Google Shape;582;p16"/>
            <p:cNvPicPr preferRelativeResize="0"/>
            <p:nvPr/>
          </p:nvPicPr>
          <p:blipFill rotWithShape="1">
            <a:blip r:embed="rId4">
              <a:alphaModFix/>
            </a:blip>
            <a:srcRect/>
            <a:stretch/>
          </p:blipFill>
          <p:spPr>
            <a:xfrm>
              <a:off x="5701962" y="0"/>
              <a:ext cx="6490038" cy="4267200"/>
            </a:xfrm>
            <a:prstGeom prst="rect">
              <a:avLst/>
            </a:prstGeom>
            <a:noFill/>
            <a:ln>
              <a:noFill/>
            </a:ln>
          </p:spPr>
        </p:pic>
        <p:pic>
          <p:nvPicPr>
            <p:cNvPr id="583" name="Google Shape;583;p16"/>
            <p:cNvPicPr preferRelativeResize="0"/>
            <p:nvPr/>
          </p:nvPicPr>
          <p:blipFill rotWithShape="1">
            <a:blip r:embed="rId5">
              <a:alphaModFix/>
            </a:blip>
            <a:srcRect/>
            <a:stretch/>
          </p:blipFill>
          <p:spPr>
            <a:xfrm>
              <a:off x="11341607" y="3573060"/>
              <a:ext cx="507493" cy="694140"/>
            </a:xfrm>
            <a:prstGeom prst="rect">
              <a:avLst/>
            </a:prstGeom>
            <a:noFill/>
            <a:ln>
              <a:noFill/>
            </a:ln>
          </p:spPr>
        </p:pic>
      </p:grpSp>
      <p:sp>
        <p:nvSpPr>
          <p:cNvPr id="584" name="Google Shape;58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585" name="Google Shape;585;p16"/>
          <p:cNvPicPr preferRelativeResize="0"/>
          <p:nvPr/>
        </p:nvPicPr>
        <p:blipFill rotWithShape="1">
          <a:blip r:embed="rId6">
            <a:alphaModFix/>
          </a:blip>
          <a:srcRect/>
          <a:stretch/>
        </p:blipFill>
        <p:spPr>
          <a:xfrm>
            <a:off x="11655214" y="0"/>
            <a:ext cx="536786" cy="5380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17"/>
          <p:cNvSpPr/>
          <p:nvPr/>
        </p:nvSpPr>
        <p:spPr>
          <a:xfrm>
            <a:off x="1291564" y="1241583"/>
            <a:ext cx="1707854" cy="458337"/>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grpSp>
        <p:nvGrpSpPr>
          <p:cNvPr id="591" name="Google Shape;591;p17"/>
          <p:cNvGrpSpPr/>
          <p:nvPr/>
        </p:nvGrpSpPr>
        <p:grpSpPr>
          <a:xfrm>
            <a:off x="-212990" y="-317139"/>
            <a:ext cx="3344731" cy="7237400"/>
            <a:chOff x="-212990" y="-360681"/>
            <a:chExt cx="3344731" cy="7237400"/>
          </a:xfrm>
        </p:grpSpPr>
        <p:sp>
          <p:nvSpPr>
            <p:cNvPr id="592" name="Google Shape;592;p17"/>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93" name="Google Shape;593;p17"/>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594" name="Google Shape;594;p17"/>
          <p:cNvGrpSpPr/>
          <p:nvPr/>
        </p:nvGrpSpPr>
        <p:grpSpPr>
          <a:xfrm>
            <a:off x="-345470" y="-426418"/>
            <a:ext cx="3344731" cy="7346679"/>
            <a:chOff x="-345470" y="-469960"/>
            <a:chExt cx="3344731" cy="7376013"/>
          </a:xfrm>
        </p:grpSpPr>
        <p:sp>
          <p:nvSpPr>
            <p:cNvPr id="595" name="Google Shape;595;p17"/>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96" name="Google Shape;596;p17"/>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597" name="Google Shape;597;p17"/>
          <p:cNvGrpSpPr/>
          <p:nvPr/>
        </p:nvGrpSpPr>
        <p:grpSpPr>
          <a:xfrm>
            <a:off x="-461734" y="-555058"/>
            <a:ext cx="3344420" cy="7475319"/>
            <a:chOff x="-461734" y="-598600"/>
            <a:chExt cx="3344420" cy="7580186"/>
          </a:xfrm>
        </p:grpSpPr>
        <p:sp>
          <p:nvSpPr>
            <p:cNvPr id="598" name="Google Shape;598;p17"/>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99" name="Google Shape;599;p17"/>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600" name="Google Shape;600;p17"/>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01" name="Google Shape;601;p17"/>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02" name="Google Shape;602;p17"/>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03" name="Google Shape;603;p17"/>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604" name="Google Shape;604;p17"/>
          <p:cNvGrpSpPr/>
          <p:nvPr/>
        </p:nvGrpSpPr>
        <p:grpSpPr>
          <a:xfrm>
            <a:off x="9303872" y="-82630"/>
            <a:ext cx="3349561" cy="7449566"/>
            <a:chOff x="9303872" y="-24574"/>
            <a:chExt cx="3349561" cy="7449566"/>
          </a:xfrm>
        </p:grpSpPr>
        <p:sp>
          <p:nvSpPr>
            <p:cNvPr id="605" name="Google Shape;605;p17"/>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06" name="Google Shape;606;p17"/>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607" name="Google Shape;607;p17"/>
          <p:cNvSpPr/>
          <p:nvPr/>
        </p:nvSpPr>
        <p:spPr>
          <a:xfrm>
            <a:off x="1364253" y="396168"/>
            <a:ext cx="3200984" cy="672415"/>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pic>
        <p:nvPicPr>
          <p:cNvPr id="608" name="Google Shape;608;p17"/>
          <p:cNvPicPr preferRelativeResize="0"/>
          <p:nvPr/>
        </p:nvPicPr>
        <p:blipFill rotWithShape="1">
          <a:blip r:embed="rId3">
            <a:alphaModFix/>
          </a:blip>
          <a:srcRect l="-1" r="2407"/>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609" name="Google Shape;609;p17"/>
          <p:cNvSpPr txBox="1"/>
          <p:nvPr/>
        </p:nvSpPr>
        <p:spPr>
          <a:xfrm>
            <a:off x="1364253" y="1191361"/>
            <a:ext cx="173916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C55A11"/>
                </a:solidFill>
                <a:latin typeface="Calibri"/>
                <a:ea typeface="Calibri"/>
                <a:cs typeface="Calibri"/>
                <a:sym typeface="Calibri"/>
              </a:rPr>
              <a:t>1. Em có</a:t>
            </a:r>
            <a:endParaRPr sz="2800" b="1">
              <a:solidFill>
                <a:srgbClr val="C55A11"/>
              </a:solidFill>
              <a:latin typeface="Calibri"/>
              <a:ea typeface="Calibri"/>
              <a:cs typeface="Calibri"/>
              <a:sym typeface="Calibri"/>
            </a:endParaRPr>
          </a:p>
        </p:txBody>
      </p:sp>
      <p:sp>
        <p:nvSpPr>
          <p:cNvPr id="610" name="Google Shape;610;p17"/>
          <p:cNvSpPr txBox="1"/>
          <p:nvPr/>
        </p:nvSpPr>
        <p:spPr>
          <a:xfrm>
            <a:off x="1392508" y="385561"/>
            <a:ext cx="371017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5811E"/>
                </a:solidFill>
                <a:latin typeface="Calibri"/>
                <a:ea typeface="Calibri"/>
                <a:cs typeface="Calibri"/>
                <a:sym typeface="Calibri"/>
              </a:rPr>
              <a:t>Sáng chế STEM</a:t>
            </a:r>
            <a:endParaRPr/>
          </a:p>
        </p:txBody>
      </p:sp>
      <p:sp>
        <p:nvSpPr>
          <p:cNvPr id="611" name="Google Shape;61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612" name="Google Shape;612;p17"/>
          <p:cNvPicPr preferRelativeResize="0"/>
          <p:nvPr/>
        </p:nvPicPr>
        <p:blipFill rotWithShape="1">
          <a:blip r:embed="rId4">
            <a:alphaModFix/>
          </a:blip>
          <a:srcRect/>
          <a:stretch/>
        </p:blipFill>
        <p:spPr>
          <a:xfrm>
            <a:off x="5958235" y="214962"/>
            <a:ext cx="4846327" cy="3397793"/>
          </a:xfrm>
          <a:prstGeom prst="rect">
            <a:avLst/>
          </a:prstGeom>
          <a:noFill/>
          <a:ln>
            <a:noFill/>
          </a:ln>
          <a:effectLst>
            <a:outerShdw blurRad="292100" dist="139700" dir="2700000" algn="tl" rotWithShape="0">
              <a:srgbClr val="333333">
                <a:alpha val="64705"/>
              </a:srgbClr>
            </a:outerShdw>
          </a:effectLst>
        </p:spPr>
      </p:pic>
      <p:pic>
        <p:nvPicPr>
          <p:cNvPr id="613" name="Google Shape;613;p17"/>
          <p:cNvPicPr preferRelativeResize="0"/>
          <p:nvPr/>
        </p:nvPicPr>
        <p:blipFill rotWithShape="1">
          <a:blip r:embed="rId5">
            <a:alphaModFix/>
          </a:blip>
          <a:srcRect/>
          <a:stretch/>
        </p:blipFill>
        <p:spPr>
          <a:xfrm>
            <a:off x="6191982" y="3995188"/>
            <a:ext cx="4286641" cy="1853683"/>
          </a:xfrm>
          <a:prstGeom prst="rect">
            <a:avLst/>
          </a:prstGeom>
          <a:noFill/>
          <a:ln>
            <a:noFill/>
          </a:ln>
          <a:effectLst>
            <a:outerShdw blurRad="292100" dist="139700" dir="2700000" algn="tl" rotWithShape="0">
              <a:srgbClr val="333333">
                <a:alpha val="64705"/>
              </a:srgbClr>
            </a:outerShdw>
          </a:effectLst>
        </p:spPr>
      </p:pic>
      <p:pic>
        <p:nvPicPr>
          <p:cNvPr id="614" name="Google Shape;614;p17"/>
          <p:cNvPicPr preferRelativeResize="0"/>
          <p:nvPr/>
        </p:nvPicPr>
        <p:blipFill rotWithShape="1">
          <a:blip r:embed="rId6">
            <a:alphaModFix/>
          </a:blip>
          <a:srcRect/>
          <a:stretch/>
        </p:blipFill>
        <p:spPr>
          <a:xfrm>
            <a:off x="851049" y="5919247"/>
            <a:ext cx="6714543" cy="857017"/>
          </a:xfrm>
          <a:prstGeom prst="rect">
            <a:avLst/>
          </a:prstGeom>
          <a:noFill/>
          <a:ln>
            <a:noFill/>
          </a:ln>
          <a:effectLst>
            <a:outerShdw blurRad="292100" dist="139700" dir="2700000" algn="tl" rotWithShape="0">
              <a:srgbClr val="333333">
                <a:alpha val="64705"/>
              </a:srgbClr>
            </a:outerShdw>
          </a:effectLst>
        </p:spPr>
      </p:pic>
      <p:pic>
        <p:nvPicPr>
          <p:cNvPr id="615" name="Google Shape;615;p17"/>
          <p:cNvPicPr preferRelativeResize="0"/>
          <p:nvPr/>
        </p:nvPicPr>
        <p:blipFill rotWithShape="1">
          <a:blip r:embed="rId7">
            <a:alphaModFix/>
          </a:blip>
          <a:srcRect/>
          <a:stretch/>
        </p:blipFill>
        <p:spPr>
          <a:xfrm>
            <a:off x="1819619" y="3223113"/>
            <a:ext cx="2301698" cy="2759747"/>
          </a:xfrm>
          <a:prstGeom prst="rect">
            <a:avLst/>
          </a:prstGeom>
          <a:noFill/>
          <a:ln>
            <a:noFill/>
          </a:ln>
        </p:spPr>
      </p:pic>
      <p:pic>
        <p:nvPicPr>
          <p:cNvPr id="616" name="Google Shape;616;p17"/>
          <p:cNvPicPr preferRelativeResize="0"/>
          <p:nvPr/>
        </p:nvPicPr>
        <p:blipFill rotWithShape="1">
          <a:blip r:embed="rId8">
            <a:alphaModFix/>
          </a:blip>
          <a:srcRect/>
          <a:stretch/>
        </p:blipFill>
        <p:spPr>
          <a:xfrm>
            <a:off x="11655214" y="0"/>
            <a:ext cx="536786" cy="5380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18"/>
          <p:cNvSpPr/>
          <p:nvPr/>
        </p:nvSpPr>
        <p:spPr>
          <a:xfrm>
            <a:off x="1291563" y="1241583"/>
            <a:ext cx="2491999" cy="47299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grpSp>
        <p:nvGrpSpPr>
          <p:cNvPr id="622" name="Google Shape;622;p18"/>
          <p:cNvGrpSpPr/>
          <p:nvPr/>
        </p:nvGrpSpPr>
        <p:grpSpPr>
          <a:xfrm>
            <a:off x="-212990" y="-317139"/>
            <a:ext cx="3344731" cy="7237400"/>
            <a:chOff x="-212990" y="-360681"/>
            <a:chExt cx="3344731" cy="7237400"/>
          </a:xfrm>
        </p:grpSpPr>
        <p:sp>
          <p:nvSpPr>
            <p:cNvPr id="623" name="Google Shape;623;p18"/>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24" name="Google Shape;624;p18"/>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625" name="Google Shape;625;p18"/>
          <p:cNvGrpSpPr/>
          <p:nvPr/>
        </p:nvGrpSpPr>
        <p:grpSpPr>
          <a:xfrm>
            <a:off x="-345470" y="-426418"/>
            <a:ext cx="3344731" cy="7346679"/>
            <a:chOff x="-345470" y="-469960"/>
            <a:chExt cx="3344731" cy="7376013"/>
          </a:xfrm>
        </p:grpSpPr>
        <p:sp>
          <p:nvSpPr>
            <p:cNvPr id="626" name="Google Shape;626;p18"/>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27" name="Google Shape;627;p18"/>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628" name="Google Shape;628;p18"/>
          <p:cNvGrpSpPr/>
          <p:nvPr/>
        </p:nvGrpSpPr>
        <p:grpSpPr>
          <a:xfrm>
            <a:off x="-461734" y="-555058"/>
            <a:ext cx="3344420" cy="7475319"/>
            <a:chOff x="-461734" y="-598600"/>
            <a:chExt cx="3344420" cy="7580186"/>
          </a:xfrm>
        </p:grpSpPr>
        <p:sp>
          <p:nvSpPr>
            <p:cNvPr id="629" name="Google Shape;629;p18"/>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30" name="Google Shape;630;p18"/>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631" name="Google Shape;631;p18"/>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32" name="Google Shape;632;p18"/>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33" name="Google Shape;633;p18"/>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34" name="Google Shape;634;p18"/>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635" name="Google Shape;635;p18"/>
          <p:cNvGrpSpPr/>
          <p:nvPr/>
        </p:nvGrpSpPr>
        <p:grpSpPr>
          <a:xfrm>
            <a:off x="9303872" y="-82630"/>
            <a:ext cx="3349561" cy="7449566"/>
            <a:chOff x="9303872" y="-24574"/>
            <a:chExt cx="3349561" cy="7449566"/>
          </a:xfrm>
        </p:grpSpPr>
        <p:sp>
          <p:nvSpPr>
            <p:cNvPr id="636" name="Google Shape;636;p18"/>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37" name="Google Shape;637;p18"/>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638" name="Google Shape;638;p18"/>
          <p:cNvSpPr/>
          <p:nvPr/>
        </p:nvSpPr>
        <p:spPr>
          <a:xfrm>
            <a:off x="1364253" y="396168"/>
            <a:ext cx="3200984" cy="672415"/>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pic>
        <p:nvPicPr>
          <p:cNvPr id="639" name="Google Shape;639;p18"/>
          <p:cNvPicPr preferRelativeResize="0"/>
          <p:nvPr/>
        </p:nvPicPr>
        <p:blipFill rotWithShape="1">
          <a:blip r:embed="rId3">
            <a:alphaModFix/>
          </a:blip>
          <a:srcRect l="-1" r="2407"/>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640" name="Google Shape;640;p18"/>
          <p:cNvSpPr txBox="1"/>
          <p:nvPr/>
        </p:nvSpPr>
        <p:spPr>
          <a:xfrm>
            <a:off x="1364253" y="1191361"/>
            <a:ext cx="258726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C55A11"/>
                </a:solidFill>
                <a:latin typeface="Calibri"/>
                <a:ea typeface="Calibri"/>
                <a:cs typeface="Calibri"/>
                <a:sym typeface="Calibri"/>
              </a:rPr>
              <a:t>2. Em sáng tạo</a:t>
            </a:r>
            <a:endParaRPr sz="2800" b="1">
              <a:solidFill>
                <a:srgbClr val="C55A11"/>
              </a:solidFill>
              <a:latin typeface="Calibri"/>
              <a:ea typeface="Calibri"/>
              <a:cs typeface="Calibri"/>
              <a:sym typeface="Calibri"/>
            </a:endParaRPr>
          </a:p>
        </p:txBody>
      </p:sp>
      <p:sp>
        <p:nvSpPr>
          <p:cNvPr id="641" name="Google Shape;641;p18"/>
          <p:cNvSpPr txBox="1"/>
          <p:nvPr/>
        </p:nvSpPr>
        <p:spPr>
          <a:xfrm>
            <a:off x="1392508" y="385561"/>
            <a:ext cx="371017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5811E"/>
                </a:solidFill>
                <a:latin typeface="Calibri"/>
                <a:ea typeface="Calibri"/>
                <a:cs typeface="Calibri"/>
                <a:sym typeface="Calibri"/>
              </a:rPr>
              <a:t>Sáng chế STEM</a:t>
            </a:r>
            <a:endParaRPr/>
          </a:p>
        </p:txBody>
      </p:sp>
      <p:sp>
        <p:nvSpPr>
          <p:cNvPr id="642" name="Google Shape;642;p18"/>
          <p:cNvSpPr/>
          <p:nvPr/>
        </p:nvSpPr>
        <p:spPr>
          <a:xfrm>
            <a:off x="347891" y="1764803"/>
            <a:ext cx="2196526" cy="510778"/>
          </a:xfrm>
          <a:prstGeom prst="round2DiagRect">
            <a:avLst>
              <a:gd name="adj1" fmla="val 16667"/>
              <a:gd name="adj2" fmla="val 0"/>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C55A11"/>
                </a:solidFill>
                <a:latin typeface="Calibri"/>
                <a:ea typeface="Calibri"/>
                <a:cs typeface="Calibri"/>
                <a:sym typeface="Calibri"/>
              </a:rPr>
              <a:t>a) Em làm gì?</a:t>
            </a:r>
            <a:endParaRPr/>
          </a:p>
        </p:txBody>
      </p:sp>
      <p:pic>
        <p:nvPicPr>
          <p:cNvPr id="643" name="Google Shape;643;p18"/>
          <p:cNvPicPr preferRelativeResize="0"/>
          <p:nvPr/>
        </p:nvPicPr>
        <p:blipFill rotWithShape="1">
          <a:blip r:embed="rId4">
            <a:alphaModFix/>
          </a:blip>
          <a:srcRect/>
          <a:stretch/>
        </p:blipFill>
        <p:spPr>
          <a:xfrm>
            <a:off x="650501" y="3955609"/>
            <a:ext cx="2102507" cy="2598447"/>
          </a:xfrm>
          <a:prstGeom prst="rect">
            <a:avLst/>
          </a:prstGeom>
          <a:noFill/>
          <a:ln>
            <a:noFill/>
          </a:ln>
        </p:spPr>
      </p:pic>
      <p:sp>
        <p:nvSpPr>
          <p:cNvPr id="644" name="Google Shape;644;p18"/>
          <p:cNvSpPr/>
          <p:nvPr/>
        </p:nvSpPr>
        <p:spPr>
          <a:xfrm>
            <a:off x="4469616" y="1975757"/>
            <a:ext cx="6837318" cy="3503062"/>
          </a:xfrm>
          <a:custGeom>
            <a:avLst/>
            <a:gdLst/>
            <a:ahLst/>
            <a:cxnLst/>
            <a:rect l="l" t="t" r="r" b="b"/>
            <a:pathLst>
              <a:path w="6837318" h="3503062" fill="none" extrusionOk="0">
                <a:moveTo>
                  <a:pt x="-1610940" y="2616367"/>
                </a:moveTo>
                <a:cubicBezTo>
                  <a:pt x="-1006071" y="2415430"/>
                  <a:pt x="-568883" y="2130715"/>
                  <a:pt x="29657" y="1981740"/>
                </a:cubicBezTo>
                <a:cubicBezTo>
                  <a:pt x="-234314" y="1008263"/>
                  <a:pt x="1307944" y="182941"/>
                  <a:pt x="3205132" y="3420"/>
                </a:cubicBezTo>
                <a:cubicBezTo>
                  <a:pt x="4643846" y="13917"/>
                  <a:pt x="6169701" y="581928"/>
                  <a:pt x="6649764" y="1179356"/>
                </a:cubicBezTo>
                <a:cubicBezTo>
                  <a:pt x="7181257" y="1958996"/>
                  <a:pt x="5990433" y="3384153"/>
                  <a:pt x="3824019" y="3490706"/>
                </a:cubicBezTo>
                <a:cubicBezTo>
                  <a:pt x="2590057" y="3497301"/>
                  <a:pt x="1079193" y="3059682"/>
                  <a:pt x="444751" y="2615421"/>
                </a:cubicBezTo>
                <a:cubicBezTo>
                  <a:pt x="-14547" y="2693237"/>
                  <a:pt x="-989959" y="2573387"/>
                  <a:pt x="-1610940" y="2616367"/>
                </a:cubicBezTo>
                <a:close/>
              </a:path>
              <a:path w="6837318" h="3503062" extrusionOk="0">
                <a:moveTo>
                  <a:pt x="-1610940" y="2616367"/>
                </a:moveTo>
                <a:cubicBezTo>
                  <a:pt x="-914803" y="2418916"/>
                  <a:pt x="-211212" y="2025033"/>
                  <a:pt x="29657" y="1981740"/>
                </a:cubicBezTo>
                <a:cubicBezTo>
                  <a:pt x="-308717" y="929501"/>
                  <a:pt x="1214930" y="-228627"/>
                  <a:pt x="3205132" y="3420"/>
                </a:cubicBezTo>
                <a:cubicBezTo>
                  <a:pt x="4627882" y="68243"/>
                  <a:pt x="6291165" y="351134"/>
                  <a:pt x="6649764" y="1179356"/>
                </a:cubicBezTo>
                <a:cubicBezTo>
                  <a:pt x="7351233" y="2139594"/>
                  <a:pt x="6175759" y="3133826"/>
                  <a:pt x="3824019" y="3490706"/>
                </a:cubicBezTo>
                <a:cubicBezTo>
                  <a:pt x="2503596" y="3536394"/>
                  <a:pt x="1112480" y="3202030"/>
                  <a:pt x="444751" y="2615421"/>
                </a:cubicBezTo>
                <a:cubicBezTo>
                  <a:pt x="-238914" y="2492129"/>
                  <a:pt x="-1013465" y="2761795"/>
                  <a:pt x="-1610940" y="2616367"/>
                </a:cubicBezTo>
                <a:close/>
              </a:path>
            </a:pathLst>
          </a:custGeom>
          <a:solidFill>
            <a:srgbClr val="FBE4D4"/>
          </a:solidFill>
          <a:ln w="28575" cap="flat" cmpd="sng">
            <a:solidFill>
              <a:srgbClr val="C55A1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Clr>
                <a:schemeClr val="dk1"/>
              </a:buClr>
              <a:buSzPts val="3600"/>
              <a:buFont typeface="Calibri"/>
              <a:buNone/>
            </a:pPr>
            <a:r>
              <a:rPr lang="en-US" sz="3600">
                <a:solidFill>
                  <a:schemeClr val="dk1"/>
                </a:solidFill>
                <a:latin typeface="Calibri"/>
                <a:ea typeface="Calibri"/>
                <a:cs typeface="Calibri"/>
                <a:sym typeface="Calibri"/>
              </a:rPr>
              <a:t>Em quan sát </a:t>
            </a:r>
            <a:r>
              <a:rPr lang="en-US" sz="3600" b="1">
                <a:solidFill>
                  <a:schemeClr val="dk1"/>
                </a:solidFill>
                <a:latin typeface="Calibri"/>
                <a:ea typeface="Calibri"/>
                <a:cs typeface="Calibri"/>
                <a:sym typeface="Calibri"/>
              </a:rPr>
              <a:t>thước trượt cộng trừ </a:t>
            </a:r>
            <a:r>
              <a:rPr lang="en-US" sz="3600">
                <a:solidFill>
                  <a:schemeClr val="dk1"/>
                </a:solidFill>
                <a:latin typeface="Calibri"/>
                <a:ea typeface="Calibri"/>
                <a:cs typeface="Calibri"/>
                <a:sym typeface="Calibri"/>
              </a:rPr>
              <a:t>ở </a:t>
            </a:r>
            <a:r>
              <a:rPr lang="en-US" sz="3600" b="1">
                <a:solidFill>
                  <a:srgbClr val="FF0000"/>
                </a:solidFill>
                <a:latin typeface="Calibri"/>
                <a:ea typeface="Calibri"/>
                <a:cs typeface="Calibri"/>
                <a:sym typeface="Calibri"/>
              </a:rPr>
              <a:t>hình 3</a:t>
            </a:r>
            <a:r>
              <a:rPr lang="en-US" sz="3600" b="1">
                <a:solidFill>
                  <a:schemeClr val="dk1"/>
                </a:solidFill>
                <a:latin typeface="Calibri"/>
                <a:ea typeface="Calibri"/>
                <a:cs typeface="Calibri"/>
                <a:sym typeface="Calibri"/>
              </a:rPr>
              <a:t> </a:t>
            </a:r>
            <a:r>
              <a:rPr lang="en-US" sz="3600" b="1">
                <a:solidFill>
                  <a:srgbClr val="2F5496"/>
                </a:solidFill>
                <a:latin typeface="Calibri"/>
                <a:ea typeface="Calibri"/>
                <a:cs typeface="Calibri"/>
                <a:sym typeface="Calibri"/>
              </a:rPr>
              <a:t>trang 29</a:t>
            </a:r>
            <a:r>
              <a:rPr lang="en-US" sz="3600">
                <a:solidFill>
                  <a:schemeClr val="dk1"/>
                </a:solidFill>
                <a:latin typeface="Calibri"/>
                <a:ea typeface="Calibri"/>
                <a:cs typeface="Calibri"/>
                <a:sym typeface="Calibri"/>
              </a:rPr>
              <a:t> và cùng bạn trả lời các câu hỏi.</a:t>
            </a:r>
            <a:endParaRPr sz="3600">
              <a:solidFill>
                <a:schemeClr val="dk1"/>
              </a:solidFill>
              <a:latin typeface="Calibri"/>
              <a:ea typeface="Calibri"/>
              <a:cs typeface="Calibri"/>
              <a:sym typeface="Calibri"/>
            </a:endParaRPr>
          </a:p>
        </p:txBody>
      </p:sp>
      <p:sp>
        <p:nvSpPr>
          <p:cNvPr id="645" name="Google Shape;645;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646" name="Google Shape;646;p18"/>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1" descr="A blue and white clouds in space&#10;&#10;Description automatically generated"/>
          <p:cNvPicPr preferRelativeResize="0"/>
          <p:nvPr/>
        </p:nvPicPr>
        <p:blipFill rotWithShape="1">
          <a:blip r:embed="rId3">
            <a:alphaModFix/>
          </a:blip>
          <a:srcRect/>
          <a:stretch/>
        </p:blipFill>
        <p:spPr>
          <a:xfrm>
            <a:off x="1" y="0"/>
            <a:ext cx="12192000" cy="7313190"/>
          </a:xfrm>
          <a:prstGeom prst="rect">
            <a:avLst/>
          </a:prstGeom>
          <a:noFill/>
          <a:ln>
            <a:noFill/>
          </a:ln>
        </p:spPr>
      </p:pic>
      <p:pic>
        <p:nvPicPr>
          <p:cNvPr id="180" name="Google Shape;180;p1"/>
          <p:cNvPicPr preferRelativeResize="0"/>
          <p:nvPr/>
        </p:nvPicPr>
        <p:blipFill rotWithShape="1">
          <a:blip r:embed="rId4">
            <a:alphaModFix/>
          </a:blip>
          <a:srcRect/>
          <a:stretch/>
        </p:blipFill>
        <p:spPr>
          <a:xfrm>
            <a:off x="11016342" y="157267"/>
            <a:ext cx="1023257" cy="1025717"/>
          </a:xfrm>
          <a:prstGeom prst="rect">
            <a:avLst/>
          </a:prstGeom>
          <a:noFill/>
          <a:ln>
            <a:noFill/>
          </a:ln>
        </p:spPr>
      </p:pic>
      <p:pic>
        <p:nvPicPr>
          <p:cNvPr id="181" name="Google Shape;181;p1"/>
          <p:cNvPicPr preferRelativeResize="0"/>
          <p:nvPr/>
        </p:nvPicPr>
        <p:blipFill rotWithShape="1">
          <a:blip r:embed="rId5">
            <a:alphaModFix/>
          </a:blip>
          <a:srcRect/>
          <a:stretch/>
        </p:blipFill>
        <p:spPr>
          <a:xfrm>
            <a:off x="629916" y="910678"/>
            <a:ext cx="7343144" cy="5172975"/>
          </a:xfrm>
          <a:prstGeom prst="rect">
            <a:avLst/>
          </a:prstGeom>
          <a:noFill/>
          <a:ln>
            <a:noFill/>
          </a:ln>
          <a:effectLst>
            <a:outerShdw blurRad="50800" dist="330200" dir="2700000" algn="tl" rotWithShape="0">
              <a:srgbClr val="000000">
                <a:alpha val="40000"/>
              </a:srgbClr>
            </a:outerShdw>
          </a:effectLst>
        </p:spPr>
      </p:pic>
      <p:pic>
        <p:nvPicPr>
          <p:cNvPr id="182" name="Google Shape;182;p1"/>
          <p:cNvPicPr preferRelativeResize="0"/>
          <p:nvPr/>
        </p:nvPicPr>
        <p:blipFill rotWithShape="1">
          <a:blip r:embed="rId6">
            <a:alphaModFix/>
          </a:blip>
          <a:srcRect/>
          <a:stretch/>
        </p:blipFill>
        <p:spPr>
          <a:xfrm>
            <a:off x="7973060" y="1296501"/>
            <a:ext cx="4450989" cy="440132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800"/>
                                  </p:stCondLst>
                                  <p:childTnLst>
                                    <p:set>
                                      <p:cBhvr>
                                        <p:cTn id="6" dur="1" fill="hold">
                                          <p:stCondLst>
                                            <p:cond delay="0"/>
                                          </p:stCondLst>
                                        </p:cTn>
                                        <p:tgtEl>
                                          <p:spTgt spid="181"/>
                                        </p:tgtEl>
                                        <p:attrNameLst>
                                          <p:attrName>style.visibility</p:attrName>
                                        </p:attrNameLst>
                                      </p:cBhvr>
                                      <p:to>
                                        <p:strVal val="visible"/>
                                      </p:to>
                                    </p:set>
                                    <p:anim calcmode="lin" valueType="num">
                                      <p:cBhvr additive="base">
                                        <p:cTn id="7" dur="500"/>
                                        <p:tgtEl>
                                          <p:spTgt spid="1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19"/>
          <p:cNvSpPr/>
          <p:nvPr/>
        </p:nvSpPr>
        <p:spPr>
          <a:xfrm>
            <a:off x="1291563" y="1241583"/>
            <a:ext cx="2491999" cy="47299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grpSp>
        <p:nvGrpSpPr>
          <p:cNvPr id="652" name="Google Shape;652;p19"/>
          <p:cNvGrpSpPr/>
          <p:nvPr/>
        </p:nvGrpSpPr>
        <p:grpSpPr>
          <a:xfrm>
            <a:off x="-212990" y="-317139"/>
            <a:ext cx="3344731" cy="7237400"/>
            <a:chOff x="-212990" y="-360681"/>
            <a:chExt cx="3344731" cy="7237400"/>
          </a:xfrm>
        </p:grpSpPr>
        <p:sp>
          <p:nvSpPr>
            <p:cNvPr id="653" name="Google Shape;653;p19"/>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54" name="Google Shape;654;p19"/>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655" name="Google Shape;655;p19"/>
          <p:cNvGrpSpPr/>
          <p:nvPr/>
        </p:nvGrpSpPr>
        <p:grpSpPr>
          <a:xfrm>
            <a:off x="-345470" y="-426418"/>
            <a:ext cx="3344731" cy="7346679"/>
            <a:chOff x="-345470" y="-469960"/>
            <a:chExt cx="3344731" cy="7376013"/>
          </a:xfrm>
        </p:grpSpPr>
        <p:sp>
          <p:nvSpPr>
            <p:cNvPr id="656" name="Google Shape;656;p19"/>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57" name="Google Shape;657;p19"/>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658" name="Google Shape;658;p19"/>
          <p:cNvGrpSpPr/>
          <p:nvPr/>
        </p:nvGrpSpPr>
        <p:grpSpPr>
          <a:xfrm>
            <a:off x="-461734" y="-555058"/>
            <a:ext cx="3344420" cy="7475319"/>
            <a:chOff x="-461734" y="-598600"/>
            <a:chExt cx="3344420" cy="7580186"/>
          </a:xfrm>
        </p:grpSpPr>
        <p:sp>
          <p:nvSpPr>
            <p:cNvPr id="659" name="Google Shape;659;p19"/>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60" name="Google Shape;660;p19"/>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661" name="Google Shape;661;p19"/>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62" name="Google Shape;662;p19"/>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63" name="Google Shape;663;p19"/>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64" name="Google Shape;664;p19"/>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665" name="Google Shape;665;p19"/>
          <p:cNvGrpSpPr/>
          <p:nvPr/>
        </p:nvGrpSpPr>
        <p:grpSpPr>
          <a:xfrm>
            <a:off x="9303872" y="-82630"/>
            <a:ext cx="3349561" cy="7449566"/>
            <a:chOff x="9303872" y="-24574"/>
            <a:chExt cx="3349561" cy="7449566"/>
          </a:xfrm>
        </p:grpSpPr>
        <p:sp>
          <p:nvSpPr>
            <p:cNvPr id="666" name="Google Shape;666;p19"/>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67" name="Google Shape;667;p19"/>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668" name="Google Shape;668;p19"/>
          <p:cNvSpPr/>
          <p:nvPr/>
        </p:nvSpPr>
        <p:spPr>
          <a:xfrm>
            <a:off x="1364253" y="396168"/>
            <a:ext cx="3200984" cy="672415"/>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pic>
        <p:nvPicPr>
          <p:cNvPr id="669" name="Google Shape;669;p19"/>
          <p:cNvPicPr preferRelativeResize="0"/>
          <p:nvPr/>
        </p:nvPicPr>
        <p:blipFill rotWithShape="1">
          <a:blip r:embed="rId3">
            <a:alphaModFix/>
          </a:blip>
          <a:srcRect l="-1" r="2407"/>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670" name="Google Shape;670;p19"/>
          <p:cNvSpPr txBox="1"/>
          <p:nvPr/>
        </p:nvSpPr>
        <p:spPr>
          <a:xfrm>
            <a:off x="1364253" y="1191361"/>
            <a:ext cx="258726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C55A11"/>
                </a:solidFill>
                <a:latin typeface="Calibri"/>
                <a:ea typeface="Calibri"/>
                <a:cs typeface="Calibri"/>
                <a:sym typeface="Calibri"/>
              </a:rPr>
              <a:t>2. Em sáng tạo</a:t>
            </a:r>
            <a:endParaRPr sz="2800" b="1">
              <a:solidFill>
                <a:srgbClr val="C55A11"/>
              </a:solidFill>
              <a:latin typeface="Calibri"/>
              <a:ea typeface="Calibri"/>
              <a:cs typeface="Calibri"/>
              <a:sym typeface="Calibri"/>
            </a:endParaRPr>
          </a:p>
        </p:txBody>
      </p:sp>
      <p:sp>
        <p:nvSpPr>
          <p:cNvPr id="671" name="Google Shape;671;p19"/>
          <p:cNvSpPr txBox="1"/>
          <p:nvPr/>
        </p:nvSpPr>
        <p:spPr>
          <a:xfrm>
            <a:off x="1392508" y="385561"/>
            <a:ext cx="371017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5811E"/>
                </a:solidFill>
                <a:latin typeface="Calibri"/>
                <a:ea typeface="Calibri"/>
                <a:cs typeface="Calibri"/>
                <a:sym typeface="Calibri"/>
              </a:rPr>
              <a:t>Sáng chế STEM</a:t>
            </a:r>
            <a:endParaRPr/>
          </a:p>
        </p:txBody>
      </p:sp>
      <p:sp>
        <p:nvSpPr>
          <p:cNvPr id="672" name="Google Shape;672;p19"/>
          <p:cNvSpPr/>
          <p:nvPr/>
        </p:nvSpPr>
        <p:spPr>
          <a:xfrm>
            <a:off x="347891" y="1764803"/>
            <a:ext cx="2196526" cy="510778"/>
          </a:xfrm>
          <a:prstGeom prst="round2DiagRect">
            <a:avLst>
              <a:gd name="adj1" fmla="val 16667"/>
              <a:gd name="adj2" fmla="val 0"/>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C55A11"/>
                </a:solidFill>
                <a:latin typeface="Calibri"/>
                <a:ea typeface="Calibri"/>
                <a:cs typeface="Calibri"/>
                <a:sym typeface="Calibri"/>
              </a:rPr>
              <a:t>a) Em làm gì?</a:t>
            </a:r>
            <a:endParaRPr/>
          </a:p>
        </p:txBody>
      </p:sp>
      <p:pic>
        <p:nvPicPr>
          <p:cNvPr id="673" name="Google Shape;673;p19"/>
          <p:cNvPicPr preferRelativeResize="0"/>
          <p:nvPr/>
        </p:nvPicPr>
        <p:blipFill rotWithShape="1">
          <a:blip r:embed="rId4">
            <a:alphaModFix/>
          </a:blip>
          <a:srcRect/>
          <a:stretch/>
        </p:blipFill>
        <p:spPr>
          <a:xfrm>
            <a:off x="650501" y="3955609"/>
            <a:ext cx="2102507" cy="2598447"/>
          </a:xfrm>
          <a:prstGeom prst="rect">
            <a:avLst/>
          </a:prstGeom>
          <a:noFill/>
          <a:ln>
            <a:noFill/>
          </a:ln>
        </p:spPr>
      </p:pic>
      <p:sp>
        <p:nvSpPr>
          <p:cNvPr id="674" name="Google Shape;674;p19"/>
          <p:cNvSpPr/>
          <p:nvPr/>
        </p:nvSpPr>
        <p:spPr>
          <a:xfrm>
            <a:off x="4469616" y="2400299"/>
            <a:ext cx="6837318" cy="3078519"/>
          </a:xfrm>
          <a:custGeom>
            <a:avLst/>
            <a:gdLst/>
            <a:ahLst/>
            <a:cxnLst/>
            <a:rect l="l" t="t" r="r" b="b"/>
            <a:pathLst>
              <a:path w="6837318" h="3078519" fill="none" extrusionOk="0">
                <a:moveTo>
                  <a:pt x="-1610940" y="2299284"/>
                </a:moveTo>
                <a:cubicBezTo>
                  <a:pt x="-1362404" y="2183377"/>
                  <a:pt x="-636834" y="1913224"/>
                  <a:pt x="29657" y="1741569"/>
                </a:cubicBezTo>
                <a:cubicBezTo>
                  <a:pt x="-257967" y="1076199"/>
                  <a:pt x="1432664" y="302306"/>
                  <a:pt x="3253201" y="1803"/>
                </a:cubicBezTo>
                <a:cubicBezTo>
                  <a:pt x="4659417" y="37734"/>
                  <a:pt x="6163114" y="464680"/>
                  <a:pt x="6648851" y="1035240"/>
                </a:cubicBezTo>
                <a:cubicBezTo>
                  <a:pt x="7352936" y="1944873"/>
                  <a:pt x="5951838" y="3151035"/>
                  <a:pt x="3733136" y="3071992"/>
                </a:cubicBezTo>
                <a:cubicBezTo>
                  <a:pt x="2476583" y="3080406"/>
                  <a:pt x="1090636" y="2760289"/>
                  <a:pt x="444750" y="2298451"/>
                </a:cubicBezTo>
                <a:cubicBezTo>
                  <a:pt x="-14865" y="2376242"/>
                  <a:pt x="-990777" y="2256339"/>
                  <a:pt x="-1610940" y="2299284"/>
                </a:cubicBezTo>
                <a:close/>
              </a:path>
              <a:path w="6837318" h="3078519" extrusionOk="0">
                <a:moveTo>
                  <a:pt x="-1610940" y="2299284"/>
                </a:moveTo>
                <a:cubicBezTo>
                  <a:pt x="-1326498" y="2298672"/>
                  <a:pt x="-291495" y="1772891"/>
                  <a:pt x="29657" y="1741569"/>
                </a:cubicBezTo>
                <a:cubicBezTo>
                  <a:pt x="-402797" y="748799"/>
                  <a:pt x="1243678" y="-219725"/>
                  <a:pt x="3253201" y="1803"/>
                </a:cubicBezTo>
                <a:cubicBezTo>
                  <a:pt x="4730372" y="8553"/>
                  <a:pt x="6161043" y="384219"/>
                  <a:pt x="6648851" y="1035240"/>
                </a:cubicBezTo>
                <a:cubicBezTo>
                  <a:pt x="7361816" y="1858468"/>
                  <a:pt x="5956846" y="2963276"/>
                  <a:pt x="3733136" y="3071992"/>
                </a:cubicBezTo>
                <a:cubicBezTo>
                  <a:pt x="2438282" y="3092562"/>
                  <a:pt x="1054133" y="2699314"/>
                  <a:pt x="444750" y="2298451"/>
                </a:cubicBezTo>
                <a:cubicBezTo>
                  <a:pt x="-240890" y="2175122"/>
                  <a:pt x="-1014297" y="2444745"/>
                  <a:pt x="-1610940" y="2299284"/>
                </a:cubicBezTo>
                <a:close/>
              </a:path>
            </a:pathLst>
          </a:custGeom>
          <a:solidFill>
            <a:srgbClr val="FBE4D4"/>
          </a:solidFill>
          <a:ln w="28575" cap="flat" cmpd="sng">
            <a:solidFill>
              <a:srgbClr val="C55A1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Clr>
                <a:schemeClr val="dk1"/>
              </a:buClr>
              <a:buSzPts val="3600"/>
              <a:buFont typeface="Calibri"/>
              <a:buNone/>
            </a:pPr>
            <a:r>
              <a:rPr lang="en-US" sz="3600">
                <a:solidFill>
                  <a:schemeClr val="dk1"/>
                </a:solidFill>
                <a:latin typeface="Calibri"/>
                <a:ea typeface="Calibri"/>
                <a:cs typeface="Calibri"/>
                <a:sym typeface="Calibri"/>
              </a:rPr>
              <a:t>Em quan sát cách sử dụng </a:t>
            </a:r>
            <a:r>
              <a:rPr lang="en-US" sz="3600" b="1">
                <a:solidFill>
                  <a:schemeClr val="dk1"/>
                </a:solidFill>
                <a:latin typeface="Calibri"/>
                <a:ea typeface="Calibri"/>
                <a:cs typeface="Calibri"/>
                <a:sym typeface="Calibri"/>
              </a:rPr>
              <a:t>thước trượt cộng trừ </a:t>
            </a:r>
            <a:r>
              <a:rPr lang="en-US" sz="3600">
                <a:solidFill>
                  <a:schemeClr val="dk1"/>
                </a:solidFill>
                <a:latin typeface="Calibri"/>
                <a:ea typeface="Calibri"/>
                <a:cs typeface="Calibri"/>
                <a:sym typeface="Calibri"/>
              </a:rPr>
              <a:t>như ở </a:t>
            </a:r>
            <a:r>
              <a:rPr lang="en-US" sz="3600" b="1">
                <a:solidFill>
                  <a:srgbClr val="FF0000"/>
                </a:solidFill>
                <a:latin typeface="Calibri"/>
                <a:ea typeface="Calibri"/>
                <a:cs typeface="Calibri"/>
                <a:sym typeface="Calibri"/>
              </a:rPr>
              <a:t>hình 4, 5</a:t>
            </a:r>
            <a:r>
              <a:rPr lang="en-US" sz="3600" b="1">
                <a:solidFill>
                  <a:schemeClr val="dk1"/>
                </a:solidFill>
                <a:latin typeface="Calibri"/>
                <a:ea typeface="Calibri"/>
                <a:cs typeface="Calibri"/>
                <a:sym typeface="Calibri"/>
              </a:rPr>
              <a:t> </a:t>
            </a:r>
            <a:r>
              <a:rPr lang="en-US" sz="3600" b="1">
                <a:solidFill>
                  <a:srgbClr val="2F5496"/>
                </a:solidFill>
                <a:latin typeface="Calibri"/>
                <a:ea typeface="Calibri"/>
                <a:cs typeface="Calibri"/>
                <a:sym typeface="Calibri"/>
              </a:rPr>
              <a:t>trang 29</a:t>
            </a:r>
            <a:r>
              <a:rPr lang="en-US" sz="3600">
                <a:solidFill>
                  <a:schemeClr val="dk1"/>
                </a:solidFill>
                <a:latin typeface="Calibri"/>
                <a:ea typeface="Calibri"/>
                <a:cs typeface="Calibri"/>
                <a:sym typeface="Calibri"/>
              </a:rPr>
              <a:t>.</a:t>
            </a:r>
            <a:endParaRPr sz="3600">
              <a:solidFill>
                <a:schemeClr val="dk1"/>
              </a:solidFill>
              <a:latin typeface="Calibri"/>
              <a:ea typeface="Calibri"/>
              <a:cs typeface="Calibri"/>
              <a:sym typeface="Calibri"/>
            </a:endParaRPr>
          </a:p>
        </p:txBody>
      </p:sp>
      <p:sp>
        <p:nvSpPr>
          <p:cNvPr id="675" name="Google Shape;675;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676" name="Google Shape;676;p19"/>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20"/>
          <p:cNvSpPr/>
          <p:nvPr/>
        </p:nvSpPr>
        <p:spPr>
          <a:xfrm>
            <a:off x="1291563" y="1241583"/>
            <a:ext cx="2491999" cy="47299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grpSp>
        <p:nvGrpSpPr>
          <p:cNvPr id="682" name="Google Shape;682;p20"/>
          <p:cNvGrpSpPr/>
          <p:nvPr/>
        </p:nvGrpSpPr>
        <p:grpSpPr>
          <a:xfrm>
            <a:off x="-212990" y="-317139"/>
            <a:ext cx="3344731" cy="7237400"/>
            <a:chOff x="-212990" y="-360681"/>
            <a:chExt cx="3344731" cy="7237400"/>
          </a:xfrm>
        </p:grpSpPr>
        <p:sp>
          <p:nvSpPr>
            <p:cNvPr id="683" name="Google Shape;683;p20"/>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84" name="Google Shape;684;p20"/>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685" name="Google Shape;685;p20"/>
          <p:cNvGrpSpPr/>
          <p:nvPr/>
        </p:nvGrpSpPr>
        <p:grpSpPr>
          <a:xfrm>
            <a:off x="-345470" y="-426418"/>
            <a:ext cx="3344731" cy="7346679"/>
            <a:chOff x="-345470" y="-469960"/>
            <a:chExt cx="3344731" cy="7376013"/>
          </a:xfrm>
        </p:grpSpPr>
        <p:sp>
          <p:nvSpPr>
            <p:cNvPr id="686" name="Google Shape;686;p20"/>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87" name="Google Shape;687;p20"/>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688" name="Google Shape;688;p20"/>
          <p:cNvGrpSpPr/>
          <p:nvPr/>
        </p:nvGrpSpPr>
        <p:grpSpPr>
          <a:xfrm>
            <a:off x="-461734" y="-555058"/>
            <a:ext cx="3344420" cy="7475319"/>
            <a:chOff x="-461734" y="-598600"/>
            <a:chExt cx="3344420" cy="7580186"/>
          </a:xfrm>
        </p:grpSpPr>
        <p:sp>
          <p:nvSpPr>
            <p:cNvPr id="689" name="Google Shape;689;p20"/>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90" name="Google Shape;690;p20"/>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691" name="Google Shape;691;p20"/>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92" name="Google Shape;692;p20"/>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93" name="Google Shape;693;p20"/>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94" name="Google Shape;694;p20"/>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695" name="Google Shape;695;p20"/>
          <p:cNvGrpSpPr/>
          <p:nvPr/>
        </p:nvGrpSpPr>
        <p:grpSpPr>
          <a:xfrm>
            <a:off x="9303872" y="-82630"/>
            <a:ext cx="3349561" cy="7449566"/>
            <a:chOff x="9303872" y="-24574"/>
            <a:chExt cx="3349561" cy="7449566"/>
          </a:xfrm>
        </p:grpSpPr>
        <p:sp>
          <p:nvSpPr>
            <p:cNvPr id="696" name="Google Shape;696;p20"/>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97" name="Google Shape;697;p20"/>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698" name="Google Shape;698;p20"/>
          <p:cNvSpPr/>
          <p:nvPr/>
        </p:nvSpPr>
        <p:spPr>
          <a:xfrm>
            <a:off x="1364253" y="396168"/>
            <a:ext cx="3200984" cy="672415"/>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pic>
        <p:nvPicPr>
          <p:cNvPr id="699" name="Google Shape;699;p20"/>
          <p:cNvPicPr preferRelativeResize="0"/>
          <p:nvPr/>
        </p:nvPicPr>
        <p:blipFill rotWithShape="1">
          <a:blip r:embed="rId3">
            <a:alphaModFix/>
          </a:blip>
          <a:srcRect l="-1" r="2407"/>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700" name="Google Shape;700;p20"/>
          <p:cNvSpPr txBox="1"/>
          <p:nvPr/>
        </p:nvSpPr>
        <p:spPr>
          <a:xfrm>
            <a:off x="1364253" y="1191361"/>
            <a:ext cx="804359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C55A11"/>
                </a:solidFill>
                <a:latin typeface="Calibri"/>
                <a:ea typeface="Calibri"/>
                <a:cs typeface="Calibri"/>
                <a:sym typeface="Calibri"/>
              </a:rPr>
              <a:t>2. Em sáng tạo</a:t>
            </a:r>
            <a:endParaRPr sz="2800" b="1">
              <a:solidFill>
                <a:srgbClr val="C55A11"/>
              </a:solidFill>
              <a:latin typeface="Calibri"/>
              <a:ea typeface="Calibri"/>
              <a:cs typeface="Calibri"/>
              <a:sym typeface="Calibri"/>
            </a:endParaRPr>
          </a:p>
        </p:txBody>
      </p:sp>
      <p:sp>
        <p:nvSpPr>
          <p:cNvPr id="701" name="Google Shape;701;p20"/>
          <p:cNvSpPr txBox="1"/>
          <p:nvPr/>
        </p:nvSpPr>
        <p:spPr>
          <a:xfrm>
            <a:off x="1392508" y="385561"/>
            <a:ext cx="371017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5811E"/>
                </a:solidFill>
                <a:latin typeface="Calibri"/>
                <a:ea typeface="Calibri"/>
                <a:cs typeface="Calibri"/>
                <a:sym typeface="Calibri"/>
              </a:rPr>
              <a:t>Sáng chế STEM</a:t>
            </a:r>
            <a:endParaRPr/>
          </a:p>
        </p:txBody>
      </p:sp>
      <p:sp>
        <p:nvSpPr>
          <p:cNvPr id="702" name="Google Shape;702;p20"/>
          <p:cNvSpPr/>
          <p:nvPr/>
        </p:nvSpPr>
        <p:spPr>
          <a:xfrm>
            <a:off x="370911" y="1837359"/>
            <a:ext cx="3746299" cy="510778"/>
          </a:xfrm>
          <a:prstGeom prst="round2DiagRect">
            <a:avLst>
              <a:gd name="adj1" fmla="val 16667"/>
              <a:gd name="adj2" fmla="val 0"/>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C55A11"/>
                </a:solidFill>
                <a:latin typeface="Calibri"/>
                <a:ea typeface="Calibri"/>
                <a:cs typeface="Calibri"/>
                <a:sym typeface="Calibri"/>
              </a:rPr>
              <a:t>b) Em làm như thế nào ?</a:t>
            </a:r>
            <a:endParaRPr/>
          </a:p>
        </p:txBody>
      </p:sp>
      <p:pic>
        <p:nvPicPr>
          <p:cNvPr id="703" name="Google Shape;703;p20"/>
          <p:cNvPicPr preferRelativeResize="0"/>
          <p:nvPr/>
        </p:nvPicPr>
        <p:blipFill rotWithShape="1">
          <a:blip r:embed="rId4">
            <a:alphaModFix/>
          </a:blip>
          <a:srcRect/>
          <a:stretch/>
        </p:blipFill>
        <p:spPr>
          <a:xfrm>
            <a:off x="920991" y="3399703"/>
            <a:ext cx="2682385" cy="3097892"/>
          </a:xfrm>
          <a:prstGeom prst="rect">
            <a:avLst/>
          </a:prstGeom>
          <a:noFill/>
          <a:ln>
            <a:noFill/>
          </a:ln>
        </p:spPr>
      </p:pic>
      <p:sp>
        <p:nvSpPr>
          <p:cNvPr id="704" name="Google Shape;704;p20"/>
          <p:cNvSpPr/>
          <p:nvPr/>
        </p:nvSpPr>
        <p:spPr>
          <a:xfrm>
            <a:off x="4999810" y="2348137"/>
            <a:ext cx="6551060" cy="2966813"/>
          </a:xfrm>
          <a:custGeom>
            <a:avLst/>
            <a:gdLst/>
            <a:ahLst/>
            <a:cxnLst/>
            <a:rect l="l" t="t" r="r" b="b"/>
            <a:pathLst>
              <a:path w="6551060" h="2966813" fill="none" extrusionOk="0">
                <a:moveTo>
                  <a:pt x="-1637241" y="1703663"/>
                </a:moveTo>
                <a:cubicBezTo>
                  <a:pt x="-1501204" y="1610702"/>
                  <a:pt x="-1188755" y="1631422"/>
                  <a:pt x="-1053715" y="1577003"/>
                </a:cubicBezTo>
                <a:cubicBezTo>
                  <a:pt x="-918675" y="1522584"/>
                  <a:pt x="-691527" y="1509441"/>
                  <a:pt x="-519733" y="1461096"/>
                </a:cubicBezTo>
                <a:cubicBezTo>
                  <a:pt x="-347939" y="1412751"/>
                  <a:pt x="-98621" y="1383066"/>
                  <a:pt x="14249" y="1345190"/>
                </a:cubicBezTo>
                <a:cubicBezTo>
                  <a:pt x="165736" y="234187"/>
                  <a:pt x="1569454" y="233746"/>
                  <a:pt x="3272717" y="0"/>
                </a:cubicBezTo>
                <a:cubicBezTo>
                  <a:pt x="4813251" y="84920"/>
                  <a:pt x="6576069" y="602456"/>
                  <a:pt x="6534161" y="1332921"/>
                </a:cubicBezTo>
                <a:cubicBezTo>
                  <a:pt x="6690907" y="2454153"/>
                  <a:pt x="5300710" y="2489309"/>
                  <a:pt x="3409881" y="2965565"/>
                </a:cubicBezTo>
                <a:cubicBezTo>
                  <a:pt x="1804632" y="3074988"/>
                  <a:pt x="552722" y="2702158"/>
                  <a:pt x="137393" y="1908531"/>
                </a:cubicBezTo>
                <a:cubicBezTo>
                  <a:pt x="-139338" y="1888379"/>
                  <a:pt x="-263037" y="1809810"/>
                  <a:pt x="-471898" y="1838193"/>
                </a:cubicBezTo>
                <a:cubicBezTo>
                  <a:pt x="-680759" y="1866576"/>
                  <a:pt x="-866110" y="1769500"/>
                  <a:pt x="-1045696" y="1771952"/>
                </a:cubicBezTo>
                <a:cubicBezTo>
                  <a:pt x="-1225282" y="1774404"/>
                  <a:pt x="-1378101" y="1675900"/>
                  <a:pt x="-1637241" y="1703663"/>
                </a:cubicBezTo>
                <a:close/>
              </a:path>
              <a:path w="6551060" h="2966813" extrusionOk="0">
                <a:moveTo>
                  <a:pt x="-1637241" y="1703663"/>
                </a:moveTo>
                <a:cubicBezTo>
                  <a:pt x="-1485519" y="1602332"/>
                  <a:pt x="-1175867" y="1608129"/>
                  <a:pt x="-1053715" y="1577003"/>
                </a:cubicBezTo>
                <a:cubicBezTo>
                  <a:pt x="-931563" y="1545876"/>
                  <a:pt x="-667329" y="1494073"/>
                  <a:pt x="-536248" y="1464681"/>
                </a:cubicBezTo>
                <a:cubicBezTo>
                  <a:pt x="-405167" y="1435289"/>
                  <a:pt x="-216651" y="1436862"/>
                  <a:pt x="14249" y="1345190"/>
                </a:cubicBezTo>
                <a:cubicBezTo>
                  <a:pt x="263731" y="356834"/>
                  <a:pt x="1439871" y="-172522"/>
                  <a:pt x="3272717" y="0"/>
                </a:cubicBezTo>
                <a:cubicBezTo>
                  <a:pt x="5045776" y="-39900"/>
                  <a:pt x="6216985" y="423687"/>
                  <a:pt x="6534161" y="1332921"/>
                </a:cubicBezTo>
                <a:cubicBezTo>
                  <a:pt x="6582951" y="1900859"/>
                  <a:pt x="5334819" y="2956786"/>
                  <a:pt x="3409881" y="2965565"/>
                </a:cubicBezTo>
                <a:cubicBezTo>
                  <a:pt x="1968173" y="3197218"/>
                  <a:pt x="516067" y="2457040"/>
                  <a:pt x="137393" y="1908531"/>
                </a:cubicBezTo>
                <a:cubicBezTo>
                  <a:pt x="-168108" y="1882850"/>
                  <a:pt x="-163370" y="1822905"/>
                  <a:pt x="-471898" y="1838193"/>
                </a:cubicBezTo>
                <a:cubicBezTo>
                  <a:pt x="-780426" y="1853481"/>
                  <a:pt x="-871398" y="1717356"/>
                  <a:pt x="-1098935" y="1765806"/>
                </a:cubicBezTo>
                <a:cubicBezTo>
                  <a:pt x="-1326472" y="1814256"/>
                  <a:pt x="-1440600" y="1666152"/>
                  <a:pt x="-1637241" y="1703663"/>
                </a:cubicBezTo>
                <a:close/>
              </a:path>
            </a:pathLst>
          </a:custGeom>
          <a:solidFill>
            <a:srgbClr val="FBE4D4"/>
          </a:solidFill>
          <a:ln w="28575" cap="flat" cmpd="sng">
            <a:solidFill>
              <a:srgbClr val="C55A1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just" rtl="0">
              <a:spcBef>
                <a:spcPts val="600"/>
              </a:spcBef>
              <a:spcAft>
                <a:spcPts val="600"/>
              </a:spcAft>
              <a:buNone/>
            </a:pPr>
            <a:r>
              <a:rPr lang="en-US" sz="3600">
                <a:solidFill>
                  <a:schemeClr val="dk1"/>
                </a:solidFill>
                <a:latin typeface="Calibri"/>
                <a:ea typeface="Calibri"/>
                <a:cs typeface="Calibri"/>
                <a:sym typeface="Calibri"/>
              </a:rPr>
              <a:t>Em quan sát các hình ở </a:t>
            </a:r>
            <a:r>
              <a:rPr lang="en-US" sz="3600" b="1">
                <a:solidFill>
                  <a:srgbClr val="2F5496"/>
                </a:solidFill>
                <a:latin typeface="Calibri"/>
                <a:ea typeface="Calibri"/>
                <a:cs typeface="Calibri"/>
                <a:sym typeface="Calibri"/>
              </a:rPr>
              <a:t>trang 30</a:t>
            </a:r>
            <a:r>
              <a:rPr lang="en-US" sz="3600">
                <a:solidFill>
                  <a:schemeClr val="dk1"/>
                </a:solidFill>
                <a:latin typeface="Calibri"/>
                <a:ea typeface="Calibri"/>
                <a:cs typeface="Calibri"/>
                <a:sym typeface="Calibri"/>
              </a:rPr>
              <a:t>, đọc kĩ các bước như hướng dẫn.</a:t>
            </a:r>
            <a:endParaRPr/>
          </a:p>
        </p:txBody>
      </p:sp>
      <p:sp>
        <p:nvSpPr>
          <p:cNvPr id="705" name="Google Shape;70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pic>
        <p:nvPicPr>
          <p:cNvPr id="706" name="Google Shape;706;p20"/>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21"/>
          <p:cNvSpPr/>
          <p:nvPr/>
        </p:nvSpPr>
        <p:spPr>
          <a:xfrm>
            <a:off x="1291563" y="1241583"/>
            <a:ext cx="2491999" cy="47299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grpSp>
        <p:nvGrpSpPr>
          <p:cNvPr id="712" name="Google Shape;712;p21"/>
          <p:cNvGrpSpPr/>
          <p:nvPr/>
        </p:nvGrpSpPr>
        <p:grpSpPr>
          <a:xfrm>
            <a:off x="-212990" y="-317139"/>
            <a:ext cx="3344731" cy="7237400"/>
            <a:chOff x="-212990" y="-360681"/>
            <a:chExt cx="3344731" cy="7237400"/>
          </a:xfrm>
        </p:grpSpPr>
        <p:sp>
          <p:nvSpPr>
            <p:cNvPr id="713" name="Google Shape;713;p21"/>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14" name="Google Shape;714;p21"/>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715" name="Google Shape;715;p21"/>
          <p:cNvGrpSpPr/>
          <p:nvPr/>
        </p:nvGrpSpPr>
        <p:grpSpPr>
          <a:xfrm>
            <a:off x="-345470" y="-426418"/>
            <a:ext cx="3344731" cy="7346679"/>
            <a:chOff x="-345470" y="-469960"/>
            <a:chExt cx="3344731" cy="7376013"/>
          </a:xfrm>
        </p:grpSpPr>
        <p:sp>
          <p:nvSpPr>
            <p:cNvPr id="716" name="Google Shape;716;p21"/>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17" name="Google Shape;717;p21"/>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718" name="Google Shape;718;p21"/>
          <p:cNvGrpSpPr/>
          <p:nvPr/>
        </p:nvGrpSpPr>
        <p:grpSpPr>
          <a:xfrm>
            <a:off x="-461734" y="-555058"/>
            <a:ext cx="3344420" cy="7475319"/>
            <a:chOff x="-461734" y="-598600"/>
            <a:chExt cx="3344420" cy="7580186"/>
          </a:xfrm>
        </p:grpSpPr>
        <p:sp>
          <p:nvSpPr>
            <p:cNvPr id="719" name="Google Shape;719;p21"/>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20" name="Google Shape;720;p21"/>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721" name="Google Shape;721;p21"/>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22" name="Google Shape;722;p21"/>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23" name="Google Shape;723;p21"/>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24" name="Google Shape;724;p21"/>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725" name="Google Shape;725;p21"/>
          <p:cNvGrpSpPr/>
          <p:nvPr/>
        </p:nvGrpSpPr>
        <p:grpSpPr>
          <a:xfrm>
            <a:off x="9303872" y="-82630"/>
            <a:ext cx="3349561" cy="7449566"/>
            <a:chOff x="9303872" y="-24574"/>
            <a:chExt cx="3349561" cy="7449566"/>
          </a:xfrm>
        </p:grpSpPr>
        <p:sp>
          <p:nvSpPr>
            <p:cNvPr id="726" name="Google Shape;726;p21"/>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27" name="Google Shape;727;p21"/>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728" name="Google Shape;728;p21"/>
          <p:cNvSpPr/>
          <p:nvPr/>
        </p:nvSpPr>
        <p:spPr>
          <a:xfrm>
            <a:off x="1364253" y="396168"/>
            <a:ext cx="3200984" cy="672415"/>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pic>
        <p:nvPicPr>
          <p:cNvPr id="729" name="Google Shape;729;p21"/>
          <p:cNvPicPr preferRelativeResize="0"/>
          <p:nvPr/>
        </p:nvPicPr>
        <p:blipFill rotWithShape="1">
          <a:blip r:embed="rId3">
            <a:alphaModFix/>
          </a:blip>
          <a:srcRect l="-1" r="2407"/>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730" name="Google Shape;730;p21"/>
          <p:cNvSpPr txBox="1"/>
          <p:nvPr/>
        </p:nvSpPr>
        <p:spPr>
          <a:xfrm>
            <a:off x="1364253" y="1191361"/>
            <a:ext cx="804359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C55A11"/>
                </a:solidFill>
                <a:latin typeface="Calibri"/>
                <a:ea typeface="Calibri"/>
                <a:cs typeface="Calibri"/>
                <a:sym typeface="Calibri"/>
              </a:rPr>
              <a:t>2. Em sáng tạo</a:t>
            </a:r>
            <a:endParaRPr sz="2800" b="1">
              <a:solidFill>
                <a:srgbClr val="C55A11"/>
              </a:solidFill>
              <a:latin typeface="Calibri"/>
              <a:ea typeface="Calibri"/>
              <a:cs typeface="Calibri"/>
              <a:sym typeface="Calibri"/>
            </a:endParaRPr>
          </a:p>
        </p:txBody>
      </p:sp>
      <p:sp>
        <p:nvSpPr>
          <p:cNvPr id="731" name="Google Shape;731;p21"/>
          <p:cNvSpPr txBox="1"/>
          <p:nvPr/>
        </p:nvSpPr>
        <p:spPr>
          <a:xfrm>
            <a:off x="1392508" y="385561"/>
            <a:ext cx="371017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5811E"/>
                </a:solidFill>
                <a:latin typeface="Calibri"/>
                <a:ea typeface="Calibri"/>
                <a:cs typeface="Calibri"/>
                <a:sym typeface="Calibri"/>
              </a:rPr>
              <a:t>Sáng chế STEM</a:t>
            </a:r>
            <a:endParaRPr/>
          </a:p>
        </p:txBody>
      </p:sp>
      <p:sp>
        <p:nvSpPr>
          <p:cNvPr id="732" name="Google Shape;732;p21"/>
          <p:cNvSpPr/>
          <p:nvPr/>
        </p:nvSpPr>
        <p:spPr>
          <a:xfrm>
            <a:off x="380899" y="1837359"/>
            <a:ext cx="2979003" cy="510778"/>
          </a:xfrm>
          <a:prstGeom prst="round2DiagRect">
            <a:avLst>
              <a:gd name="adj1" fmla="val 16667"/>
              <a:gd name="adj2" fmla="val 0"/>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C55A11"/>
                </a:solidFill>
                <a:latin typeface="Calibri"/>
                <a:ea typeface="Calibri"/>
                <a:cs typeface="Calibri"/>
                <a:sym typeface="Calibri"/>
              </a:rPr>
              <a:t>c) Em tạo sản phẩm</a:t>
            </a:r>
            <a:endParaRPr sz="2400" b="1">
              <a:solidFill>
                <a:srgbClr val="C55A11"/>
              </a:solidFill>
              <a:latin typeface="Calibri"/>
              <a:ea typeface="Calibri"/>
              <a:cs typeface="Calibri"/>
              <a:sym typeface="Calibri"/>
            </a:endParaRPr>
          </a:p>
        </p:txBody>
      </p:sp>
      <p:sp>
        <p:nvSpPr>
          <p:cNvPr id="733" name="Google Shape;73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pic>
        <p:nvPicPr>
          <p:cNvPr id="734" name="Google Shape;734;p21"/>
          <p:cNvPicPr preferRelativeResize="0"/>
          <p:nvPr/>
        </p:nvPicPr>
        <p:blipFill rotWithShape="1">
          <a:blip r:embed="rId4">
            <a:alphaModFix/>
          </a:blip>
          <a:srcRect/>
          <a:stretch/>
        </p:blipFill>
        <p:spPr>
          <a:xfrm>
            <a:off x="2208984" y="2470915"/>
            <a:ext cx="7236785" cy="3618393"/>
          </a:xfrm>
          <a:prstGeom prst="rect">
            <a:avLst/>
          </a:prstGeom>
          <a:noFill/>
          <a:ln>
            <a:noFill/>
          </a:ln>
          <a:effectLst>
            <a:outerShdw blurRad="292100" dist="139700" dir="2700000" algn="tl" rotWithShape="0">
              <a:srgbClr val="333333">
                <a:alpha val="64705"/>
              </a:srgbClr>
            </a:outerShdw>
          </a:effectLst>
        </p:spPr>
      </p:pic>
      <p:pic>
        <p:nvPicPr>
          <p:cNvPr id="735" name="Google Shape;735;p21"/>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22"/>
          <p:cNvSpPr/>
          <p:nvPr/>
        </p:nvSpPr>
        <p:spPr>
          <a:xfrm>
            <a:off x="1291563" y="1241583"/>
            <a:ext cx="2491999" cy="47299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grpSp>
        <p:nvGrpSpPr>
          <p:cNvPr id="741" name="Google Shape;741;p22"/>
          <p:cNvGrpSpPr/>
          <p:nvPr/>
        </p:nvGrpSpPr>
        <p:grpSpPr>
          <a:xfrm>
            <a:off x="-212990" y="-317139"/>
            <a:ext cx="3344731" cy="7237400"/>
            <a:chOff x="-212990" y="-360681"/>
            <a:chExt cx="3344731" cy="7237400"/>
          </a:xfrm>
        </p:grpSpPr>
        <p:sp>
          <p:nvSpPr>
            <p:cNvPr id="742" name="Google Shape;742;p22"/>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43" name="Google Shape;743;p22"/>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744" name="Google Shape;744;p22"/>
          <p:cNvGrpSpPr/>
          <p:nvPr/>
        </p:nvGrpSpPr>
        <p:grpSpPr>
          <a:xfrm>
            <a:off x="-345470" y="-426418"/>
            <a:ext cx="3344731" cy="7346679"/>
            <a:chOff x="-345470" y="-469960"/>
            <a:chExt cx="3344731" cy="7376013"/>
          </a:xfrm>
        </p:grpSpPr>
        <p:sp>
          <p:nvSpPr>
            <p:cNvPr id="745" name="Google Shape;745;p22"/>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46" name="Google Shape;746;p22"/>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747" name="Google Shape;747;p22"/>
          <p:cNvGrpSpPr/>
          <p:nvPr/>
        </p:nvGrpSpPr>
        <p:grpSpPr>
          <a:xfrm>
            <a:off x="-461734" y="-555058"/>
            <a:ext cx="3344420" cy="7475319"/>
            <a:chOff x="-461734" y="-598600"/>
            <a:chExt cx="3344420" cy="7580186"/>
          </a:xfrm>
        </p:grpSpPr>
        <p:sp>
          <p:nvSpPr>
            <p:cNvPr id="748" name="Google Shape;748;p22"/>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49" name="Google Shape;749;p22"/>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750" name="Google Shape;750;p22"/>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51" name="Google Shape;751;p22"/>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52" name="Google Shape;752;p22"/>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53" name="Google Shape;753;p22"/>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754" name="Google Shape;754;p22"/>
          <p:cNvGrpSpPr/>
          <p:nvPr/>
        </p:nvGrpSpPr>
        <p:grpSpPr>
          <a:xfrm>
            <a:off x="9303872" y="-82630"/>
            <a:ext cx="3349561" cy="7449566"/>
            <a:chOff x="9303872" y="-24574"/>
            <a:chExt cx="3349561" cy="7449566"/>
          </a:xfrm>
        </p:grpSpPr>
        <p:sp>
          <p:nvSpPr>
            <p:cNvPr id="755" name="Google Shape;755;p22"/>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56" name="Google Shape;756;p22"/>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757" name="Google Shape;757;p22"/>
          <p:cNvSpPr/>
          <p:nvPr/>
        </p:nvSpPr>
        <p:spPr>
          <a:xfrm>
            <a:off x="1364253" y="396168"/>
            <a:ext cx="3200984" cy="672415"/>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pic>
        <p:nvPicPr>
          <p:cNvPr id="758" name="Google Shape;758;p22"/>
          <p:cNvPicPr preferRelativeResize="0"/>
          <p:nvPr/>
        </p:nvPicPr>
        <p:blipFill rotWithShape="1">
          <a:blip r:embed="rId3">
            <a:alphaModFix/>
          </a:blip>
          <a:srcRect l="-1" r="2407"/>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759" name="Google Shape;759;p22"/>
          <p:cNvSpPr txBox="1"/>
          <p:nvPr/>
        </p:nvSpPr>
        <p:spPr>
          <a:xfrm>
            <a:off x="1364253" y="1191361"/>
            <a:ext cx="804359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C55A11"/>
                </a:solidFill>
                <a:latin typeface="Calibri"/>
                <a:ea typeface="Calibri"/>
                <a:cs typeface="Calibri"/>
                <a:sym typeface="Calibri"/>
              </a:rPr>
              <a:t>2. Em sáng tạo</a:t>
            </a:r>
            <a:endParaRPr sz="2800" b="1">
              <a:solidFill>
                <a:srgbClr val="C55A11"/>
              </a:solidFill>
              <a:latin typeface="Calibri"/>
              <a:ea typeface="Calibri"/>
              <a:cs typeface="Calibri"/>
              <a:sym typeface="Calibri"/>
            </a:endParaRPr>
          </a:p>
        </p:txBody>
      </p:sp>
      <p:sp>
        <p:nvSpPr>
          <p:cNvPr id="760" name="Google Shape;760;p22"/>
          <p:cNvSpPr txBox="1"/>
          <p:nvPr/>
        </p:nvSpPr>
        <p:spPr>
          <a:xfrm>
            <a:off x="1392508" y="385561"/>
            <a:ext cx="371017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5811E"/>
                </a:solidFill>
                <a:latin typeface="Calibri"/>
                <a:ea typeface="Calibri"/>
                <a:cs typeface="Calibri"/>
                <a:sym typeface="Calibri"/>
              </a:rPr>
              <a:t>Sáng chế STEM</a:t>
            </a:r>
            <a:endParaRPr/>
          </a:p>
        </p:txBody>
      </p:sp>
      <p:sp>
        <p:nvSpPr>
          <p:cNvPr id="761" name="Google Shape;761;p22"/>
          <p:cNvSpPr/>
          <p:nvPr/>
        </p:nvSpPr>
        <p:spPr>
          <a:xfrm>
            <a:off x="399383" y="1775948"/>
            <a:ext cx="2383574" cy="510778"/>
          </a:xfrm>
          <a:prstGeom prst="round2DiagRect">
            <a:avLst>
              <a:gd name="adj1" fmla="val 16667"/>
              <a:gd name="adj2" fmla="val 0"/>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C55A11"/>
                </a:solidFill>
                <a:latin typeface="Calibri"/>
                <a:ea typeface="Calibri"/>
                <a:cs typeface="Calibri"/>
                <a:sym typeface="Calibri"/>
              </a:rPr>
              <a:t>d) Em kiểm tra</a:t>
            </a:r>
            <a:endParaRPr sz="2400" b="1">
              <a:solidFill>
                <a:srgbClr val="C55A11"/>
              </a:solidFill>
              <a:latin typeface="Calibri"/>
              <a:ea typeface="Calibri"/>
              <a:cs typeface="Calibri"/>
              <a:sym typeface="Calibri"/>
            </a:endParaRPr>
          </a:p>
        </p:txBody>
      </p:sp>
      <p:pic>
        <p:nvPicPr>
          <p:cNvPr id="762" name="Google Shape;762;p22"/>
          <p:cNvPicPr preferRelativeResize="0"/>
          <p:nvPr/>
        </p:nvPicPr>
        <p:blipFill rotWithShape="1">
          <a:blip r:embed="rId4">
            <a:alphaModFix/>
          </a:blip>
          <a:srcRect/>
          <a:stretch/>
        </p:blipFill>
        <p:spPr>
          <a:xfrm>
            <a:off x="9396965" y="243367"/>
            <a:ext cx="1459057" cy="1749417"/>
          </a:xfrm>
          <a:prstGeom prst="rect">
            <a:avLst/>
          </a:prstGeom>
          <a:noFill/>
          <a:ln>
            <a:noFill/>
          </a:ln>
        </p:spPr>
      </p:pic>
      <p:sp>
        <p:nvSpPr>
          <p:cNvPr id="763" name="Google Shape;76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764" name="Google Shape;764;p22"/>
          <p:cNvPicPr preferRelativeResize="0"/>
          <p:nvPr/>
        </p:nvPicPr>
        <p:blipFill rotWithShape="1">
          <a:blip r:embed="rId5">
            <a:alphaModFix/>
          </a:blip>
          <a:srcRect/>
          <a:stretch/>
        </p:blipFill>
        <p:spPr>
          <a:xfrm>
            <a:off x="1412848" y="2365710"/>
            <a:ext cx="9750879" cy="4096122"/>
          </a:xfrm>
          <a:prstGeom prst="rect">
            <a:avLst/>
          </a:prstGeom>
          <a:noFill/>
          <a:ln>
            <a:noFill/>
          </a:ln>
          <a:effectLst>
            <a:outerShdw blurRad="292100" dist="139700" dir="2700000" algn="tl" rotWithShape="0">
              <a:srgbClr val="333333">
                <a:alpha val="64705"/>
              </a:srgbClr>
            </a:outerShdw>
          </a:effectLst>
        </p:spPr>
      </p:pic>
      <p:pic>
        <p:nvPicPr>
          <p:cNvPr id="765" name="Google Shape;765;p22"/>
          <p:cNvPicPr preferRelativeResize="0"/>
          <p:nvPr/>
        </p:nvPicPr>
        <p:blipFill rotWithShape="1">
          <a:blip r:embed="rId6">
            <a:alphaModFix/>
          </a:blip>
          <a:srcRect/>
          <a:stretch/>
        </p:blipFill>
        <p:spPr>
          <a:xfrm>
            <a:off x="11655214" y="0"/>
            <a:ext cx="536786" cy="5380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23"/>
          <p:cNvSpPr/>
          <p:nvPr/>
        </p:nvSpPr>
        <p:spPr>
          <a:xfrm>
            <a:off x="1291563" y="1241583"/>
            <a:ext cx="2491999" cy="47299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grpSp>
        <p:nvGrpSpPr>
          <p:cNvPr id="771" name="Google Shape;771;p23"/>
          <p:cNvGrpSpPr/>
          <p:nvPr/>
        </p:nvGrpSpPr>
        <p:grpSpPr>
          <a:xfrm>
            <a:off x="-212990" y="-317139"/>
            <a:ext cx="3344731" cy="7237400"/>
            <a:chOff x="-212990" y="-360681"/>
            <a:chExt cx="3344731" cy="7237400"/>
          </a:xfrm>
        </p:grpSpPr>
        <p:sp>
          <p:nvSpPr>
            <p:cNvPr id="772" name="Google Shape;772;p23"/>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73" name="Google Shape;773;p23"/>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774" name="Google Shape;774;p23"/>
          <p:cNvGrpSpPr/>
          <p:nvPr/>
        </p:nvGrpSpPr>
        <p:grpSpPr>
          <a:xfrm>
            <a:off x="-345470" y="-426418"/>
            <a:ext cx="3344731" cy="7346679"/>
            <a:chOff x="-345470" y="-469960"/>
            <a:chExt cx="3344731" cy="7376013"/>
          </a:xfrm>
        </p:grpSpPr>
        <p:sp>
          <p:nvSpPr>
            <p:cNvPr id="775" name="Google Shape;775;p23"/>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76" name="Google Shape;776;p23"/>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777" name="Google Shape;777;p23"/>
          <p:cNvGrpSpPr/>
          <p:nvPr/>
        </p:nvGrpSpPr>
        <p:grpSpPr>
          <a:xfrm>
            <a:off x="-461734" y="-555058"/>
            <a:ext cx="3344420" cy="7475319"/>
            <a:chOff x="-461734" y="-598600"/>
            <a:chExt cx="3344420" cy="7580186"/>
          </a:xfrm>
        </p:grpSpPr>
        <p:sp>
          <p:nvSpPr>
            <p:cNvPr id="778" name="Google Shape;778;p23"/>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79" name="Google Shape;779;p23"/>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780" name="Google Shape;780;p23"/>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81" name="Google Shape;781;p23"/>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82" name="Google Shape;782;p23"/>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83" name="Google Shape;783;p23"/>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784" name="Google Shape;784;p23"/>
          <p:cNvGrpSpPr/>
          <p:nvPr/>
        </p:nvGrpSpPr>
        <p:grpSpPr>
          <a:xfrm>
            <a:off x="9303872" y="-82630"/>
            <a:ext cx="3349561" cy="7449566"/>
            <a:chOff x="9303872" y="-24574"/>
            <a:chExt cx="3349561" cy="7449566"/>
          </a:xfrm>
        </p:grpSpPr>
        <p:sp>
          <p:nvSpPr>
            <p:cNvPr id="785" name="Google Shape;785;p23"/>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86" name="Google Shape;786;p23"/>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787" name="Google Shape;787;p23"/>
          <p:cNvSpPr/>
          <p:nvPr/>
        </p:nvSpPr>
        <p:spPr>
          <a:xfrm>
            <a:off x="1364253" y="396168"/>
            <a:ext cx="3200984" cy="672415"/>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pic>
        <p:nvPicPr>
          <p:cNvPr id="788" name="Google Shape;788;p23"/>
          <p:cNvPicPr preferRelativeResize="0"/>
          <p:nvPr/>
        </p:nvPicPr>
        <p:blipFill rotWithShape="1">
          <a:blip r:embed="rId3">
            <a:alphaModFix/>
          </a:blip>
          <a:srcRect l="-1" r="2407"/>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789" name="Google Shape;789;p23"/>
          <p:cNvSpPr txBox="1"/>
          <p:nvPr/>
        </p:nvSpPr>
        <p:spPr>
          <a:xfrm>
            <a:off x="1364253" y="1191361"/>
            <a:ext cx="804359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C55A11"/>
                </a:solidFill>
                <a:latin typeface="Calibri"/>
                <a:ea typeface="Calibri"/>
                <a:cs typeface="Calibri"/>
                <a:sym typeface="Calibri"/>
              </a:rPr>
              <a:t>2. Em sáng tạo</a:t>
            </a:r>
            <a:endParaRPr sz="2800" b="1">
              <a:solidFill>
                <a:srgbClr val="C55A11"/>
              </a:solidFill>
              <a:latin typeface="Calibri"/>
              <a:ea typeface="Calibri"/>
              <a:cs typeface="Calibri"/>
              <a:sym typeface="Calibri"/>
            </a:endParaRPr>
          </a:p>
        </p:txBody>
      </p:sp>
      <p:sp>
        <p:nvSpPr>
          <p:cNvPr id="790" name="Google Shape;790;p23"/>
          <p:cNvSpPr txBox="1"/>
          <p:nvPr/>
        </p:nvSpPr>
        <p:spPr>
          <a:xfrm>
            <a:off x="1392508" y="385561"/>
            <a:ext cx="371017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5811E"/>
                </a:solidFill>
                <a:latin typeface="Calibri"/>
                <a:ea typeface="Calibri"/>
                <a:cs typeface="Calibri"/>
                <a:sym typeface="Calibri"/>
              </a:rPr>
              <a:t>Sáng chế STEM</a:t>
            </a:r>
            <a:endParaRPr/>
          </a:p>
        </p:txBody>
      </p:sp>
      <p:pic>
        <p:nvPicPr>
          <p:cNvPr id="791" name="Google Shape;791;p23"/>
          <p:cNvPicPr preferRelativeResize="0"/>
          <p:nvPr/>
        </p:nvPicPr>
        <p:blipFill rotWithShape="1">
          <a:blip r:embed="rId4">
            <a:alphaModFix/>
          </a:blip>
          <a:srcRect/>
          <a:stretch/>
        </p:blipFill>
        <p:spPr>
          <a:xfrm>
            <a:off x="1019900" y="4537944"/>
            <a:ext cx="1816040" cy="2177441"/>
          </a:xfrm>
          <a:prstGeom prst="rect">
            <a:avLst/>
          </a:prstGeom>
          <a:noFill/>
          <a:ln>
            <a:noFill/>
          </a:ln>
        </p:spPr>
      </p:pic>
      <p:sp>
        <p:nvSpPr>
          <p:cNvPr id="792" name="Google Shape;792;p23"/>
          <p:cNvSpPr/>
          <p:nvPr/>
        </p:nvSpPr>
        <p:spPr>
          <a:xfrm>
            <a:off x="399382" y="1775948"/>
            <a:ext cx="8211218" cy="510778"/>
          </a:xfrm>
          <a:prstGeom prst="round2DiagRect">
            <a:avLst>
              <a:gd name="adj1" fmla="val 16667"/>
              <a:gd name="adj2" fmla="val 0"/>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Em cảm ơn bạn cùng em làm </a:t>
            </a:r>
            <a:r>
              <a:rPr lang="en-US" sz="2400" b="1">
                <a:solidFill>
                  <a:srgbClr val="FF0000"/>
                </a:solidFill>
                <a:latin typeface="Calibri"/>
                <a:ea typeface="Calibri"/>
                <a:cs typeface="Calibri"/>
                <a:sym typeface="Calibri"/>
              </a:rPr>
              <a:t>thước trượt cộng trừ</a:t>
            </a:r>
            <a:endParaRPr sz="2400" b="1">
              <a:solidFill>
                <a:srgbClr val="FF0000"/>
              </a:solidFill>
              <a:latin typeface="Calibri"/>
              <a:ea typeface="Calibri"/>
              <a:cs typeface="Calibri"/>
              <a:sym typeface="Calibri"/>
            </a:endParaRPr>
          </a:p>
        </p:txBody>
      </p:sp>
      <p:sp>
        <p:nvSpPr>
          <p:cNvPr id="793" name="Google Shape;79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794" name="Google Shape;794;p23"/>
          <p:cNvPicPr preferRelativeResize="0"/>
          <p:nvPr/>
        </p:nvPicPr>
        <p:blipFill rotWithShape="1">
          <a:blip r:embed="rId5">
            <a:alphaModFix/>
          </a:blip>
          <a:srcRect/>
          <a:stretch/>
        </p:blipFill>
        <p:spPr>
          <a:xfrm>
            <a:off x="11655214" y="0"/>
            <a:ext cx="536786" cy="538076"/>
          </a:xfrm>
          <a:prstGeom prst="rect">
            <a:avLst/>
          </a:prstGeom>
          <a:noFill/>
          <a:ln>
            <a:noFill/>
          </a:ln>
        </p:spPr>
      </p:pic>
      <p:pic>
        <p:nvPicPr>
          <p:cNvPr id="795" name="Google Shape;795;p23"/>
          <p:cNvPicPr preferRelativeResize="0"/>
          <p:nvPr/>
        </p:nvPicPr>
        <p:blipFill>
          <a:blip r:embed="rId6">
            <a:alphaModFix/>
          </a:blip>
          <a:stretch>
            <a:fillRect/>
          </a:stretch>
        </p:blipFill>
        <p:spPr>
          <a:xfrm>
            <a:off x="3026650" y="2332525"/>
            <a:ext cx="8211226" cy="339929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24"/>
          <p:cNvSpPr/>
          <p:nvPr/>
        </p:nvSpPr>
        <p:spPr>
          <a:xfrm>
            <a:off x="1291563" y="1241583"/>
            <a:ext cx="2491999" cy="47299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grpSp>
        <p:nvGrpSpPr>
          <p:cNvPr id="801" name="Google Shape;801;p24"/>
          <p:cNvGrpSpPr/>
          <p:nvPr/>
        </p:nvGrpSpPr>
        <p:grpSpPr>
          <a:xfrm>
            <a:off x="-212990" y="-317139"/>
            <a:ext cx="3344731" cy="7237400"/>
            <a:chOff x="-212990" y="-360681"/>
            <a:chExt cx="3344731" cy="7237400"/>
          </a:xfrm>
        </p:grpSpPr>
        <p:sp>
          <p:nvSpPr>
            <p:cNvPr id="802" name="Google Shape;802;p24"/>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03" name="Google Shape;803;p24"/>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804" name="Google Shape;804;p24"/>
          <p:cNvGrpSpPr/>
          <p:nvPr/>
        </p:nvGrpSpPr>
        <p:grpSpPr>
          <a:xfrm>
            <a:off x="-345470" y="-426418"/>
            <a:ext cx="3344731" cy="7346679"/>
            <a:chOff x="-345470" y="-469960"/>
            <a:chExt cx="3344731" cy="7376013"/>
          </a:xfrm>
        </p:grpSpPr>
        <p:sp>
          <p:nvSpPr>
            <p:cNvPr id="805" name="Google Shape;805;p24"/>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06" name="Google Shape;806;p24"/>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807" name="Google Shape;807;p24"/>
          <p:cNvGrpSpPr/>
          <p:nvPr/>
        </p:nvGrpSpPr>
        <p:grpSpPr>
          <a:xfrm>
            <a:off x="-461734" y="-555058"/>
            <a:ext cx="3344420" cy="7475319"/>
            <a:chOff x="-461734" y="-598600"/>
            <a:chExt cx="3344420" cy="7580186"/>
          </a:xfrm>
        </p:grpSpPr>
        <p:sp>
          <p:nvSpPr>
            <p:cNvPr id="808" name="Google Shape;808;p24"/>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09" name="Google Shape;809;p24"/>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810" name="Google Shape;810;p24"/>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11" name="Google Shape;811;p24"/>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12" name="Google Shape;812;p24"/>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13" name="Google Shape;813;p24"/>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814" name="Google Shape;814;p24"/>
          <p:cNvGrpSpPr/>
          <p:nvPr/>
        </p:nvGrpSpPr>
        <p:grpSpPr>
          <a:xfrm>
            <a:off x="9303872" y="-82630"/>
            <a:ext cx="3349561" cy="7449566"/>
            <a:chOff x="9303872" y="-24574"/>
            <a:chExt cx="3349561" cy="7449566"/>
          </a:xfrm>
        </p:grpSpPr>
        <p:sp>
          <p:nvSpPr>
            <p:cNvPr id="815" name="Google Shape;815;p24"/>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16" name="Google Shape;816;p24"/>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817" name="Google Shape;817;p24"/>
          <p:cNvSpPr/>
          <p:nvPr/>
        </p:nvSpPr>
        <p:spPr>
          <a:xfrm>
            <a:off x="1364253" y="396168"/>
            <a:ext cx="3200984" cy="672415"/>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pic>
        <p:nvPicPr>
          <p:cNvPr id="818" name="Google Shape;818;p24"/>
          <p:cNvPicPr preferRelativeResize="0"/>
          <p:nvPr/>
        </p:nvPicPr>
        <p:blipFill rotWithShape="1">
          <a:blip r:embed="rId3">
            <a:alphaModFix/>
          </a:blip>
          <a:srcRect l="-1" r="2407"/>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819" name="Google Shape;819;p24"/>
          <p:cNvSpPr txBox="1"/>
          <p:nvPr/>
        </p:nvSpPr>
        <p:spPr>
          <a:xfrm>
            <a:off x="1364253" y="1191361"/>
            <a:ext cx="804359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C55A11"/>
                </a:solidFill>
                <a:latin typeface="Calibri"/>
                <a:ea typeface="Calibri"/>
                <a:cs typeface="Calibri"/>
                <a:sym typeface="Calibri"/>
              </a:rPr>
              <a:t>2. Em sáng tạo</a:t>
            </a:r>
            <a:endParaRPr sz="2800" b="1">
              <a:solidFill>
                <a:srgbClr val="C55A11"/>
              </a:solidFill>
              <a:latin typeface="Calibri"/>
              <a:ea typeface="Calibri"/>
              <a:cs typeface="Calibri"/>
              <a:sym typeface="Calibri"/>
            </a:endParaRPr>
          </a:p>
        </p:txBody>
      </p:sp>
      <p:sp>
        <p:nvSpPr>
          <p:cNvPr id="820" name="Google Shape;820;p24"/>
          <p:cNvSpPr txBox="1"/>
          <p:nvPr/>
        </p:nvSpPr>
        <p:spPr>
          <a:xfrm>
            <a:off x="1392508" y="385561"/>
            <a:ext cx="371017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5811E"/>
                </a:solidFill>
                <a:latin typeface="Calibri"/>
                <a:ea typeface="Calibri"/>
                <a:cs typeface="Calibri"/>
                <a:sym typeface="Calibri"/>
              </a:rPr>
              <a:t>Sáng chế STEM</a:t>
            </a:r>
            <a:endParaRPr/>
          </a:p>
        </p:txBody>
      </p:sp>
      <p:sp>
        <p:nvSpPr>
          <p:cNvPr id="821" name="Google Shape;821;p24"/>
          <p:cNvSpPr/>
          <p:nvPr/>
        </p:nvSpPr>
        <p:spPr>
          <a:xfrm>
            <a:off x="399383" y="1775948"/>
            <a:ext cx="2383574" cy="510778"/>
          </a:xfrm>
          <a:prstGeom prst="round2DiagRect">
            <a:avLst>
              <a:gd name="adj1" fmla="val 16667"/>
              <a:gd name="adj2" fmla="val 0"/>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C55A11"/>
                </a:solidFill>
                <a:latin typeface="Calibri"/>
                <a:ea typeface="Calibri"/>
                <a:cs typeface="Calibri"/>
                <a:sym typeface="Calibri"/>
              </a:rPr>
              <a:t>e) Em trình diễn</a:t>
            </a:r>
            <a:endParaRPr sz="2400" b="1">
              <a:solidFill>
                <a:srgbClr val="C55A11"/>
              </a:solidFill>
              <a:latin typeface="Calibri"/>
              <a:ea typeface="Calibri"/>
              <a:cs typeface="Calibri"/>
              <a:sym typeface="Calibri"/>
            </a:endParaRPr>
          </a:p>
        </p:txBody>
      </p:sp>
      <p:pic>
        <p:nvPicPr>
          <p:cNvPr id="822" name="Google Shape;822;p24"/>
          <p:cNvPicPr preferRelativeResize="0"/>
          <p:nvPr/>
        </p:nvPicPr>
        <p:blipFill rotWithShape="1">
          <a:blip r:embed="rId4">
            <a:alphaModFix/>
          </a:blip>
          <a:srcRect/>
          <a:stretch/>
        </p:blipFill>
        <p:spPr>
          <a:xfrm>
            <a:off x="904873" y="3067533"/>
            <a:ext cx="2383574" cy="2857917"/>
          </a:xfrm>
          <a:prstGeom prst="rect">
            <a:avLst/>
          </a:prstGeom>
          <a:noFill/>
          <a:ln>
            <a:noFill/>
          </a:ln>
        </p:spPr>
      </p:pic>
      <p:sp>
        <p:nvSpPr>
          <p:cNvPr id="823" name="Google Shape;823;p24"/>
          <p:cNvSpPr/>
          <p:nvPr/>
        </p:nvSpPr>
        <p:spPr>
          <a:xfrm>
            <a:off x="4565225" y="1068575"/>
            <a:ext cx="7784736" cy="4684525"/>
          </a:xfrm>
          <a:custGeom>
            <a:avLst/>
            <a:gdLst/>
            <a:ahLst/>
            <a:cxnLst/>
            <a:rect l="l" t="t" r="r" b="b"/>
            <a:pathLst>
              <a:path w="6639434" h="4182612" fill="none" extrusionOk="0">
                <a:moveTo>
                  <a:pt x="-1489955" y="2501286"/>
                </a:moveTo>
                <a:cubicBezTo>
                  <a:pt x="-1274863" y="2357857"/>
                  <a:pt x="-1080088" y="2366606"/>
                  <a:pt x="-961566" y="2313967"/>
                </a:cubicBezTo>
                <a:cubicBezTo>
                  <a:pt x="-843044" y="2261327"/>
                  <a:pt x="-713843" y="2231745"/>
                  <a:pt x="-478041" y="2142552"/>
                </a:cubicBezTo>
                <a:cubicBezTo>
                  <a:pt x="-242239" y="2053359"/>
                  <a:pt x="-141120" y="2035704"/>
                  <a:pt x="5485" y="1971137"/>
                </a:cubicBezTo>
                <a:cubicBezTo>
                  <a:pt x="98597" y="478197"/>
                  <a:pt x="1524803" y="73022"/>
                  <a:pt x="3266684" y="267"/>
                </a:cubicBezTo>
                <a:cubicBezTo>
                  <a:pt x="4768851" y="89908"/>
                  <a:pt x="6409585" y="761684"/>
                  <a:pt x="6608098" y="1804639"/>
                </a:cubicBezTo>
                <a:cubicBezTo>
                  <a:pt x="6848539" y="3129790"/>
                  <a:pt x="5515787" y="3838390"/>
                  <a:pt x="3631315" y="4173379"/>
                </a:cubicBezTo>
                <a:cubicBezTo>
                  <a:pt x="1916093" y="4401348"/>
                  <a:pt x="651178" y="3864785"/>
                  <a:pt x="175356" y="2762009"/>
                </a:cubicBezTo>
                <a:cubicBezTo>
                  <a:pt x="15635" y="2784141"/>
                  <a:pt x="-186474" y="2641002"/>
                  <a:pt x="-396401" y="2672494"/>
                </a:cubicBezTo>
                <a:cubicBezTo>
                  <a:pt x="-606328" y="2703986"/>
                  <a:pt x="-719615" y="2557110"/>
                  <a:pt x="-934851" y="2588194"/>
                </a:cubicBezTo>
                <a:cubicBezTo>
                  <a:pt x="-1150087" y="2619278"/>
                  <a:pt x="-1287509" y="2487378"/>
                  <a:pt x="-1489955" y="2501286"/>
                </a:cubicBezTo>
                <a:close/>
              </a:path>
              <a:path w="6639434" h="4182612" extrusionOk="0">
                <a:moveTo>
                  <a:pt x="-1489955" y="2501286"/>
                </a:moveTo>
                <a:cubicBezTo>
                  <a:pt x="-1296146" y="2405381"/>
                  <a:pt x="-1102960" y="2424804"/>
                  <a:pt x="-961566" y="2313967"/>
                </a:cubicBezTo>
                <a:cubicBezTo>
                  <a:pt x="-820172" y="2203130"/>
                  <a:pt x="-692808" y="2281407"/>
                  <a:pt x="-492995" y="2147853"/>
                </a:cubicBezTo>
                <a:cubicBezTo>
                  <a:pt x="-293181" y="2014299"/>
                  <a:pt x="-211989" y="2057588"/>
                  <a:pt x="5485" y="1971137"/>
                </a:cubicBezTo>
                <a:cubicBezTo>
                  <a:pt x="124018" y="831710"/>
                  <a:pt x="1386800" y="-153087"/>
                  <a:pt x="3266684" y="267"/>
                </a:cubicBezTo>
                <a:cubicBezTo>
                  <a:pt x="5200609" y="-126428"/>
                  <a:pt x="6356035" y="734826"/>
                  <a:pt x="6608098" y="1804639"/>
                </a:cubicBezTo>
                <a:cubicBezTo>
                  <a:pt x="6659291" y="2572738"/>
                  <a:pt x="5735411" y="4209528"/>
                  <a:pt x="3631315" y="4173379"/>
                </a:cubicBezTo>
                <a:cubicBezTo>
                  <a:pt x="2176811" y="4554854"/>
                  <a:pt x="559982" y="3461857"/>
                  <a:pt x="175356" y="2762009"/>
                </a:cubicBezTo>
                <a:cubicBezTo>
                  <a:pt x="-69868" y="2724680"/>
                  <a:pt x="-147062" y="2677851"/>
                  <a:pt x="-396401" y="2672494"/>
                </a:cubicBezTo>
                <a:cubicBezTo>
                  <a:pt x="-645740" y="2667137"/>
                  <a:pt x="-755372" y="2593580"/>
                  <a:pt x="-984811" y="2580372"/>
                </a:cubicBezTo>
                <a:cubicBezTo>
                  <a:pt x="-1214250" y="2567163"/>
                  <a:pt x="-1253672" y="2498945"/>
                  <a:pt x="-1489955" y="2501286"/>
                </a:cubicBezTo>
                <a:close/>
              </a:path>
            </a:pathLst>
          </a:custGeom>
          <a:solidFill>
            <a:srgbClr val="FBE4D4"/>
          </a:solidFill>
          <a:ln w="28575" cap="flat" cmpd="sng">
            <a:solidFill>
              <a:srgbClr val="C55A1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600"/>
              </a:spcBef>
              <a:spcAft>
                <a:spcPts val="0"/>
              </a:spcAft>
              <a:buNone/>
            </a:pPr>
            <a:r>
              <a:rPr lang="en-US" sz="3200">
                <a:solidFill>
                  <a:schemeClr val="dk1"/>
                </a:solidFill>
                <a:latin typeface="Calibri"/>
                <a:ea typeface="Calibri"/>
                <a:cs typeface="Calibri"/>
                <a:sym typeface="Calibri"/>
              </a:rPr>
              <a:t>– </a:t>
            </a:r>
            <a:r>
              <a:rPr lang="en-US" sz="3200">
                <a:solidFill>
                  <a:srgbClr val="FF0000"/>
                </a:solidFill>
                <a:latin typeface="Calibri"/>
                <a:ea typeface="Calibri"/>
                <a:cs typeface="Calibri"/>
                <a:sym typeface="Calibri"/>
              </a:rPr>
              <a:t>Giới thiệu </a:t>
            </a:r>
            <a:r>
              <a:rPr lang="en-US" sz="3200">
                <a:solidFill>
                  <a:schemeClr val="dk1"/>
                </a:solidFill>
                <a:latin typeface="Calibri"/>
                <a:ea typeface="Calibri"/>
                <a:cs typeface="Calibri"/>
                <a:sym typeface="Calibri"/>
              </a:rPr>
              <a:t>thước trượt cộng trừ của nhóm.</a:t>
            </a:r>
            <a:br>
              <a:rPr lang="en-US" sz="3200">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 </a:t>
            </a:r>
            <a:r>
              <a:rPr lang="en-US" sz="3200">
                <a:solidFill>
                  <a:srgbClr val="FF0000"/>
                </a:solidFill>
                <a:latin typeface="Calibri"/>
                <a:ea typeface="Calibri"/>
                <a:cs typeface="Calibri"/>
                <a:sym typeface="Calibri"/>
              </a:rPr>
              <a:t>Nói về công dụng </a:t>
            </a:r>
            <a:r>
              <a:rPr lang="en-US" sz="3200">
                <a:solidFill>
                  <a:schemeClr val="dk1"/>
                </a:solidFill>
                <a:latin typeface="Calibri"/>
                <a:ea typeface="Calibri"/>
                <a:cs typeface="Calibri"/>
                <a:sym typeface="Calibri"/>
              </a:rPr>
              <a:t>của thước trượt cộng trừ.</a:t>
            </a:r>
            <a:endParaRPr sz="3200">
              <a:solidFill>
                <a:schemeClr val="dk1"/>
              </a:solidFill>
              <a:latin typeface="Calibri"/>
              <a:ea typeface="Calibri"/>
              <a:cs typeface="Calibri"/>
              <a:sym typeface="Calibri"/>
            </a:endParaRPr>
          </a:p>
          <a:p>
            <a:pPr marL="0" marR="0" lvl="0" indent="0" algn="l" rtl="0">
              <a:spcBef>
                <a:spcPts val="1200"/>
              </a:spcBef>
              <a:spcAft>
                <a:spcPts val="600"/>
              </a:spcAft>
              <a:buNone/>
            </a:pPr>
            <a:r>
              <a:rPr lang="en-US" sz="3200">
                <a:solidFill>
                  <a:schemeClr val="dk1"/>
                </a:solidFill>
                <a:latin typeface="Calibri"/>
                <a:ea typeface="Calibri"/>
                <a:cs typeface="Calibri"/>
                <a:sym typeface="Calibri"/>
              </a:rPr>
              <a:t>– </a:t>
            </a:r>
            <a:r>
              <a:rPr lang="en-US" sz="3200">
                <a:solidFill>
                  <a:srgbClr val="FF0000"/>
                </a:solidFill>
                <a:latin typeface="Calibri"/>
                <a:ea typeface="Calibri"/>
                <a:cs typeface="Calibri"/>
                <a:sym typeface="Calibri"/>
              </a:rPr>
              <a:t>Biểu diễn </a:t>
            </a:r>
            <a:r>
              <a:rPr lang="en-US" sz="3200">
                <a:solidFill>
                  <a:schemeClr val="dk1"/>
                </a:solidFill>
                <a:latin typeface="Calibri"/>
                <a:ea typeface="Calibri"/>
                <a:cs typeface="Calibri"/>
                <a:sym typeface="Calibri"/>
              </a:rPr>
              <a:t>cách sử dụng thước trượt cộng trừ.</a:t>
            </a:r>
            <a:endParaRPr sz="3200">
              <a:solidFill>
                <a:schemeClr val="dk1"/>
              </a:solidFill>
              <a:latin typeface="Calibri"/>
              <a:ea typeface="Calibri"/>
              <a:cs typeface="Calibri"/>
              <a:sym typeface="Calibri"/>
            </a:endParaRPr>
          </a:p>
        </p:txBody>
      </p:sp>
      <p:sp>
        <p:nvSpPr>
          <p:cNvPr id="824" name="Google Shape;82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pic>
        <p:nvPicPr>
          <p:cNvPr id="825" name="Google Shape;825;p24"/>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25"/>
          <p:cNvSpPr/>
          <p:nvPr/>
        </p:nvSpPr>
        <p:spPr>
          <a:xfrm>
            <a:off x="1291563" y="1241583"/>
            <a:ext cx="2491999" cy="47299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grpSp>
        <p:nvGrpSpPr>
          <p:cNvPr id="831" name="Google Shape;831;p25"/>
          <p:cNvGrpSpPr/>
          <p:nvPr/>
        </p:nvGrpSpPr>
        <p:grpSpPr>
          <a:xfrm>
            <a:off x="-212990" y="-317139"/>
            <a:ext cx="3344731" cy="7237400"/>
            <a:chOff x="-212990" y="-360681"/>
            <a:chExt cx="3344731" cy="7237400"/>
          </a:xfrm>
        </p:grpSpPr>
        <p:sp>
          <p:nvSpPr>
            <p:cNvPr id="832" name="Google Shape;832;p25"/>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33" name="Google Shape;833;p25"/>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834" name="Google Shape;834;p25"/>
          <p:cNvGrpSpPr/>
          <p:nvPr/>
        </p:nvGrpSpPr>
        <p:grpSpPr>
          <a:xfrm>
            <a:off x="-345470" y="-426418"/>
            <a:ext cx="3344731" cy="7346679"/>
            <a:chOff x="-345470" y="-469960"/>
            <a:chExt cx="3344731" cy="7376013"/>
          </a:xfrm>
        </p:grpSpPr>
        <p:sp>
          <p:nvSpPr>
            <p:cNvPr id="835" name="Google Shape;835;p25"/>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36" name="Google Shape;836;p25"/>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837" name="Google Shape;837;p25"/>
          <p:cNvGrpSpPr/>
          <p:nvPr/>
        </p:nvGrpSpPr>
        <p:grpSpPr>
          <a:xfrm>
            <a:off x="-461734" y="-555058"/>
            <a:ext cx="3344420" cy="7475319"/>
            <a:chOff x="-461734" y="-598600"/>
            <a:chExt cx="3344420" cy="7580186"/>
          </a:xfrm>
        </p:grpSpPr>
        <p:sp>
          <p:nvSpPr>
            <p:cNvPr id="838" name="Google Shape;838;p25"/>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39" name="Google Shape;839;p25"/>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840" name="Google Shape;840;p25"/>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41" name="Google Shape;841;p25"/>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42" name="Google Shape;842;p25"/>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43" name="Google Shape;843;p25"/>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844" name="Google Shape;844;p25"/>
          <p:cNvGrpSpPr/>
          <p:nvPr/>
        </p:nvGrpSpPr>
        <p:grpSpPr>
          <a:xfrm>
            <a:off x="9303872" y="-82630"/>
            <a:ext cx="3349561" cy="7449566"/>
            <a:chOff x="9303872" y="-24574"/>
            <a:chExt cx="3349561" cy="7449566"/>
          </a:xfrm>
        </p:grpSpPr>
        <p:sp>
          <p:nvSpPr>
            <p:cNvPr id="845" name="Google Shape;845;p25"/>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46" name="Google Shape;846;p25"/>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847" name="Google Shape;847;p25"/>
          <p:cNvSpPr/>
          <p:nvPr/>
        </p:nvSpPr>
        <p:spPr>
          <a:xfrm>
            <a:off x="1364253" y="396168"/>
            <a:ext cx="3200984" cy="672415"/>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pic>
        <p:nvPicPr>
          <p:cNvPr id="848" name="Google Shape;848;p25"/>
          <p:cNvPicPr preferRelativeResize="0"/>
          <p:nvPr/>
        </p:nvPicPr>
        <p:blipFill rotWithShape="1">
          <a:blip r:embed="rId3">
            <a:alphaModFix/>
          </a:blip>
          <a:srcRect l="-1" r="2407"/>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849" name="Google Shape;849;p25"/>
          <p:cNvSpPr txBox="1"/>
          <p:nvPr/>
        </p:nvSpPr>
        <p:spPr>
          <a:xfrm>
            <a:off x="1364253" y="1191361"/>
            <a:ext cx="804359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C55A11"/>
                </a:solidFill>
                <a:latin typeface="Calibri"/>
                <a:ea typeface="Calibri"/>
                <a:cs typeface="Calibri"/>
                <a:sym typeface="Calibri"/>
              </a:rPr>
              <a:t>2. Em sáng tạo</a:t>
            </a:r>
            <a:endParaRPr sz="2800" b="1">
              <a:solidFill>
                <a:srgbClr val="C55A11"/>
              </a:solidFill>
              <a:latin typeface="Calibri"/>
              <a:ea typeface="Calibri"/>
              <a:cs typeface="Calibri"/>
              <a:sym typeface="Calibri"/>
            </a:endParaRPr>
          </a:p>
        </p:txBody>
      </p:sp>
      <p:sp>
        <p:nvSpPr>
          <p:cNvPr id="850" name="Google Shape;850;p25"/>
          <p:cNvSpPr txBox="1"/>
          <p:nvPr/>
        </p:nvSpPr>
        <p:spPr>
          <a:xfrm>
            <a:off x="1392508" y="385561"/>
            <a:ext cx="371017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5811E"/>
                </a:solidFill>
                <a:latin typeface="Calibri"/>
                <a:ea typeface="Calibri"/>
                <a:cs typeface="Calibri"/>
                <a:sym typeface="Calibri"/>
              </a:rPr>
              <a:t>Sáng chế STEM</a:t>
            </a:r>
            <a:endParaRPr/>
          </a:p>
        </p:txBody>
      </p:sp>
      <p:sp>
        <p:nvSpPr>
          <p:cNvPr id="851" name="Google Shape;851;p25"/>
          <p:cNvSpPr/>
          <p:nvPr/>
        </p:nvSpPr>
        <p:spPr>
          <a:xfrm>
            <a:off x="383664" y="1837359"/>
            <a:ext cx="2880884" cy="510778"/>
          </a:xfrm>
          <a:prstGeom prst="round2DiagRect">
            <a:avLst>
              <a:gd name="adj1" fmla="val 16667"/>
              <a:gd name="adj2" fmla="val 0"/>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C55A11"/>
                </a:solidFill>
                <a:latin typeface="Calibri"/>
                <a:ea typeface="Calibri"/>
                <a:cs typeface="Calibri"/>
                <a:sym typeface="Calibri"/>
              </a:rPr>
              <a:t>g) Cải tiến – Sáng tạo</a:t>
            </a:r>
            <a:endParaRPr sz="2400" b="1">
              <a:solidFill>
                <a:srgbClr val="C55A11"/>
              </a:solidFill>
              <a:latin typeface="Calibri"/>
              <a:ea typeface="Calibri"/>
              <a:cs typeface="Calibri"/>
              <a:sym typeface="Calibri"/>
            </a:endParaRPr>
          </a:p>
        </p:txBody>
      </p:sp>
      <p:pic>
        <p:nvPicPr>
          <p:cNvPr id="852" name="Google Shape;852;p25"/>
          <p:cNvPicPr preferRelativeResize="0"/>
          <p:nvPr/>
        </p:nvPicPr>
        <p:blipFill rotWithShape="1">
          <a:blip r:embed="rId4">
            <a:alphaModFix/>
          </a:blip>
          <a:srcRect/>
          <a:stretch/>
        </p:blipFill>
        <p:spPr>
          <a:xfrm rot="-987934">
            <a:off x="8577844" y="2017403"/>
            <a:ext cx="2497000" cy="2800911"/>
          </a:xfrm>
          <a:prstGeom prst="rect">
            <a:avLst/>
          </a:prstGeom>
          <a:noFill/>
          <a:ln>
            <a:noFill/>
          </a:ln>
        </p:spPr>
      </p:pic>
      <p:sp>
        <p:nvSpPr>
          <p:cNvPr id="853" name="Google Shape;853;p25"/>
          <p:cNvSpPr/>
          <p:nvPr/>
        </p:nvSpPr>
        <p:spPr>
          <a:xfrm>
            <a:off x="771413" y="2914717"/>
            <a:ext cx="7213258" cy="1595147"/>
          </a:xfrm>
          <a:prstGeom prst="roundRect">
            <a:avLst>
              <a:gd name="adj" fmla="val 9154"/>
            </a:avLst>
          </a:prstGeom>
          <a:solidFill>
            <a:srgbClr val="FDE5CD"/>
          </a:solidFill>
          <a:ln>
            <a:noFill/>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Clr>
                <a:srgbClr val="000000"/>
              </a:buClr>
              <a:buSzPts val="3600"/>
              <a:buFont typeface="Calibri"/>
              <a:buNone/>
            </a:pPr>
            <a:r>
              <a:rPr lang="en-US" sz="3600">
                <a:solidFill>
                  <a:srgbClr val="000000"/>
                </a:solidFill>
                <a:latin typeface="Calibri"/>
                <a:ea typeface="Calibri"/>
                <a:cs typeface="Calibri"/>
                <a:sym typeface="Calibri"/>
              </a:rPr>
              <a:t>Em làm thước trượt cộng trừ để cộng và trừ hai số trong phạm vi 20.</a:t>
            </a:r>
            <a:endParaRPr sz="3600">
              <a:solidFill>
                <a:srgbClr val="000000"/>
              </a:solidFill>
              <a:latin typeface="Calibri"/>
              <a:ea typeface="Calibri"/>
              <a:cs typeface="Calibri"/>
              <a:sym typeface="Calibri"/>
            </a:endParaRPr>
          </a:p>
        </p:txBody>
      </p:sp>
      <p:sp>
        <p:nvSpPr>
          <p:cNvPr id="854" name="Google Shape;85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pic>
        <p:nvPicPr>
          <p:cNvPr id="855" name="Google Shape;855;p25"/>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grpSp>
        <p:nvGrpSpPr>
          <p:cNvPr id="860" name="Google Shape;860;p26"/>
          <p:cNvGrpSpPr/>
          <p:nvPr/>
        </p:nvGrpSpPr>
        <p:grpSpPr>
          <a:xfrm>
            <a:off x="-212990" y="-288111"/>
            <a:ext cx="3344731" cy="7237400"/>
            <a:chOff x="-212990" y="-360681"/>
            <a:chExt cx="3344731" cy="7237400"/>
          </a:xfrm>
        </p:grpSpPr>
        <p:sp>
          <p:nvSpPr>
            <p:cNvPr id="861" name="Google Shape;861;p26"/>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DE9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62" name="Google Shape;862;p26"/>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DE9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863" name="Google Shape;863;p26"/>
          <p:cNvGrpSpPr/>
          <p:nvPr/>
        </p:nvGrpSpPr>
        <p:grpSpPr>
          <a:xfrm>
            <a:off x="-345470" y="-397390"/>
            <a:ext cx="3344731" cy="7346679"/>
            <a:chOff x="-345470" y="-469960"/>
            <a:chExt cx="3344731" cy="7376013"/>
          </a:xfrm>
        </p:grpSpPr>
        <p:sp>
          <p:nvSpPr>
            <p:cNvPr id="864" name="Google Shape;864;p26"/>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ED6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65" name="Google Shape;865;p26"/>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ED6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866" name="Google Shape;866;p26"/>
          <p:cNvGrpSpPr/>
          <p:nvPr/>
        </p:nvGrpSpPr>
        <p:grpSpPr>
          <a:xfrm>
            <a:off x="-461734" y="-526030"/>
            <a:ext cx="3344420" cy="7475319"/>
            <a:chOff x="-461734" y="-598600"/>
            <a:chExt cx="3344420" cy="7580186"/>
          </a:xfrm>
        </p:grpSpPr>
        <p:sp>
          <p:nvSpPr>
            <p:cNvPr id="867" name="Google Shape;867;p26"/>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5CA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68" name="Google Shape;868;p26"/>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5CA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869" name="Google Shape;869;p26"/>
          <p:cNvSpPr/>
          <p:nvPr/>
        </p:nvSpPr>
        <p:spPr>
          <a:xfrm>
            <a:off x="9067237" y="154549"/>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DE9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70" name="Google Shape;870;p26"/>
          <p:cNvSpPr/>
          <p:nvPr/>
        </p:nvSpPr>
        <p:spPr>
          <a:xfrm>
            <a:off x="10922262" y="-99"/>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DE9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71" name="Google Shape;871;p26"/>
          <p:cNvSpPr/>
          <p:nvPr/>
        </p:nvSpPr>
        <p:spPr>
          <a:xfrm>
            <a:off x="9199717" y="104066"/>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ED6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72" name="Google Shape;872;p26"/>
          <p:cNvSpPr/>
          <p:nvPr/>
        </p:nvSpPr>
        <p:spPr>
          <a:xfrm>
            <a:off x="11054742" y="-1"/>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ED6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873" name="Google Shape;873;p26"/>
          <p:cNvGrpSpPr/>
          <p:nvPr/>
        </p:nvGrpSpPr>
        <p:grpSpPr>
          <a:xfrm>
            <a:off x="9303872" y="-24574"/>
            <a:ext cx="3349561" cy="7449566"/>
            <a:chOff x="9303872" y="-24574"/>
            <a:chExt cx="3349561" cy="7449566"/>
          </a:xfrm>
        </p:grpSpPr>
        <p:sp>
          <p:nvSpPr>
            <p:cNvPr id="874" name="Google Shape;874;p26"/>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5CA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75" name="Google Shape;875;p26"/>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5CA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pic>
        <p:nvPicPr>
          <p:cNvPr id="876" name="Google Shape;876;p26"/>
          <p:cNvPicPr preferRelativeResize="0"/>
          <p:nvPr/>
        </p:nvPicPr>
        <p:blipFill rotWithShape="1">
          <a:blip r:embed="rId3">
            <a:alphaModFix/>
          </a:blip>
          <a:srcRect/>
          <a:stretch/>
        </p:blipFill>
        <p:spPr>
          <a:xfrm>
            <a:off x="342745" y="2040379"/>
            <a:ext cx="2557038" cy="2590383"/>
          </a:xfrm>
          <a:prstGeom prst="rect">
            <a:avLst/>
          </a:prstGeom>
          <a:noFill/>
          <a:ln>
            <a:noFill/>
          </a:ln>
        </p:spPr>
      </p:pic>
      <p:pic>
        <p:nvPicPr>
          <p:cNvPr id="877" name="Google Shape;877;p26"/>
          <p:cNvPicPr preferRelativeResize="0"/>
          <p:nvPr/>
        </p:nvPicPr>
        <p:blipFill rotWithShape="1">
          <a:blip r:embed="rId4">
            <a:alphaModFix/>
          </a:blip>
          <a:srcRect b="61722"/>
          <a:stretch/>
        </p:blipFill>
        <p:spPr>
          <a:xfrm>
            <a:off x="2540000" y="2552705"/>
            <a:ext cx="10658099" cy="1752589"/>
          </a:xfrm>
          <a:prstGeom prst="rect">
            <a:avLst/>
          </a:prstGeom>
          <a:noFill/>
          <a:ln>
            <a:noFill/>
          </a:ln>
        </p:spPr>
      </p:pic>
      <p:grpSp>
        <p:nvGrpSpPr>
          <p:cNvPr id="878" name="Google Shape;878;p26"/>
          <p:cNvGrpSpPr/>
          <p:nvPr/>
        </p:nvGrpSpPr>
        <p:grpSpPr>
          <a:xfrm>
            <a:off x="858755" y="5600192"/>
            <a:ext cx="1455420" cy="956939"/>
            <a:chOff x="5701962" y="0"/>
            <a:chExt cx="6490038" cy="4267200"/>
          </a:xfrm>
        </p:grpSpPr>
        <p:pic>
          <p:nvPicPr>
            <p:cNvPr id="879" name="Google Shape;879;p26"/>
            <p:cNvPicPr preferRelativeResize="0"/>
            <p:nvPr/>
          </p:nvPicPr>
          <p:blipFill rotWithShape="1">
            <a:blip r:embed="rId5">
              <a:alphaModFix/>
            </a:blip>
            <a:srcRect/>
            <a:stretch/>
          </p:blipFill>
          <p:spPr>
            <a:xfrm>
              <a:off x="5701962" y="0"/>
              <a:ext cx="6490038" cy="4267200"/>
            </a:xfrm>
            <a:prstGeom prst="rect">
              <a:avLst/>
            </a:prstGeom>
            <a:noFill/>
            <a:ln>
              <a:noFill/>
            </a:ln>
          </p:spPr>
        </p:pic>
        <p:pic>
          <p:nvPicPr>
            <p:cNvPr id="880" name="Google Shape;880;p26"/>
            <p:cNvPicPr preferRelativeResize="0"/>
            <p:nvPr/>
          </p:nvPicPr>
          <p:blipFill rotWithShape="1">
            <a:blip r:embed="rId6">
              <a:alphaModFix/>
            </a:blip>
            <a:srcRect/>
            <a:stretch/>
          </p:blipFill>
          <p:spPr>
            <a:xfrm>
              <a:off x="11341607" y="3573060"/>
              <a:ext cx="507493" cy="694140"/>
            </a:xfrm>
            <a:prstGeom prst="rect">
              <a:avLst/>
            </a:prstGeom>
            <a:noFill/>
            <a:ln>
              <a:noFill/>
            </a:ln>
          </p:spPr>
        </p:pic>
      </p:grpSp>
      <p:sp>
        <p:nvSpPr>
          <p:cNvPr id="881" name="Google Shape;88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pic>
        <p:nvPicPr>
          <p:cNvPr id="882" name="Google Shape;882;p26"/>
          <p:cNvPicPr preferRelativeResize="0"/>
          <p:nvPr/>
        </p:nvPicPr>
        <p:blipFill rotWithShape="1">
          <a:blip r:embed="rId7">
            <a:alphaModFix/>
          </a:blip>
          <a:srcRect/>
          <a:stretch/>
        </p:blipFill>
        <p:spPr>
          <a:xfrm>
            <a:off x="11655214" y="0"/>
            <a:ext cx="536786" cy="53807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grpSp>
        <p:nvGrpSpPr>
          <p:cNvPr id="887" name="Google Shape;887;p27"/>
          <p:cNvGrpSpPr/>
          <p:nvPr/>
        </p:nvGrpSpPr>
        <p:grpSpPr>
          <a:xfrm>
            <a:off x="-212990" y="-288111"/>
            <a:ext cx="3344731" cy="7237400"/>
            <a:chOff x="-212990" y="-360681"/>
            <a:chExt cx="3344731" cy="7237400"/>
          </a:xfrm>
        </p:grpSpPr>
        <p:sp>
          <p:nvSpPr>
            <p:cNvPr id="888" name="Google Shape;888;p27"/>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DE9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89" name="Google Shape;889;p27"/>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DE9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890" name="Google Shape;890;p27"/>
          <p:cNvGrpSpPr/>
          <p:nvPr/>
        </p:nvGrpSpPr>
        <p:grpSpPr>
          <a:xfrm>
            <a:off x="-345470" y="-397390"/>
            <a:ext cx="3344731" cy="7346679"/>
            <a:chOff x="-345470" y="-469960"/>
            <a:chExt cx="3344731" cy="7376013"/>
          </a:xfrm>
        </p:grpSpPr>
        <p:sp>
          <p:nvSpPr>
            <p:cNvPr id="891" name="Google Shape;891;p27"/>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ED6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92" name="Google Shape;892;p27"/>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ED6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893" name="Google Shape;893;p27"/>
          <p:cNvGrpSpPr/>
          <p:nvPr/>
        </p:nvGrpSpPr>
        <p:grpSpPr>
          <a:xfrm>
            <a:off x="-461734" y="-526030"/>
            <a:ext cx="3344420" cy="7475319"/>
            <a:chOff x="-461734" y="-598600"/>
            <a:chExt cx="3344420" cy="7580186"/>
          </a:xfrm>
        </p:grpSpPr>
        <p:sp>
          <p:nvSpPr>
            <p:cNvPr id="894" name="Google Shape;894;p27"/>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5CA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95" name="Google Shape;895;p27"/>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5CA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896" name="Google Shape;896;p27"/>
          <p:cNvSpPr/>
          <p:nvPr/>
        </p:nvSpPr>
        <p:spPr>
          <a:xfrm>
            <a:off x="9067237" y="154549"/>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DE9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97" name="Google Shape;897;p27"/>
          <p:cNvSpPr/>
          <p:nvPr/>
        </p:nvSpPr>
        <p:spPr>
          <a:xfrm>
            <a:off x="10922262" y="-99"/>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DE9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98" name="Google Shape;898;p27"/>
          <p:cNvSpPr/>
          <p:nvPr/>
        </p:nvSpPr>
        <p:spPr>
          <a:xfrm>
            <a:off x="9199717" y="104066"/>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ED6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99" name="Google Shape;899;p27"/>
          <p:cNvSpPr/>
          <p:nvPr/>
        </p:nvSpPr>
        <p:spPr>
          <a:xfrm>
            <a:off x="11054742" y="-1"/>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ED6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900" name="Google Shape;900;p27"/>
          <p:cNvGrpSpPr/>
          <p:nvPr/>
        </p:nvGrpSpPr>
        <p:grpSpPr>
          <a:xfrm>
            <a:off x="9303872" y="-24574"/>
            <a:ext cx="3349561" cy="7449566"/>
            <a:chOff x="9303872" y="-24574"/>
            <a:chExt cx="3349561" cy="7449566"/>
          </a:xfrm>
        </p:grpSpPr>
        <p:sp>
          <p:nvSpPr>
            <p:cNvPr id="901" name="Google Shape;901;p27"/>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5CA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902" name="Google Shape;902;p27"/>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5CA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903" name="Google Shape;903;p27"/>
          <p:cNvSpPr/>
          <p:nvPr/>
        </p:nvSpPr>
        <p:spPr>
          <a:xfrm>
            <a:off x="1301910" y="313877"/>
            <a:ext cx="4318000" cy="83712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BDACD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904" name="Google Shape;904;p27" descr="A cartoon of a purple gear&#10;&#10;Description automatically generated"/>
          <p:cNvPicPr preferRelativeResize="0"/>
          <p:nvPr/>
        </p:nvPicPr>
        <p:blipFill rotWithShape="1">
          <a:blip r:embed="rId3">
            <a:alphaModFix/>
          </a:blip>
          <a:srcRect/>
          <a:stretch/>
        </p:blipFill>
        <p:spPr>
          <a:xfrm>
            <a:off x="265653" y="97336"/>
            <a:ext cx="1261872" cy="1261872"/>
          </a:xfrm>
          <a:prstGeom prst="rect">
            <a:avLst/>
          </a:prstGeom>
          <a:noFill/>
          <a:ln>
            <a:noFill/>
          </a:ln>
          <a:effectLst>
            <a:outerShdw blurRad="50800" dist="76200" dir="2700000" algn="tl" rotWithShape="0">
              <a:srgbClr val="000000">
                <a:alpha val="40000"/>
              </a:srgbClr>
            </a:outerShdw>
          </a:effectLst>
        </p:spPr>
      </p:pic>
      <p:sp>
        <p:nvSpPr>
          <p:cNvPr id="905" name="Google Shape;905;p27"/>
          <p:cNvSpPr/>
          <p:nvPr/>
        </p:nvSpPr>
        <p:spPr>
          <a:xfrm>
            <a:off x="4701102" y="1213257"/>
            <a:ext cx="6843035" cy="5303037"/>
          </a:xfrm>
          <a:prstGeom prst="roundRect">
            <a:avLst>
              <a:gd name="adj" fmla="val 9154"/>
            </a:avLst>
          </a:prstGeom>
          <a:solidFill>
            <a:srgbClr val="EEE8F4"/>
          </a:solidFill>
          <a:ln>
            <a:noFill/>
          </a:ln>
        </p:spPr>
        <p:txBody>
          <a:bodyPr spcFirstLastPara="1" wrap="square" lIns="91425" tIns="91425" rIns="91425" bIns="91425" anchor="ctr" anchorCtr="0">
            <a:noAutofit/>
          </a:bodyPr>
          <a:lstStyle/>
          <a:p>
            <a:pPr marL="0" marR="0" lvl="0" indent="0" algn="just" rtl="0">
              <a:lnSpc>
                <a:spcPct val="100000"/>
              </a:lnSpc>
              <a:spcBef>
                <a:spcPts val="600"/>
              </a:spcBef>
              <a:spcAft>
                <a:spcPts val="0"/>
              </a:spcAft>
              <a:buClr>
                <a:srgbClr val="000000"/>
              </a:buClr>
              <a:buSzPts val="3200"/>
              <a:buFont typeface="Calibri"/>
              <a:buNone/>
            </a:pPr>
            <a:r>
              <a:rPr lang="en-US" sz="3200">
                <a:solidFill>
                  <a:srgbClr val="000000"/>
                </a:solidFill>
                <a:latin typeface="Calibri"/>
                <a:ea typeface="Calibri"/>
                <a:cs typeface="Calibri"/>
                <a:sym typeface="Calibri"/>
              </a:rPr>
              <a:t>Người ta đã phát minh và sản xuất chiếc máy tính cầm tay đầu tiên vào năm 1971.</a:t>
            </a:r>
            <a:endParaRPr sz="3200">
              <a:solidFill>
                <a:srgbClr val="000000"/>
              </a:solidFill>
              <a:latin typeface="Calibri"/>
              <a:ea typeface="Calibri"/>
              <a:cs typeface="Calibri"/>
              <a:sym typeface="Calibri"/>
            </a:endParaRPr>
          </a:p>
          <a:p>
            <a:pPr marL="0" marR="0" lvl="0" indent="0" algn="just" rtl="0">
              <a:lnSpc>
                <a:spcPct val="100000"/>
              </a:lnSpc>
              <a:spcBef>
                <a:spcPts val="1200"/>
              </a:spcBef>
              <a:spcAft>
                <a:spcPts val="600"/>
              </a:spcAft>
              <a:buClr>
                <a:srgbClr val="000000"/>
              </a:buClr>
              <a:buSzPts val="3200"/>
              <a:buFont typeface="Calibri"/>
              <a:buNone/>
            </a:pPr>
            <a:r>
              <a:rPr lang="en-US" sz="3200">
                <a:solidFill>
                  <a:srgbClr val="000000"/>
                </a:solidFill>
                <a:latin typeface="Calibri"/>
                <a:ea typeface="Calibri"/>
                <a:cs typeface="Calibri"/>
                <a:sym typeface="Calibri"/>
              </a:rPr>
              <a:t>Ngày nay, máy tính này trở nên phổ biến. Nó có thể thực hiện rất nhanh các phép toán cộng và trừ hai số bất kì. Ngoài ra, nó còn tính nhanh kết quả của phép nhân, phép chia hai số,… mà em sẽ học ở lớp lớn hơn. </a:t>
            </a:r>
            <a:endParaRPr sz="3200">
              <a:solidFill>
                <a:srgbClr val="000000"/>
              </a:solidFill>
              <a:latin typeface="Calibri"/>
              <a:ea typeface="Calibri"/>
              <a:cs typeface="Calibri"/>
              <a:sym typeface="Calibri"/>
            </a:endParaRPr>
          </a:p>
        </p:txBody>
      </p:sp>
      <p:pic>
        <p:nvPicPr>
          <p:cNvPr id="906" name="Google Shape;906;p27"/>
          <p:cNvPicPr preferRelativeResize="0"/>
          <p:nvPr/>
        </p:nvPicPr>
        <p:blipFill rotWithShape="1">
          <a:blip r:embed="rId4">
            <a:alphaModFix/>
          </a:blip>
          <a:srcRect b="61722"/>
          <a:stretch/>
        </p:blipFill>
        <p:spPr>
          <a:xfrm>
            <a:off x="1329517" y="392117"/>
            <a:ext cx="4574857" cy="752277"/>
          </a:xfrm>
          <a:prstGeom prst="rect">
            <a:avLst/>
          </a:prstGeom>
          <a:noFill/>
          <a:ln>
            <a:noFill/>
          </a:ln>
        </p:spPr>
      </p:pic>
      <p:sp>
        <p:nvSpPr>
          <p:cNvPr id="907" name="Google Shape;907;p27"/>
          <p:cNvSpPr/>
          <p:nvPr/>
        </p:nvSpPr>
        <p:spPr>
          <a:xfrm>
            <a:off x="900046" y="1546192"/>
            <a:ext cx="3344419" cy="4777774"/>
          </a:xfrm>
          <a:prstGeom prst="round2DiagRect">
            <a:avLst>
              <a:gd name="adj1" fmla="val 16667"/>
              <a:gd name="adj2" fmla="val 0"/>
            </a:avLst>
          </a:prstGeom>
          <a:solidFill>
            <a:srgbClr val="EEE8F4"/>
          </a:solidFill>
          <a:ln>
            <a:noFill/>
          </a:ln>
        </p:spPr>
        <p:txBody>
          <a:bodyPr spcFirstLastPara="1" wrap="square" lIns="91425" tIns="91425" rIns="91425" bIns="91425" anchor="ctr" anchorCtr="0">
            <a:noAutofit/>
          </a:bodyPr>
          <a:lstStyle/>
          <a:p>
            <a:pPr marL="0" marR="0" lvl="0" indent="0" algn="just" rtl="0">
              <a:spcBef>
                <a:spcPts val="600"/>
              </a:spcBef>
              <a:spcAft>
                <a:spcPts val="600"/>
              </a:spcAft>
              <a:buNone/>
            </a:pPr>
            <a:endParaRPr sz="3600">
              <a:solidFill>
                <a:srgbClr val="000000"/>
              </a:solidFill>
              <a:latin typeface="Calibri"/>
              <a:ea typeface="Calibri"/>
              <a:cs typeface="Calibri"/>
              <a:sym typeface="Calibri"/>
            </a:endParaRPr>
          </a:p>
        </p:txBody>
      </p:sp>
      <p:sp>
        <p:nvSpPr>
          <p:cNvPr id="908" name="Google Shape;90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pic>
        <p:nvPicPr>
          <p:cNvPr id="909" name="Google Shape;909;p27"/>
          <p:cNvPicPr preferRelativeResize="0"/>
          <p:nvPr/>
        </p:nvPicPr>
        <p:blipFill rotWithShape="1">
          <a:blip r:embed="rId5">
            <a:alphaModFix/>
          </a:blip>
          <a:srcRect l="4418" t="5705" r="1335"/>
          <a:stretch/>
        </p:blipFill>
        <p:spPr>
          <a:xfrm>
            <a:off x="1301910" y="2024743"/>
            <a:ext cx="2693503" cy="3943471"/>
          </a:xfrm>
          <a:prstGeom prst="rect">
            <a:avLst/>
          </a:prstGeom>
          <a:noFill/>
          <a:ln>
            <a:noFill/>
          </a:ln>
          <a:effectLst>
            <a:outerShdw blurRad="292100" dist="139700" dir="2700000" algn="tl" rotWithShape="0">
              <a:srgbClr val="333333">
                <a:alpha val="64705"/>
              </a:srgbClr>
            </a:outerShdw>
          </a:effectLst>
        </p:spPr>
      </p:pic>
      <p:pic>
        <p:nvPicPr>
          <p:cNvPr id="910" name="Google Shape;910;p27"/>
          <p:cNvPicPr preferRelativeResize="0"/>
          <p:nvPr/>
        </p:nvPicPr>
        <p:blipFill rotWithShape="1">
          <a:blip r:embed="rId6">
            <a:alphaModFix/>
          </a:blip>
          <a:srcRect/>
          <a:stretch/>
        </p:blipFill>
        <p:spPr>
          <a:xfrm>
            <a:off x="11655214" y="0"/>
            <a:ext cx="536786" cy="53807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a:p>
        </p:txBody>
      </p:sp>
      <p:pic>
        <p:nvPicPr>
          <p:cNvPr id="5" name="Picture 6" descr="C:\Users\Administrator\Desktop\hinh-nen-powerpoint-2016-de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a:noFill/>
          <a:ln>
            <a:noFill/>
          </a:ln>
        </p:spPr>
      </p:pic>
      <p:sp>
        <p:nvSpPr>
          <p:cNvPr id="6" name="WordArt 3"/>
          <p:cNvSpPr>
            <a:spLocks noChangeArrowheads="1" noChangeShapeType="1" noTextEdit="1"/>
          </p:cNvSpPr>
          <p:nvPr/>
        </p:nvSpPr>
        <p:spPr bwMode="auto">
          <a:xfrm>
            <a:off x="370015" y="2667000"/>
            <a:ext cx="11507893" cy="2895600"/>
          </a:xfrm>
          <a:prstGeom prst="rect">
            <a:avLst/>
          </a:prstGeom>
        </p:spPr>
        <p:txBody>
          <a:bodyPr wrap="none" fromWordArt="1">
            <a:prstTxWarp prst="textPlain">
              <a:avLst>
                <a:gd name="adj" fmla="val 50000"/>
              </a:avLst>
            </a:prstTxWarp>
          </a:bodyPr>
          <a:lstStyle/>
          <a:p>
            <a:pPr algn="ctr"/>
            <a:r>
              <a:rPr lang="en-US" sz="3600" kern="10" dirty="0">
                <a:ln w="12700">
                  <a:solidFill>
                    <a:srgbClr val="3333CC"/>
                  </a:solidFill>
                  <a:round/>
                  <a:headEnd/>
                  <a:tailEnd/>
                </a:ln>
                <a:solidFill>
                  <a:srgbClr val="0000CC">
                    <a:alpha val="50195"/>
                  </a:srgbClr>
                </a:solidFill>
                <a:effectLst>
                  <a:outerShdw dist="45791" dir="2021404" algn="ctr" rotWithShape="0">
                    <a:srgbClr val="9999FF"/>
                  </a:outerShdw>
                </a:effectLst>
                <a:latin typeface="Times New Roman"/>
                <a:cs typeface="Times New Roman"/>
              </a:rPr>
              <a:t>CHÚC QUÝ THẦY CÔ GIÁO MẠNH KHOẺ</a:t>
            </a:r>
          </a:p>
          <a:p>
            <a:pPr algn="ctr"/>
            <a:r>
              <a:rPr lang="en-US" sz="3600" kern="10" dirty="0">
                <a:ln w="12700">
                  <a:solidFill>
                    <a:srgbClr val="3333CC"/>
                  </a:solidFill>
                  <a:round/>
                  <a:headEnd/>
                  <a:tailEnd/>
                </a:ln>
                <a:solidFill>
                  <a:srgbClr val="0000CC">
                    <a:alpha val="50195"/>
                  </a:srgbClr>
                </a:solidFill>
                <a:effectLst>
                  <a:outerShdw dist="45791" dir="2021404" algn="ctr" rotWithShape="0">
                    <a:srgbClr val="9999FF"/>
                  </a:outerShdw>
                </a:effectLst>
                <a:latin typeface="Times New Roman"/>
                <a:cs typeface="Times New Roman"/>
              </a:rPr>
              <a:t>CHÚC CÁC EM  CHĂM NGOAN, HỌC GIỎI !</a:t>
            </a:r>
          </a:p>
        </p:txBody>
      </p:sp>
    </p:spTree>
    <p:extLst>
      <p:ext uri="{BB962C8B-B14F-4D97-AF65-F5344CB8AC3E}">
        <p14:creationId xmlns:p14="http://schemas.microsoft.com/office/powerpoint/2010/main" val="3174899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7"/>
        <p:cNvGrpSpPr/>
        <p:nvPr/>
      </p:nvGrpSpPr>
      <p:grpSpPr>
        <a:xfrm>
          <a:off x="0" y="0"/>
          <a:ext cx="0" cy="0"/>
          <a:chOff x="0" y="0"/>
          <a:chExt cx="0" cy="0"/>
        </a:xfrm>
      </p:grpSpPr>
      <p:grpSp>
        <p:nvGrpSpPr>
          <p:cNvPr id="188" name="Google Shape;188;p2"/>
          <p:cNvGrpSpPr/>
          <p:nvPr/>
        </p:nvGrpSpPr>
        <p:grpSpPr>
          <a:xfrm>
            <a:off x="14945" y="4964312"/>
            <a:ext cx="3048295" cy="1825400"/>
            <a:chOff x="5701962" y="0"/>
            <a:chExt cx="6490038" cy="4267200"/>
          </a:xfrm>
        </p:grpSpPr>
        <p:pic>
          <p:nvPicPr>
            <p:cNvPr id="189" name="Google Shape;189;p2"/>
            <p:cNvPicPr preferRelativeResize="0"/>
            <p:nvPr/>
          </p:nvPicPr>
          <p:blipFill rotWithShape="1">
            <a:blip r:embed="rId3">
              <a:alphaModFix/>
            </a:blip>
            <a:srcRect/>
            <a:stretch/>
          </p:blipFill>
          <p:spPr>
            <a:xfrm>
              <a:off x="5701962" y="0"/>
              <a:ext cx="6490038" cy="4267200"/>
            </a:xfrm>
            <a:prstGeom prst="rect">
              <a:avLst/>
            </a:prstGeom>
            <a:noFill/>
            <a:ln>
              <a:noFill/>
            </a:ln>
          </p:spPr>
        </p:pic>
        <p:pic>
          <p:nvPicPr>
            <p:cNvPr id="190" name="Google Shape;190;p2"/>
            <p:cNvPicPr preferRelativeResize="0"/>
            <p:nvPr/>
          </p:nvPicPr>
          <p:blipFill rotWithShape="1">
            <a:blip r:embed="rId4">
              <a:alphaModFix/>
            </a:blip>
            <a:srcRect/>
            <a:stretch/>
          </p:blipFill>
          <p:spPr>
            <a:xfrm>
              <a:off x="11341607" y="3573060"/>
              <a:ext cx="507493" cy="694140"/>
            </a:xfrm>
            <a:prstGeom prst="rect">
              <a:avLst/>
            </a:prstGeom>
            <a:noFill/>
            <a:ln>
              <a:noFill/>
            </a:ln>
          </p:spPr>
        </p:pic>
      </p:grpSp>
      <p:pic>
        <p:nvPicPr>
          <p:cNvPr id="191" name="Google Shape;191;p2"/>
          <p:cNvPicPr preferRelativeResize="0"/>
          <p:nvPr/>
        </p:nvPicPr>
        <p:blipFill rotWithShape="1">
          <a:blip r:embed="rId5">
            <a:alphaModFix/>
          </a:blip>
          <a:srcRect/>
          <a:stretch/>
        </p:blipFill>
        <p:spPr>
          <a:xfrm>
            <a:off x="0" y="6851"/>
            <a:ext cx="12192000" cy="4922901"/>
          </a:xfrm>
          <a:prstGeom prst="rect">
            <a:avLst/>
          </a:prstGeom>
          <a:noFill/>
          <a:ln>
            <a:noFill/>
          </a:ln>
        </p:spPr>
      </p:pic>
      <p:sp>
        <p:nvSpPr>
          <p:cNvPr id="192" name="Google Shape;192;p2"/>
          <p:cNvSpPr txBox="1"/>
          <p:nvPr/>
        </p:nvSpPr>
        <p:spPr>
          <a:xfrm>
            <a:off x="3446045" y="5877012"/>
            <a:ext cx="7506877" cy="646331"/>
          </a:xfrm>
          <a:prstGeom prst="rect">
            <a:avLst/>
          </a:prstGeom>
          <a:noFill/>
          <a:ln>
            <a:noFill/>
          </a:ln>
          <a:effectLst>
            <a:outerShdw blurRad="50800" dist="50800" dir="5400000" algn="ctr" rotWithShape="0">
              <a:srgbClr val="94CBF2"/>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86981"/>
              </a:buClr>
              <a:buSzPts val="3200"/>
              <a:buFont typeface="Arial"/>
              <a:buNone/>
            </a:pPr>
            <a:r>
              <a:rPr lang="en-US" sz="3200" b="1" i="0" u="none" strike="noStrike" cap="none">
                <a:solidFill>
                  <a:srgbClr val="086981"/>
                </a:solidFill>
                <a:latin typeface="Arial"/>
                <a:ea typeface="Arial"/>
                <a:cs typeface="Arial"/>
                <a:sym typeface="Arial"/>
              </a:rPr>
              <a:t>Hoạt động trải nghiệm STEM lớp 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grpSp>
        <p:nvGrpSpPr>
          <p:cNvPr id="197" name="Google Shape;197;p3"/>
          <p:cNvGrpSpPr/>
          <p:nvPr/>
        </p:nvGrpSpPr>
        <p:grpSpPr>
          <a:xfrm rot="10800000">
            <a:off x="-6001" y="0"/>
            <a:ext cx="3077845" cy="6858000"/>
            <a:chOff x="9114155" y="0"/>
            <a:chExt cx="3077845" cy="6858000"/>
          </a:xfrm>
        </p:grpSpPr>
        <p:sp>
          <p:nvSpPr>
            <p:cNvPr id="198" name="Google Shape;198;p3"/>
            <p:cNvSpPr/>
            <p:nvPr/>
          </p:nvSpPr>
          <p:spPr>
            <a:xfrm>
              <a:off x="911415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1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9" name="Google Shape;199;p3"/>
            <p:cNvSpPr/>
            <p:nvPr/>
          </p:nvSpPr>
          <p:spPr>
            <a:xfrm>
              <a:off x="1081433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1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grpSp>
        <p:nvGrpSpPr>
          <p:cNvPr id="200" name="Google Shape;200;p3"/>
          <p:cNvGrpSpPr/>
          <p:nvPr/>
        </p:nvGrpSpPr>
        <p:grpSpPr>
          <a:xfrm>
            <a:off x="9114155" y="0"/>
            <a:ext cx="3077845" cy="6858000"/>
            <a:chOff x="9114155" y="0"/>
            <a:chExt cx="3077845" cy="6858000"/>
          </a:xfrm>
        </p:grpSpPr>
        <p:sp>
          <p:nvSpPr>
            <p:cNvPr id="201" name="Google Shape;201;p3"/>
            <p:cNvSpPr/>
            <p:nvPr/>
          </p:nvSpPr>
          <p:spPr>
            <a:xfrm>
              <a:off x="911415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1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2" name="Google Shape;202;p3"/>
            <p:cNvSpPr/>
            <p:nvPr/>
          </p:nvSpPr>
          <p:spPr>
            <a:xfrm>
              <a:off x="1081433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1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pic>
        <p:nvPicPr>
          <p:cNvPr id="203" name="Google Shape;203;p3"/>
          <p:cNvPicPr preferRelativeResize="0"/>
          <p:nvPr/>
        </p:nvPicPr>
        <p:blipFill rotWithShape="1">
          <a:blip r:embed="rId3">
            <a:alphaModFix/>
          </a:blip>
          <a:srcRect/>
          <a:stretch/>
        </p:blipFill>
        <p:spPr>
          <a:xfrm>
            <a:off x="1697877" y="1805650"/>
            <a:ext cx="9522530" cy="2837165"/>
          </a:xfrm>
          <a:prstGeom prst="rect">
            <a:avLst/>
          </a:prstGeom>
          <a:noFill/>
          <a:ln>
            <a:noFill/>
          </a:ln>
        </p:spPr>
      </p:pic>
      <p:grpSp>
        <p:nvGrpSpPr>
          <p:cNvPr id="204" name="Google Shape;204;p3"/>
          <p:cNvGrpSpPr/>
          <p:nvPr/>
        </p:nvGrpSpPr>
        <p:grpSpPr>
          <a:xfrm>
            <a:off x="858755" y="5600192"/>
            <a:ext cx="1455420" cy="956939"/>
            <a:chOff x="5701962" y="0"/>
            <a:chExt cx="6490038" cy="4267200"/>
          </a:xfrm>
        </p:grpSpPr>
        <p:pic>
          <p:nvPicPr>
            <p:cNvPr id="205" name="Google Shape;205;p3"/>
            <p:cNvPicPr preferRelativeResize="0"/>
            <p:nvPr/>
          </p:nvPicPr>
          <p:blipFill rotWithShape="1">
            <a:blip r:embed="rId4">
              <a:alphaModFix/>
            </a:blip>
            <a:srcRect/>
            <a:stretch/>
          </p:blipFill>
          <p:spPr>
            <a:xfrm>
              <a:off x="5701962" y="0"/>
              <a:ext cx="6490038" cy="4267200"/>
            </a:xfrm>
            <a:prstGeom prst="rect">
              <a:avLst/>
            </a:prstGeom>
            <a:noFill/>
            <a:ln>
              <a:noFill/>
            </a:ln>
          </p:spPr>
        </p:pic>
        <p:pic>
          <p:nvPicPr>
            <p:cNvPr id="206" name="Google Shape;206;p3"/>
            <p:cNvPicPr preferRelativeResize="0"/>
            <p:nvPr/>
          </p:nvPicPr>
          <p:blipFill rotWithShape="1">
            <a:blip r:embed="rId5">
              <a:alphaModFix/>
            </a:blip>
            <a:srcRect/>
            <a:stretch/>
          </p:blipFill>
          <p:spPr>
            <a:xfrm>
              <a:off x="11341607" y="3573060"/>
              <a:ext cx="507493" cy="694140"/>
            </a:xfrm>
            <a:prstGeom prst="rect">
              <a:avLst/>
            </a:prstGeom>
            <a:noFill/>
            <a:ln>
              <a:noFill/>
            </a:ln>
          </p:spPr>
        </p:pic>
      </p:grpSp>
      <p:sp>
        <p:nvSpPr>
          <p:cNvPr id="207" name="Google Shape;207;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208" name="Google Shape;208;p3"/>
          <p:cNvPicPr preferRelativeResize="0"/>
          <p:nvPr/>
        </p:nvPicPr>
        <p:blipFill rotWithShape="1">
          <a:blip r:embed="rId6">
            <a:alphaModFix/>
          </a:blip>
          <a:srcRect/>
          <a:stretch/>
        </p:blipFill>
        <p:spPr>
          <a:xfrm>
            <a:off x="11655214" y="0"/>
            <a:ext cx="536786" cy="5380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grpSp>
        <p:nvGrpSpPr>
          <p:cNvPr id="213" name="Google Shape;213;p4"/>
          <p:cNvGrpSpPr/>
          <p:nvPr/>
        </p:nvGrpSpPr>
        <p:grpSpPr>
          <a:xfrm>
            <a:off x="-212990" y="-360681"/>
            <a:ext cx="3344731" cy="7237400"/>
            <a:chOff x="-212990" y="-360681"/>
            <a:chExt cx="3344731" cy="7237400"/>
          </a:xfrm>
        </p:grpSpPr>
        <p:sp>
          <p:nvSpPr>
            <p:cNvPr id="214" name="Google Shape;214;p4"/>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DD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15" name="Google Shape;215;p4"/>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DD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216" name="Google Shape;216;p4"/>
          <p:cNvGrpSpPr/>
          <p:nvPr/>
        </p:nvGrpSpPr>
        <p:grpSpPr>
          <a:xfrm>
            <a:off x="-345470" y="-469960"/>
            <a:ext cx="3344731" cy="7346679"/>
            <a:chOff x="-345470" y="-469960"/>
            <a:chExt cx="3344731" cy="7376013"/>
          </a:xfrm>
        </p:grpSpPr>
        <p:sp>
          <p:nvSpPr>
            <p:cNvPr id="217" name="Google Shape;217;p4"/>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C5C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18" name="Google Shape;218;p4"/>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C5C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219" name="Google Shape;219;p4"/>
          <p:cNvGrpSpPr/>
          <p:nvPr/>
        </p:nvGrpSpPr>
        <p:grpSpPr>
          <a:xfrm>
            <a:off x="-461734" y="-598600"/>
            <a:ext cx="3344420" cy="7475319"/>
            <a:chOff x="-461734" y="-598600"/>
            <a:chExt cx="3344420" cy="7580186"/>
          </a:xfrm>
        </p:grpSpPr>
        <p:sp>
          <p:nvSpPr>
            <p:cNvPr id="220" name="Google Shape;220;p4"/>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B3B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21" name="Google Shape;221;p4"/>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B3B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222" name="Google Shape;222;p4"/>
          <p:cNvSpPr/>
          <p:nvPr/>
        </p:nvSpPr>
        <p:spPr>
          <a:xfrm>
            <a:off x="1202384" y="353181"/>
            <a:ext cx="2726150" cy="662819"/>
          </a:xfrm>
          <a:custGeom>
            <a:avLst/>
            <a:gdLst/>
            <a:ahLst/>
            <a:cxnLst/>
            <a:rect l="l" t="t" r="r" b="b"/>
            <a:pathLst>
              <a:path w="2838215" h="837128" extrusionOk="0">
                <a:moveTo>
                  <a:pt x="178352" y="13097"/>
                </a:moveTo>
                <a:cubicBezTo>
                  <a:pt x="400602" y="-25003"/>
                  <a:pt x="968927" y="32147"/>
                  <a:pt x="1321352" y="32147"/>
                </a:cubicBezTo>
                <a:cubicBezTo>
                  <a:pt x="1673777" y="32147"/>
                  <a:pt x="2050015" y="-17065"/>
                  <a:pt x="2292902" y="13097"/>
                </a:cubicBezTo>
                <a:cubicBezTo>
                  <a:pt x="2535789" y="43259"/>
                  <a:pt x="2694540" y="116285"/>
                  <a:pt x="2778677" y="213122"/>
                </a:cubicBezTo>
                <a:cubicBezTo>
                  <a:pt x="2862815" y="309960"/>
                  <a:pt x="2846939" y="503635"/>
                  <a:pt x="2797727" y="594122"/>
                </a:cubicBezTo>
                <a:cubicBezTo>
                  <a:pt x="2748515" y="6846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CCCC"/>
          </a:solidFill>
          <a:ln w="12700" cap="flat" cmpd="sng">
            <a:solidFill>
              <a:srgbClr val="FABEA8"/>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3" name="Google Shape;223;p4"/>
          <p:cNvSpPr txBox="1"/>
          <p:nvPr/>
        </p:nvSpPr>
        <p:spPr>
          <a:xfrm>
            <a:off x="1666426" y="393600"/>
            <a:ext cx="23292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B0401"/>
              </a:buClr>
              <a:buSzPts val="3000"/>
              <a:buFont typeface="Arial"/>
              <a:buNone/>
            </a:pPr>
            <a:r>
              <a:rPr lang="en-US" sz="3000" b="1" i="0" u="none" strike="noStrike" cap="none">
                <a:solidFill>
                  <a:srgbClr val="FB0401"/>
                </a:solidFill>
                <a:latin typeface="Arial"/>
                <a:ea typeface="Arial"/>
                <a:cs typeface="Arial"/>
                <a:sym typeface="Arial"/>
              </a:rPr>
              <a:t>MỤC</a:t>
            </a:r>
            <a:r>
              <a:rPr lang="en-US" sz="3000" b="1">
                <a:solidFill>
                  <a:srgbClr val="FB0401"/>
                </a:solidFill>
              </a:rPr>
              <a:t> </a:t>
            </a:r>
            <a:r>
              <a:rPr lang="en-US" sz="3000" b="1" i="0" u="none" strike="noStrike" cap="none">
                <a:solidFill>
                  <a:srgbClr val="FB0401"/>
                </a:solidFill>
                <a:latin typeface="Arial"/>
                <a:ea typeface="Arial"/>
                <a:cs typeface="Arial"/>
                <a:sym typeface="Arial"/>
              </a:rPr>
              <a:t>TIÊU</a:t>
            </a:r>
            <a:endParaRPr/>
          </a:p>
        </p:txBody>
      </p:sp>
      <p:pic>
        <p:nvPicPr>
          <p:cNvPr id="224" name="Google Shape;224;p4"/>
          <p:cNvPicPr preferRelativeResize="0"/>
          <p:nvPr/>
        </p:nvPicPr>
        <p:blipFill rotWithShape="1">
          <a:blip r:embed="rId3">
            <a:alphaModFix/>
          </a:blip>
          <a:srcRect/>
          <a:stretch/>
        </p:blipFill>
        <p:spPr>
          <a:xfrm>
            <a:off x="183586" y="77230"/>
            <a:ext cx="1262953" cy="1262953"/>
          </a:xfrm>
          <a:prstGeom prst="rect">
            <a:avLst/>
          </a:prstGeom>
          <a:noFill/>
          <a:ln>
            <a:noFill/>
          </a:ln>
          <a:effectLst>
            <a:outerShdw blurRad="76200" dist="63500" dir="2700000" algn="tl" rotWithShape="0">
              <a:srgbClr val="000000">
                <a:alpha val="40000"/>
              </a:srgbClr>
            </a:outerShdw>
          </a:effectLst>
        </p:spPr>
      </p:pic>
      <p:grpSp>
        <p:nvGrpSpPr>
          <p:cNvPr id="225" name="Google Shape;225;p4"/>
          <p:cNvGrpSpPr/>
          <p:nvPr/>
        </p:nvGrpSpPr>
        <p:grpSpPr>
          <a:xfrm>
            <a:off x="9067237" y="-24574"/>
            <a:ext cx="3593475" cy="7449566"/>
            <a:chOff x="9067237" y="-24574"/>
            <a:chExt cx="3593475" cy="7449566"/>
          </a:xfrm>
        </p:grpSpPr>
        <p:sp>
          <p:nvSpPr>
            <p:cNvPr id="226" name="Google Shape;226;p4"/>
            <p:cNvSpPr/>
            <p:nvPr/>
          </p:nvSpPr>
          <p:spPr>
            <a:xfrm>
              <a:off x="9067237" y="154549"/>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DD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27" name="Google Shape;227;p4"/>
            <p:cNvSpPr/>
            <p:nvPr/>
          </p:nvSpPr>
          <p:spPr>
            <a:xfrm>
              <a:off x="10922262" y="-99"/>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DD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28" name="Google Shape;228;p4"/>
            <p:cNvSpPr/>
            <p:nvPr/>
          </p:nvSpPr>
          <p:spPr>
            <a:xfrm>
              <a:off x="9199717" y="104066"/>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C5C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29" name="Google Shape;229;p4"/>
            <p:cNvSpPr/>
            <p:nvPr/>
          </p:nvSpPr>
          <p:spPr>
            <a:xfrm>
              <a:off x="11054742" y="-1"/>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C5C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230" name="Google Shape;230;p4"/>
            <p:cNvGrpSpPr/>
            <p:nvPr/>
          </p:nvGrpSpPr>
          <p:grpSpPr>
            <a:xfrm>
              <a:off x="9316292" y="-24574"/>
              <a:ext cx="3344420" cy="7449566"/>
              <a:chOff x="9316292" y="-24574"/>
              <a:chExt cx="3344420" cy="7449566"/>
            </a:xfrm>
          </p:grpSpPr>
          <p:sp>
            <p:nvSpPr>
              <p:cNvPr id="231" name="Google Shape;231;p4"/>
              <p:cNvSpPr/>
              <p:nvPr/>
            </p:nvSpPr>
            <p:spPr>
              <a:xfrm>
                <a:off x="931629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B3B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32" name="Google Shape;232;p4"/>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B3B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sp>
        <p:nvSpPr>
          <p:cNvPr id="233" name="Google Shape;233;p4"/>
          <p:cNvSpPr/>
          <p:nvPr/>
        </p:nvSpPr>
        <p:spPr>
          <a:xfrm>
            <a:off x="1285050" y="1532225"/>
            <a:ext cx="10013400" cy="4492500"/>
          </a:xfrm>
          <a:prstGeom prst="round2DiagRect">
            <a:avLst>
              <a:gd name="adj1" fmla="val 16667"/>
              <a:gd name="adj2" fmla="val 0"/>
            </a:avLst>
          </a:prstGeom>
          <a:solidFill>
            <a:srgbClr val="FFE5E5">
              <a:alpha val="80000"/>
            </a:srgbClr>
          </a:solidFill>
          <a:ln w="476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114300" marR="0" lvl="0" indent="-114300" algn="l" rtl="0">
              <a:spcBef>
                <a:spcPts val="0"/>
              </a:spcBef>
              <a:spcAft>
                <a:spcPts val="0"/>
              </a:spcAft>
              <a:buClr>
                <a:srgbClr val="FF0000"/>
              </a:buClr>
              <a:buSzPts val="2800"/>
              <a:buFont typeface="Noto Sans Symbols"/>
              <a:buChar char="✔"/>
            </a:pPr>
            <a:r>
              <a:rPr lang="en-US" sz="2800" b="0" i="0" u="none" strike="noStrike" cap="none">
                <a:solidFill>
                  <a:schemeClr val="dk1"/>
                </a:solidFill>
                <a:latin typeface="Calibri"/>
                <a:ea typeface="Calibri"/>
                <a:cs typeface="Calibri"/>
                <a:sym typeface="Calibri"/>
              </a:rPr>
              <a:t>Gọi tên các bộ phận bên ngoài cơ thể.</a:t>
            </a:r>
            <a:endParaRPr sz="2800" b="0" i="0" u="none" strike="noStrike" cap="none">
              <a:solidFill>
                <a:schemeClr val="dk1"/>
              </a:solidFill>
              <a:latin typeface="Calibri"/>
              <a:ea typeface="Calibri"/>
              <a:cs typeface="Calibri"/>
              <a:sym typeface="Calibri"/>
            </a:endParaRPr>
          </a:p>
          <a:p>
            <a:pPr marL="114300" marR="0" lvl="0" indent="-114300" algn="l" rtl="0">
              <a:spcBef>
                <a:spcPts val="1200"/>
              </a:spcBef>
              <a:spcAft>
                <a:spcPts val="0"/>
              </a:spcAft>
              <a:buClr>
                <a:srgbClr val="FF0000"/>
              </a:buClr>
              <a:buSzPts val="2800"/>
              <a:buFont typeface="Noto Sans Symbols"/>
              <a:buChar char="✔"/>
            </a:pPr>
            <a:r>
              <a:rPr lang="en-US" sz="2800" b="0" i="0" u="none" strike="noStrike" cap="none">
                <a:solidFill>
                  <a:schemeClr val="dk1"/>
                </a:solidFill>
                <a:latin typeface="Calibri"/>
                <a:ea typeface="Calibri"/>
                <a:cs typeface="Calibri"/>
                <a:sym typeface="Calibri"/>
              </a:rPr>
              <a:t>Chọn và sử dụng vật liệu sẵn có để làm thước trượt cộng trừ.</a:t>
            </a:r>
            <a:endParaRPr sz="2800" b="0" i="0" u="none" strike="noStrike" cap="none">
              <a:solidFill>
                <a:schemeClr val="dk1"/>
              </a:solidFill>
              <a:latin typeface="Calibri"/>
              <a:ea typeface="Calibri"/>
              <a:cs typeface="Calibri"/>
              <a:sym typeface="Calibri"/>
            </a:endParaRPr>
          </a:p>
          <a:p>
            <a:pPr marL="114300" marR="0" lvl="0" indent="-114300" algn="l" rtl="0">
              <a:spcBef>
                <a:spcPts val="1200"/>
              </a:spcBef>
              <a:spcAft>
                <a:spcPts val="0"/>
              </a:spcAft>
              <a:buClr>
                <a:srgbClr val="FF0000"/>
              </a:buClr>
              <a:buSzPts val="2800"/>
              <a:buFont typeface="Noto Sans Symbols"/>
              <a:buChar char="✔"/>
            </a:pPr>
            <a:r>
              <a:rPr lang="en-US" sz="2800" b="0" i="0" u="none" strike="noStrike" cap="none">
                <a:solidFill>
                  <a:schemeClr val="dk1"/>
                </a:solidFill>
                <a:latin typeface="Calibri"/>
                <a:ea typeface="Calibri"/>
                <a:cs typeface="Calibri"/>
                <a:sym typeface="Calibri"/>
              </a:rPr>
              <a:t>Chia sẻ công dụng và cách sử dụng thước trượt cộng trừ.</a:t>
            </a:r>
            <a:endParaRPr sz="2800" b="0" i="0" u="none" strike="noStrike" cap="none">
              <a:solidFill>
                <a:schemeClr val="dk1"/>
              </a:solidFill>
              <a:latin typeface="Calibri"/>
              <a:ea typeface="Calibri"/>
              <a:cs typeface="Calibri"/>
              <a:sym typeface="Calibri"/>
            </a:endParaRPr>
          </a:p>
          <a:p>
            <a:pPr marL="114300" marR="0" lvl="0" indent="-114300" algn="l" rtl="0">
              <a:spcBef>
                <a:spcPts val="1200"/>
              </a:spcBef>
              <a:spcAft>
                <a:spcPts val="0"/>
              </a:spcAft>
              <a:buClr>
                <a:srgbClr val="FF0000"/>
              </a:buClr>
              <a:buSzPts val="2800"/>
              <a:buFont typeface="Noto Sans Symbols"/>
              <a:buChar char="✔"/>
            </a:pPr>
            <a:r>
              <a:rPr lang="en-US" sz="2800" b="0" i="0" u="none" strike="noStrike" cap="none">
                <a:solidFill>
                  <a:schemeClr val="dk1"/>
                </a:solidFill>
                <a:latin typeface="Calibri"/>
                <a:ea typeface="Calibri"/>
                <a:cs typeface="Calibri"/>
                <a:sym typeface="Calibri"/>
              </a:rPr>
              <a:t>Dùng thước trượt cộng trừ để tính nhanh kết quả phép cộng và phép trừ hai số. </a:t>
            </a:r>
            <a:endParaRPr sz="2800" b="0" i="0" u="none" strike="noStrike" cap="none">
              <a:solidFill>
                <a:schemeClr val="dk1"/>
              </a:solidFill>
              <a:latin typeface="Calibri"/>
              <a:ea typeface="Calibri"/>
              <a:cs typeface="Calibri"/>
              <a:sym typeface="Calibri"/>
            </a:endParaRPr>
          </a:p>
        </p:txBody>
      </p:sp>
      <p:sp>
        <p:nvSpPr>
          <p:cNvPr id="234" name="Google Shape;23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235" name="Google Shape;235;p4"/>
          <p:cNvPicPr preferRelativeResize="0"/>
          <p:nvPr/>
        </p:nvPicPr>
        <p:blipFill rotWithShape="1">
          <a:blip r:embed="rId4">
            <a:alphaModFix/>
          </a:blip>
          <a:srcRect/>
          <a:stretch/>
        </p:blipFill>
        <p:spPr>
          <a:xfrm>
            <a:off x="11655214" y="0"/>
            <a:ext cx="536786" cy="538076"/>
          </a:xfrm>
          <a:prstGeom prst="rect">
            <a:avLst/>
          </a:prstGeom>
          <a:noFill/>
          <a:ln>
            <a:noFill/>
          </a:ln>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grpSp>
        <p:nvGrpSpPr>
          <p:cNvPr id="240" name="Google Shape;240;p5"/>
          <p:cNvGrpSpPr/>
          <p:nvPr/>
        </p:nvGrpSpPr>
        <p:grpSpPr>
          <a:xfrm>
            <a:off x="-212990" y="-360681"/>
            <a:ext cx="3344731" cy="7237400"/>
            <a:chOff x="-212990" y="-360681"/>
            <a:chExt cx="3344731" cy="7237400"/>
          </a:xfrm>
        </p:grpSpPr>
        <p:sp>
          <p:nvSpPr>
            <p:cNvPr id="241" name="Google Shape;241;p5"/>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42" name="Google Shape;242;p5"/>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243" name="Google Shape;243;p5"/>
          <p:cNvGrpSpPr/>
          <p:nvPr/>
        </p:nvGrpSpPr>
        <p:grpSpPr>
          <a:xfrm>
            <a:off x="-345470" y="-469960"/>
            <a:ext cx="3344731" cy="7346679"/>
            <a:chOff x="-345470" y="-469960"/>
            <a:chExt cx="3344731" cy="7376013"/>
          </a:xfrm>
        </p:grpSpPr>
        <p:sp>
          <p:nvSpPr>
            <p:cNvPr id="244" name="Google Shape;244;p5"/>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45" name="Google Shape;245;p5"/>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246" name="Google Shape;246;p5"/>
          <p:cNvGrpSpPr/>
          <p:nvPr/>
        </p:nvGrpSpPr>
        <p:grpSpPr>
          <a:xfrm>
            <a:off x="-461734" y="-598600"/>
            <a:ext cx="3344420" cy="7475319"/>
            <a:chOff x="-461734" y="-598600"/>
            <a:chExt cx="3344420" cy="7580186"/>
          </a:xfrm>
        </p:grpSpPr>
        <p:sp>
          <p:nvSpPr>
            <p:cNvPr id="247" name="Google Shape;247;p5"/>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48" name="Google Shape;248;p5"/>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249" name="Google Shape;249;p5"/>
          <p:cNvSpPr/>
          <p:nvPr/>
        </p:nvSpPr>
        <p:spPr>
          <a:xfrm>
            <a:off x="9067237" y="154549"/>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50" name="Google Shape;250;p5"/>
          <p:cNvSpPr/>
          <p:nvPr/>
        </p:nvSpPr>
        <p:spPr>
          <a:xfrm>
            <a:off x="10922262" y="-99"/>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51" name="Google Shape;251;p5"/>
          <p:cNvSpPr/>
          <p:nvPr/>
        </p:nvSpPr>
        <p:spPr>
          <a:xfrm>
            <a:off x="9199717" y="104066"/>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52" name="Google Shape;252;p5"/>
          <p:cNvSpPr/>
          <p:nvPr/>
        </p:nvSpPr>
        <p:spPr>
          <a:xfrm>
            <a:off x="11054742" y="-1"/>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253" name="Google Shape;253;p5"/>
          <p:cNvGrpSpPr/>
          <p:nvPr/>
        </p:nvGrpSpPr>
        <p:grpSpPr>
          <a:xfrm>
            <a:off x="9316292" y="-24574"/>
            <a:ext cx="3344420" cy="7449566"/>
            <a:chOff x="9316292" y="-24574"/>
            <a:chExt cx="3344420" cy="7449566"/>
          </a:xfrm>
        </p:grpSpPr>
        <p:sp>
          <p:nvSpPr>
            <p:cNvPr id="254" name="Google Shape;254;p5"/>
            <p:cNvSpPr/>
            <p:nvPr/>
          </p:nvSpPr>
          <p:spPr>
            <a:xfrm>
              <a:off x="931629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55" name="Google Shape;255;p5"/>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pic>
        <p:nvPicPr>
          <p:cNvPr id="256" name="Google Shape;256;p5"/>
          <p:cNvPicPr preferRelativeResize="0"/>
          <p:nvPr/>
        </p:nvPicPr>
        <p:blipFill rotWithShape="1">
          <a:blip r:embed="rId3">
            <a:alphaModFix/>
          </a:blip>
          <a:srcRect/>
          <a:stretch/>
        </p:blipFill>
        <p:spPr>
          <a:xfrm>
            <a:off x="711201" y="1935268"/>
            <a:ext cx="2496238" cy="2655086"/>
          </a:xfrm>
          <a:prstGeom prst="rect">
            <a:avLst/>
          </a:prstGeom>
          <a:noFill/>
          <a:ln>
            <a:noFill/>
          </a:ln>
          <a:effectLst>
            <a:outerShdw blurRad="50800" dist="38100" dir="2700000" algn="tl" rotWithShape="0">
              <a:srgbClr val="000000">
                <a:alpha val="40000"/>
              </a:srgbClr>
            </a:outerShdw>
          </a:effectLst>
        </p:spPr>
      </p:pic>
      <p:pic>
        <p:nvPicPr>
          <p:cNvPr id="257" name="Google Shape;257;p5"/>
          <p:cNvPicPr preferRelativeResize="0"/>
          <p:nvPr/>
        </p:nvPicPr>
        <p:blipFill rotWithShape="1">
          <a:blip r:embed="rId4">
            <a:alphaModFix/>
          </a:blip>
          <a:srcRect/>
          <a:stretch/>
        </p:blipFill>
        <p:spPr>
          <a:xfrm>
            <a:off x="3034622" y="2429910"/>
            <a:ext cx="9157378" cy="1998180"/>
          </a:xfrm>
          <a:prstGeom prst="rect">
            <a:avLst/>
          </a:prstGeom>
          <a:noFill/>
          <a:ln>
            <a:noFill/>
          </a:ln>
        </p:spPr>
      </p:pic>
      <p:grpSp>
        <p:nvGrpSpPr>
          <p:cNvPr id="258" name="Google Shape;258;p5"/>
          <p:cNvGrpSpPr/>
          <p:nvPr/>
        </p:nvGrpSpPr>
        <p:grpSpPr>
          <a:xfrm>
            <a:off x="858755" y="5600192"/>
            <a:ext cx="1455420" cy="956939"/>
            <a:chOff x="5701962" y="0"/>
            <a:chExt cx="6490038" cy="4267200"/>
          </a:xfrm>
        </p:grpSpPr>
        <p:pic>
          <p:nvPicPr>
            <p:cNvPr id="259" name="Google Shape;259;p5"/>
            <p:cNvPicPr preferRelativeResize="0"/>
            <p:nvPr/>
          </p:nvPicPr>
          <p:blipFill rotWithShape="1">
            <a:blip r:embed="rId5">
              <a:alphaModFix/>
            </a:blip>
            <a:srcRect/>
            <a:stretch/>
          </p:blipFill>
          <p:spPr>
            <a:xfrm>
              <a:off x="5701962" y="0"/>
              <a:ext cx="6490038" cy="4267200"/>
            </a:xfrm>
            <a:prstGeom prst="rect">
              <a:avLst/>
            </a:prstGeom>
            <a:noFill/>
            <a:ln>
              <a:noFill/>
            </a:ln>
          </p:spPr>
        </p:pic>
        <p:pic>
          <p:nvPicPr>
            <p:cNvPr id="260" name="Google Shape;260;p5"/>
            <p:cNvPicPr preferRelativeResize="0"/>
            <p:nvPr/>
          </p:nvPicPr>
          <p:blipFill rotWithShape="1">
            <a:blip r:embed="rId6">
              <a:alphaModFix/>
            </a:blip>
            <a:srcRect/>
            <a:stretch/>
          </p:blipFill>
          <p:spPr>
            <a:xfrm>
              <a:off x="11341607" y="3573060"/>
              <a:ext cx="507493" cy="694140"/>
            </a:xfrm>
            <a:prstGeom prst="rect">
              <a:avLst/>
            </a:prstGeom>
            <a:noFill/>
            <a:ln>
              <a:noFill/>
            </a:ln>
          </p:spPr>
        </p:pic>
      </p:grpSp>
      <p:sp>
        <p:nvSpPr>
          <p:cNvPr id="261" name="Google Shape;261;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262" name="Google Shape;262;p5"/>
          <p:cNvPicPr preferRelativeResize="0"/>
          <p:nvPr/>
        </p:nvPicPr>
        <p:blipFill rotWithShape="1">
          <a:blip r:embed="rId7">
            <a:alphaModFix/>
          </a:blip>
          <a:srcRect/>
          <a:stretch/>
        </p:blipFill>
        <p:spPr>
          <a:xfrm>
            <a:off x="11655214" y="0"/>
            <a:ext cx="536786" cy="5380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grpSp>
        <p:nvGrpSpPr>
          <p:cNvPr id="267" name="Google Shape;267;p6"/>
          <p:cNvGrpSpPr/>
          <p:nvPr/>
        </p:nvGrpSpPr>
        <p:grpSpPr>
          <a:xfrm>
            <a:off x="-212990" y="-360681"/>
            <a:ext cx="3344731" cy="7237400"/>
            <a:chOff x="-212990" y="-360681"/>
            <a:chExt cx="3344731" cy="7237400"/>
          </a:xfrm>
        </p:grpSpPr>
        <p:sp>
          <p:nvSpPr>
            <p:cNvPr id="268" name="Google Shape;268;p6"/>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69" name="Google Shape;269;p6"/>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270" name="Google Shape;270;p6"/>
          <p:cNvGrpSpPr/>
          <p:nvPr/>
        </p:nvGrpSpPr>
        <p:grpSpPr>
          <a:xfrm>
            <a:off x="-345470" y="-469960"/>
            <a:ext cx="3344731" cy="7346679"/>
            <a:chOff x="-345470" y="-469960"/>
            <a:chExt cx="3344731" cy="7376013"/>
          </a:xfrm>
        </p:grpSpPr>
        <p:sp>
          <p:nvSpPr>
            <p:cNvPr id="271" name="Google Shape;271;p6"/>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72" name="Google Shape;272;p6"/>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273" name="Google Shape;273;p6"/>
          <p:cNvGrpSpPr/>
          <p:nvPr/>
        </p:nvGrpSpPr>
        <p:grpSpPr>
          <a:xfrm>
            <a:off x="-461734" y="-598600"/>
            <a:ext cx="3344420" cy="7475319"/>
            <a:chOff x="-461734" y="-598600"/>
            <a:chExt cx="3344420" cy="7580186"/>
          </a:xfrm>
        </p:grpSpPr>
        <p:sp>
          <p:nvSpPr>
            <p:cNvPr id="274" name="Google Shape;274;p6"/>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75" name="Google Shape;275;p6"/>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276" name="Google Shape;276;p6"/>
          <p:cNvSpPr/>
          <p:nvPr/>
        </p:nvSpPr>
        <p:spPr>
          <a:xfrm>
            <a:off x="9067237" y="154549"/>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77" name="Google Shape;277;p6"/>
          <p:cNvSpPr/>
          <p:nvPr/>
        </p:nvSpPr>
        <p:spPr>
          <a:xfrm>
            <a:off x="10922262" y="-99"/>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78" name="Google Shape;278;p6"/>
          <p:cNvSpPr/>
          <p:nvPr/>
        </p:nvSpPr>
        <p:spPr>
          <a:xfrm>
            <a:off x="9199717" y="104066"/>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79" name="Google Shape;279;p6"/>
          <p:cNvSpPr/>
          <p:nvPr/>
        </p:nvSpPr>
        <p:spPr>
          <a:xfrm>
            <a:off x="11054742" y="-1"/>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280" name="Google Shape;280;p6"/>
          <p:cNvGrpSpPr/>
          <p:nvPr/>
        </p:nvGrpSpPr>
        <p:grpSpPr>
          <a:xfrm>
            <a:off x="9316292" y="-24574"/>
            <a:ext cx="3344420" cy="7449566"/>
            <a:chOff x="9316292" y="-24574"/>
            <a:chExt cx="3344420" cy="7449566"/>
          </a:xfrm>
        </p:grpSpPr>
        <p:sp>
          <p:nvSpPr>
            <p:cNvPr id="281" name="Google Shape;281;p6"/>
            <p:cNvSpPr/>
            <p:nvPr/>
          </p:nvSpPr>
          <p:spPr>
            <a:xfrm>
              <a:off x="931629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82" name="Google Shape;282;p6"/>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283" name="Google Shape;283;p6"/>
          <p:cNvSpPr/>
          <p:nvPr/>
        </p:nvSpPr>
        <p:spPr>
          <a:xfrm>
            <a:off x="1069903" y="370738"/>
            <a:ext cx="3667809" cy="699439"/>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AFDEDB"/>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4" name="Google Shape;284;p6"/>
          <p:cNvSpPr txBox="1"/>
          <p:nvPr/>
        </p:nvSpPr>
        <p:spPr>
          <a:xfrm>
            <a:off x="1464390" y="443415"/>
            <a:ext cx="32733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A68B"/>
              </a:buClr>
              <a:buSzPts val="3000"/>
              <a:buFont typeface="Calibri"/>
              <a:buNone/>
            </a:pPr>
            <a:r>
              <a:rPr lang="en-US" sz="3000" b="1" i="0" u="none" strike="noStrike" cap="none">
                <a:solidFill>
                  <a:srgbClr val="00A68B"/>
                </a:solidFill>
                <a:latin typeface="Calibri"/>
                <a:ea typeface="Calibri"/>
                <a:cs typeface="Calibri"/>
                <a:sym typeface="Calibri"/>
              </a:rPr>
              <a:t>Câu chuyện STEM</a:t>
            </a:r>
            <a:endParaRPr>
              <a:latin typeface="Calibri"/>
              <a:ea typeface="Calibri"/>
              <a:cs typeface="Calibri"/>
              <a:sym typeface="Calibri"/>
            </a:endParaRPr>
          </a:p>
        </p:txBody>
      </p:sp>
      <p:pic>
        <p:nvPicPr>
          <p:cNvPr id="285" name="Google Shape;285;p6"/>
          <p:cNvPicPr preferRelativeResize="0"/>
          <p:nvPr/>
        </p:nvPicPr>
        <p:blipFill rotWithShape="1">
          <a:blip r:embed="rId3">
            <a:alphaModFix/>
          </a:blip>
          <a:srcRect/>
          <a:stretch/>
        </p:blipFill>
        <p:spPr>
          <a:xfrm>
            <a:off x="147891" y="46990"/>
            <a:ext cx="1261872" cy="1342172"/>
          </a:xfrm>
          <a:prstGeom prst="rect">
            <a:avLst/>
          </a:prstGeom>
          <a:noFill/>
          <a:ln>
            <a:noFill/>
          </a:ln>
          <a:effectLst>
            <a:outerShdw blurRad="50800" dist="38100" dir="2700000" algn="tl" rotWithShape="0">
              <a:srgbClr val="000000">
                <a:alpha val="40000"/>
              </a:srgbClr>
            </a:outerShdw>
          </a:effectLst>
        </p:spPr>
      </p:pic>
      <p:sp>
        <p:nvSpPr>
          <p:cNvPr id="286" name="Google Shape;286;p6"/>
          <p:cNvSpPr/>
          <p:nvPr/>
        </p:nvSpPr>
        <p:spPr>
          <a:xfrm>
            <a:off x="4885757" y="871025"/>
            <a:ext cx="6423660" cy="3235664"/>
          </a:xfrm>
          <a:custGeom>
            <a:avLst/>
            <a:gdLst/>
            <a:ahLst/>
            <a:cxnLst/>
            <a:rect l="l" t="t" r="r" b="b"/>
            <a:pathLst>
              <a:path w="6423660" h="3235664" fill="none" extrusionOk="0">
                <a:moveTo>
                  <a:pt x="-524813" y="2817907"/>
                </a:moveTo>
                <a:cubicBezTo>
                  <a:pt x="-296759" y="2549907"/>
                  <a:pt x="-109742" y="2464357"/>
                  <a:pt x="223928" y="2211333"/>
                </a:cubicBezTo>
                <a:cubicBezTo>
                  <a:pt x="-566889" y="1197239"/>
                  <a:pt x="487121" y="176811"/>
                  <a:pt x="2787610" y="14174"/>
                </a:cubicBezTo>
                <a:cubicBezTo>
                  <a:pt x="3938294" y="-168967"/>
                  <a:pt x="5371278" y="258926"/>
                  <a:pt x="5891961" y="726287"/>
                </a:cubicBezTo>
                <a:cubicBezTo>
                  <a:pt x="7065033" y="1547228"/>
                  <a:pt x="6292356" y="2920481"/>
                  <a:pt x="3851795" y="3203223"/>
                </a:cubicBezTo>
                <a:cubicBezTo>
                  <a:pt x="2840643" y="3326433"/>
                  <a:pt x="1629750" y="3246089"/>
                  <a:pt x="882878" y="2731913"/>
                </a:cubicBezTo>
                <a:cubicBezTo>
                  <a:pt x="691353" y="2633400"/>
                  <a:pt x="83477" y="2685519"/>
                  <a:pt x="-524813" y="2817907"/>
                </a:cubicBezTo>
                <a:close/>
              </a:path>
              <a:path w="6423660" h="3235664" extrusionOk="0">
                <a:moveTo>
                  <a:pt x="-524813" y="2817907"/>
                </a:moveTo>
                <a:cubicBezTo>
                  <a:pt x="-177816" y="2556366"/>
                  <a:pt x="-148670" y="2428787"/>
                  <a:pt x="223928" y="2211333"/>
                </a:cubicBezTo>
                <a:cubicBezTo>
                  <a:pt x="-319567" y="1451187"/>
                  <a:pt x="825771" y="93697"/>
                  <a:pt x="2787610" y="14174"/>
                </a:cubicBezTo>
                <a:cubicBezTo>
                  <a:pt x="3930138" y="-71257"/>
                  <a:pt x="5237804" y="200764"/>
                  <a:pt x="5891961" y="726287"/>
                </a:cubicBezTo>
                <a:cubicBezTo>
                  <a:pt x="7081291" y="1470041"/>
                  <a:pt x="6215423" y="3099066"/>
                  <a:pt x="3851795" y="3203223"/>
                </a:cubicBezTo>
                <a:cubicBezTo>
                  <a:pt x="2713322" y="3285848"/>
                  <a:pt x="1643199" y="3107533"/>
                  <a:pt x="882878" y="2731913"/>
                </a:cubicBezTo>
                <a:cubicBezTo>
                  <a:pt x="316021" y="2739797"/>
                  <a:pt x="-60210" y="2721023"/>
                  <a:pt x="-524813" y="2817907"/>
                </a:cubicBezTo>
                <a:close/>
              </a:path>
            </a:pathLst>
          </a:custGeom>
          <a:solidFill>
            <a:srgbClr val="BBE3E3"/>
          </a:solidFill>
          <a:ln w="38100" cap="flat" cmpd="sng">
            <a:solidFill>
              <a:srgbClr val="3A383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Open Sans"/>
              <a:buNone/>
            </a:pPr>
            <a:r>
              <a:rPr lang="en-US" sz="3600" i="0" u="none" strike="noStrike" cap="none">
                <a:solidFill>
                  <a:srgbClr val="000000"/>
                </a:solidFill>
                <a:latin typeface="Calibri"/>
                <a:ea typeface="Calibri"/>
                <a:cs typeface="Calibri"/>
                <a:sym typeface="Calibri"/>
              </a:rPr>
              <a:t>Các em hãy đọc</a:t>
            </a:r>
            <a:endParaRPr sz="360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A47C"/>
              </a:buClr>
              <a:buSzPts val="3600"/>
              <a:buFont typeface="Open Sans"/>
              <a:buNone/>
            </a:pPr>
            <a:r>
              <a:rPr lang="en-US" sz="3600" b="1" i="0" u="none" strike="noStrike" cap="none">
                <a:solidFill>
                  <a:srgbClr val="00A47C"/>
                </a:solidFill>
                <a:latin typeface="Calibri"/>
                <a:ea typeface="Calibri"/>
                <a:cs typeface="Calibri"/>
                <a:sym typeface="Calibri"/>
              </a:rPr>
              <a:t>CÂU CHUYỆN STEM</a:t>
            </a:r>
            <a:endParaRPr>
              <a:latin typeface="Calibri"/>
              <a:ea typeface="Calibri"/>
              <a:cs typeface="Calibri"/>
              <a:sym typeface="Calibri"/>
            </a:endParaRPr>
          </a:p>
          <a:p>
            <a:pPr marL="0" marR="0" lvl="0" indent="0" algn="ctr" rtl="0">
              <a:spcBef>
                <a:spcPts val="0"/>
              </a:spcBef>
              <a:spcAft>
                <a:spcPts val="0"/>
              </a:spcAft>
              <a:buNone/>
            </a:pPr>
            <a:r>
              <a:rPr lang="en-US" sz="3600" i="0" u="none" strike="noStrike" cap="none">
                <a:solidFill>
                  <a:srgbClr val="000000"/>
                </a:solidFill>
                <a:latin typeface="Calibri"/>
                <a:ea typeface="Calibri"/>
                <a:cs typeface="Calibri"/>
                <a:sym typeface="Calibri"/>
              </a:rPr>
              <a:t>ở trang </a:t>
            </a:r>
            <a:r>
              <a:rPr lang="en-US" sz="3600" b="1" i="0" u="none" strike="noStrike" cap="none">
                <a:solidFill>
                  <a:srgbClr val="FF0000"/>
                </a:solidFill>
                <a:latin typeface="Calibri"/>
                <a:ea typeface="Calibri"/>
                <a:cs typeface="Calibri"/>
                <a:sym typeface="Calibri"/>
              </a:rPr>
              <a:t>25</a:t>
            </a:r>
            <a:r>
              <a:rPr lang="en-US" sz="3600" i="0" u="none" strike="noStrike" cap="none">
                <a:solidFill>
                  <a:srgbClr val="000000"/>
                </a:solidFill>
                <a:latin typeface="Calibri"/>
                <a:ea typeface="Calibri"/>
                <a:cs typeface="Calibri"/>
                <a:sym typeface="Calibri"/>
              </a:rPr>
              <a:t> về người đã chế tạo ra chiếc máy tính đầu tiên. </a:t>
            </a:r>
            <a:endParaRPr sz="3600" i="0" u="none" strike="noStrike" cap="none">
              <a:solidFill>
                <a:srgbClr val="000000"/>
              </a:solidFill>
              <a:latin typeface="Calibri"/>
              <a:ea typeface="Calibri"/>
              <a:cs typeface="Calibri"/>
              <a:sym typeface="Calibri"/>
            </a:endParaRPr>
          </a:p>
        </p:txBody>
      </p:sp>
      <p:pic>
        <p:nvPicPr>
          <p:cNvPr id="287" name="Google Shape;287;p6"/>
          <p:cNvPicPr preferRelativeResize="0"/>
          <p:nvPr/>
        </p:nvPicPr>
        <p:blipFill rotWithShape="1">
          <a:blip r:embed="rId4">
            <a:alphaModFix/>
          </a:blip>
          <a:srcRect/>
          <a:stretch/>
        </p:blipFill>
        <p:spPr>
          <a:xfrm>
            <a:off x="1069903" y="2291595"/>
            <a:ext cx="3245277" cy="3771539"/>
          </a:xfrm>
          <a:prstGeom prst="rect">
            <a:avLst/>
          </a:prstGeom>
          <a:noFill/>
          <a:ln>
            <a:noFill/>
          </a:ln>
        </p:spPr>
      </p:pic>
      <p:sp>
        <p:nvSpPr>
          <p:cNvPr id="288" name="Google Shape;28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289" name="Google Shape;289;p6"/>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3"/>
        <p:cNvGrpSpPr/>
        <p:nvPr/>
      </p:nvGrpSpPr>
      <p:grpSpPr>
        <a:xfrm>
          <a:off x="0" y="0"/>
          <a:ext cx="0" cy="0"/>
          <a:chOff x="0" y="0"/>
          <a:chExt cx="0" cy="0"/>
        </a:xfrm>
      </p:grpSpPr>
      <p:grpSp>
        <p:nvGrpSpPr>
          <p:cNvPr id="294" name="Google Shape;294;p7"/>
          <p:cNvGrpSpPr/>
          <p:nvPr/>
        </p:nvGrpSpPr>
        <p:grpSpPr>
          <a:xfrm>
            <a:off x="-212990" y="-360681"/>
            <a:ext cx="3344731" cy="7237400"/>
            <a:chOff x="-212990" y="-360681"/>
            <a:chExt cx="3344731" cy="7237400"/>
          </a:xfrm>
        </p:grpSpPr>
        <p:sp>
          <p:nvSpPr>
            <p:cNvPr id="295" name="Google Shape;295;p7"/>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96" name="Google Shape;296;p7"/>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297" name="Google Shape;297;p7"/>
          <p:cNvGrpSpPr/>
          <p:nvPr/>
        </p:nvGrpSpPr>
        <p:grpSpPr>
          <a:xfrm>
            <a:off x="-345470" y="-469960"/>
            <a:ext cx="3344731" cy="7346679"/>
            <a:chOff x="-345470" y="-469960"/>
            <a:chExt cx="3344731" cy="7376013"/>
          </a:xfrm>
        </p:grpSpPr>
        <p:sp>
          <p:nvSpPr>
            <p:cNvPr id="298" name="Google Shape;298;p7"/>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99" name="Google Shape;299;p7"/>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300" name="Google Shape;300;p7"/>
          <p:cNvGrpSpPr/>
          <p:nvPr/>
        </p:nvGrpSpPr>
        <p:grpSpPr>
          <a:xfrm>
            <a:off x="-461734" y="-598600"/>
            <a:ext cx="3344420" cy="7475319"/>
            <a:chOff x="-461734" y="-598600"/>
            <a:chExt cx="3344420" cy="7580186"/>
          </a:xfrm>
        </p:grpSpPr>
        <p:sp>
          <p:nvSpPr>
            <p:cNvPr id="301" name="Google Shape;301;p7"/>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02" name="Google Shape;302;p7"/>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303" name="Google Shape;303;p7"/>
          <p:cNvSpPr/>
          <p:nvPr/>
        </p:nvSpPr>
        <p:spPr>
          <a:xfrm>
            <a:off x="9067237" y="154549"/>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04" name="Google Shape;304;p7"/>
          <p:cNvSpPr/>
          <p:nvPr/>
        </p:nvSpPr>
        <p:spPr>
          <a:xfrm>
            <a:off x="10922262" y="-99"/>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05" name="Google Shape;305;p7"/>
          <p:cNvSpPr/>
          <p:nvPr/>
        </p:nvSpPr>
        <p:spPr>
          <a:xfrm>
            <a:off x="9199717" y="104066"/>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06" name="Google Shape;306;p7"/>
          <p:cNvSpPr/>
          <p:nvPr/>
        </p:nvSpPr>
        <p:spPr>
          <a:xfrm>
            <a:off x="11054742" y="-1"/>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307" name="Google Shape;307;p7"/>
          <p:cNvGrpSpPr/>
          <p:nvPr/>
        </p:nvGrpSpPr>
        <p:grpSpPr>
          <a:xfrm>
            <a:off x="9316292" y="-24574"/>
            <a:ext cx="3344420" cy="7449566"/>
            <a:chOff x="9316292" y="-24574"/>
            <a:chExt cx="3344420" cy="7449566"/>
          </a:xfrm>
        </p:grpSpPr>
        <p:sp>
          <p:nvSpPr>
            <p:cNvPr id="308" name="Google Shape;308;p7"/>
            <p:cNvSpPr/>
            <p:nvPr/>
          </p:nvSpPr>
          <p:spPr>
            <a:xfrm>
              <a:off x="931629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09" name="Google Shape;309;p7"/>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310" name="Google Shape;310;p7"/>
          <p:cNvSpPr/>
          <p:nvPr/>
        </p:nvSpPr>
        <p:spPr>
          <a:xfrm>
            <a:off x="1069903" y="370738"/>
            <a:ext cx="3667809" cy="699439"/>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AFDEDB"/>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11" name="Google Shape;311;p7"/>
          <p:cNvSpPr txBox="1"/>
          <p:nvPr/>
        </p:nvSpPr>
        <p:spPr>
          <a:xfrm>
            <a:off x="1409765" y="441027"/>
            <a:ext cx="32733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A68B"/>
              </a:buClr>
              <a:buSzPts val="3000"/>
              <a:buFont typeface="Calibri"/>
              <a:buNone/>
            </a:pPr>
            <a:r>
              <a:rPr lang="en-US" sz="3000" b="1" i="0" u="none" strike="noStrike" cap="none">
                <a:solidFill>
                  <a:srgbClr val="00A68B"/>
                </a:solidFill>
                <a:latin typeface="Calibri"/>
                <a:ea typeface="Calibri"/>
                <a:cs typeface="Calibri"/>
                <a:sym typeface="Calibri"/>
              </a:rPr>
              <a:t>Câu chuyện STEM</a:t>
            </a:r>
            <a:endParaRPr/>
          </a:p>
        </p:txBody>
      </p:sp>
      <p:pic>
        <p:nvPicPr>
          <p:cNvPr id="312" name="Google Shape;312;p7"/>
          <p:cNvPicPr preferRelativeResize="0"/>
          <p:nvPr/>
        </p:nvPicPr>
        <p:blipFill rotWithShape="1">
          <a:blip r:embed="rId3">
            <a:alphaModFix/>
          </a:blip>
          <a:srcRect/>
          <a:stretch/>
        </p:blipFill>
        <p:spPr>
          <a:xfrm>
            <a:off x="147891" y="46990"/>
            <a:ext cx="1261872" cy="1342172"/>
          </a:xfrm>
          <a:prstGeom prst="rect">
            <a:avLst/>
          </a:prstGeom>
          <a:noFill/>
          <a:ln>
            <a:noFill/>
          </a:ln>
          <a:effectLst>
            <a:outerShdw blurRad="50800" dist="38100" dir="2700000" algn="tl" rotWithShape="0">
              <a:srgbClr val="000000">
                <a:alpha val="40000"/>
              </a:srgbClr>
            </a:outerShdw>
          </a:effectLst>
        </p:spPr>
      </p:pic>
      <p:sp>
        <p:nvSpPr>
          <p:cNvPr id="313" name="Google Shape;31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8</a:t>
            </a:fld>
            <a:endParaRPr sz="1200" b="0" i="0" u="none" strike="noStrike" cap="none">
              <a:solidFill>
                <a:srgbClr val="888888"/>
              </a:solidFill>
              <a:latin typeface="Calibri"/>
              <a:ea typeface="Calibri"/>
              <a:cs typeface="Calibri"/>
              <a:sym typeface="Calibri"/>
            </a:endParaRPr>
          </a:p>
        </p:txBody>
      </p:sp>
      <p:pic>
        <p:nvPicPr>
          <p:cNvPr id="314" name="Google Shape;314;p7" descr="Question Mark icons for free download | Freepik"/>
          <p:cNvPicPr preferRelativeResize="0"/>
          <p:nvPr/>
        </p:nvPicPr>
        <p:blipFill rotWithShape="1">
          <a:blip r:embed="rId4">
            <a:alphaModFix/>
          </a:blip>
          <a:srcRect/>
          <a:stretch/>
        </p:blipFill>
        <p:spPr>
          <a:xfrm>
            <a:off x="4491237" y="437201"/>
            <a:ext cx="3484424" cy="3484424"/>
          </a:xfrm>
          <a:prstGeom prst="rect">
            <a:avLst/>
          </a:prstGeom>
          <a:noFill/>
          <a:ln>
            <a:noFill/>
          </a:ln>
        </p:spPr>
      </p:pic>
      <p:sp>
        <p:nvSpPr>
          <p:cNvPr id="315" name="Google Shape;315;p7"/>
          <p:cNvSpPr/>
          <p:nvPr/>
        </p:nvSpPr>
        <p:spPr>
          <a:xfrm>
            <a:off x="932129" y="4151693"/>
            <a:ext cx="10467201" cy="1906207"/>
          </a:xfrm>
          <a:custGeom>
            <a:avLst/>
            <a:gdLst/>
            <a:ahLst/>
            <a:cxnLst/>
            <a:rect l="l" t="t" r="r" b="b"/>
            <a:pathLst>
              <a:path w="10467201" h="1906207" fill="none" extrusionOk="0">
                <a:moveTo>
                  <a:pt x="0" y="174494"/>
                </a:moveTo>
                <a:cubicBezTo>
                  <a:pt x="740" y="81401"/>
                  <a:pt x="71270" y="3492"/>
                  <a:pt x="174494" y="0"/>
                </a:cubicBezTo>
                <a:cubicBezTo>
                  <a:pt x="320067" y="-6362"/>
                  <a:pt x="442801" y="33726"/>
                  <a:pt x="668501" y="0"/>
                </a:cubicBezTo>
                <a:cubicBezTo>
                  <a:pt x="894201" y="-33726"/>
                  <a:pt x="1072943" y="3559"/>
                  <a:pt x="1263690" y="0"/>
                </a:cubicBezTo>
                <a:cubicBezTo>
                  <a:pt x="1454437" y="-3559"/>
                  <a:pt x="1670279" y="88154"/>
                  <a:pt x="2061243" y="0"/>
                </a:cubicBezTo>
                <a:cubicBezTo>
                  <a:pt x="2452207" y="-88154"/>
                  <a:pt x="2310837" y="40709"/>
                  <a:pt x="2454068" y="0"/>
                </a:cubicBezTo>
                <a:cubicBezTo>
                  <a:pt x="2597299" y="-40709"/>
                  <a:pt x="3018270" y="4679"/>
                  <a:pt x="3251621" y="0"/>
                </a:cubicBezTo>
                <a:cubicBezTo>
                  <a:pt x="3484972" y="-4679"/>
                  <a:pt x="3556303" y="29073"/>
                  <a:pt x="3644446" y="0"/>
                </a:cubicBezTo>
                <a:cubicBezTo>
                  <a:pt x="3732589" y="-29073"/>
                  <a:pt x="4010860" y="71625"/>
                  <a:pt x="4340817" y="0"/>
                </a:cubicBezTo>
                <a:cubicBezTo>
                  <a:pt x="4670774" y="-71625"/>
                  <a:pt x="4724648" y="53429"/>
                  <a:pt x="4936006" y="0"/>
                </a:cubicBezTo>
                <a:cubicBezTo>
                  <a:pt x="5147364" y="-53429"/>
                  <a:pt x="5472525" y="63296"/>
                  <a:pt x="5632377" y="0"/>
                </a:cubicBezTo>
                <a:cubicBezTo>
                  <a:pt x="5792229" y="-63296"/>
                  <a:pt x="6076408" y="64151"/>
                  <a:pt x="6328748" y="0"/>
                </a:cubicBezTo>
                <a:cubicBezTo>
                  <a:pt x="6581088" y="-64151"/>
                  <a:pt x="6728647" y="47462"/>
                  <a:pt x="7025119" y="0"/>
                </a:cubicBezTo>
                <a:cubicBezTo>
                  <a:pt x="7321591" y="-47462"/>
                  <a:pt x="7296356" y="51838"/>
                  <a:pt x="7519126" y="0"/>
                </a:cubicBezTo>
                <a:cubicBezTo>
                  <a:pt x="7741896" y="-51838"/>
                  <a:pt x="7817604" y="43752"/>
                  <a:pt x="8013133" y="0"/>
                </a:cubicBezTo>
                <a:cubicBezTo>
                  <a:pt x="8208662" y="-43752"/>
                  <a:pt x="8446286" y="21216"/>
                  <a:pt x="8608322" y="0"/>
                </a:cubicBezTo>
                <a:cubicBezTo>
                  <a:pt x="8770358" y="-21216"/>
                  <a:pt x="9142716" y="35416"/>
                  <a:pt x="9304693" y="0"/>
                </a:cubicBezTo>
                <a:cubicBezTo>
                  <a:pt x="9466670" y="-35416"/>
                  <a:pt x="9820524" y="59105"/>
                  <a:pt x="10292707" y="0"/>
                </a:cubicBezTo>
                <a:cubicBezTo>
                  <a:pt x="10403654" y="-4180"/>
                  <a:pt x="10466381" y="71500"/>
                  <a:pt x="10467201" y="174494"/>
                </a:cubicBezTo>
                <a:cubicBezTo>
                  <a:pt x="10522544" y="383244"/>
                  <a:pt x="10463118" y="532163"/>
                  <a:pt x="10467201" y="724711"/>
                </a:cubicBezTo>
                <a:cubicBezTo>
                  <a:pt x="10471284" y="917259"/>
                  <a:pt x="10448435" y="1095026"/>
                  <a:pt x="10467201" y="1274929"/>
                </a:cubicBezTo>
                <a:cubicBezTo>
                  <a:pt x="10485967" y="1454832"/>
                  <a:pt x="10419463" y="1526208"/>
                  <a:pt x="10467201" y="1731713"/>
                </a:cubicBezTo>
                <a:cubicBezTo>
                  <a:pt x="10476213" y="1805759"/>
                  <a:pt x="10390873" y="1921588"/>
                  <a:pt x="10292707" y="1906207"/>
                </a:cubicBezTo>
                <a:cubicBezTo>
                  <a:pt x="10081841" y="1909152"/>
                  <a:pt x="9663745" y="1824415"/>
                  <a:pt x="9495154" y="1906207"/>
                </a:cubicBezTo>
                <a:cubicBezTo>
                  <a:pt x="9326563" y="1987999"/>
                  <a:pt x="9329692" y="1890406"/>
                  <a:pt x="9203511" y="1906207"/>
                </a:cubicBezTo>
                <a:cubicBezTo>
                  <a:pt x="9077330" y="1922008"/>
                  <a:pt x="8715594" y="1899325"/>
                  <a:pt x="8405958" y="1906207"/>
                </a:cubicBezTo>
                <a:cubicBezTo>
                  <a:pt x="8096322" y="1913089"/>
                  <a:pt x="7999908" y="1868335"/>
                  <a:pt x="7608405" y="1906207"/>
                </a:cubicBezTo>
                <a:cubicBezTo>
                  <a:pt x="7216902" y="1944079"/>
                  <a:pt x="7297128" y="1904354"/>
                  <a:pt x="7215580" y="1906207"/>
                </a:cubicBezTo>
                <a:cubicBezTo>
                  <a:pt x="7134032" y="1908060"/>
                  <a:pt x="6828873" y="1864792"/>
                  <a:pt x="6721573" y="1906207"/>
                </a:cubicBezTo>
                <a:cubicBezTo>
                  <a:pt x="6614273" y="1947622"/>
                  <a:pt x="6248839" y="1894094"/>
                  <a:pt x="6025202" y="1906207"/>
                </a:cubicBezTo>
                <a:cubicBezTo>
                  <a:pt x="5801565" y="1918320"/>
                  <a:pt x="5601189" y="1872431"/>
                  <a:pt x="5328831" y="1906207"/>
                </a:cubicBezTo>
                <a:cubicBezTo>
                  <a:pt x="5056473" y="1939983"/>
                  <a:pt x="5121002" y="1888655"/>
                  <a:pt x="4936006" y="1906207"/>
                </a:cubicBezTo>
                <a:cubicBezTo>
                  <a:pt x="4751011" y="1923759"/>
                  <a:pt x="4774835" y="1895933"/>
                  <a:pt x="4644363" y="1906207"/>
                </a:cubicBezTo>
                <a:cubicBezTo>
                  <a:pt x="4513891" y="1916481"/>
                  <a:pt x="4265136" y="1894026"/>
                  <a:pt x="3947992" y="1906207"/>
                </a:cubicBezTo>
                <a:cubicBezTo>
                  <a:pt x="3630848" y="1918388"/>
                  <a:pt x="3534539" y="1834312"/>
                  <a:pt x="3251621" y="1906207"/>
                </a:cubicBezTo>
                <a:cubicBezTo>
                  <a:pt x="2968703" y="1978102"/>
                  <a:pt x="2937132" y="1902778"/>
                  <a:pt x="2757614" y="1906207"/>
                </a:cubicBezTo>
                <a:cubicBezTo>
                  <a:pt x="2578096" y="1909636"/>
                  <a:pt x="2402444" y="1863532"/>
                  <a:pt x="2263607" y="1906207"/>
                </a:cubicBezTo>
                <a:cubicBezTo>
                  <a:pt x="2124770" y="1948882"/>
                  <a:pt x="2039591" y="1895088"/>
                  <a:pt x="1870783" y="1906207"/>
                </a:cubicBezTo>
                <a:cubicBezTo>
                  <a:pt x="1701975" y="1917326"/>
                  <a:pt x="1618422" y="1882169"/>
                  <a:pt x="1477958" y="1906207"/>
                </a:cubicBezTo>
                <a:cubicBezTo>
                  <a:pt x="1337494" y="1930245"/>
                  <a:pt x="1111750" y="1869159"/>
                  <a:pt x="983951" y="1906207"/>
                </a:cubicBezTo>
                <a:cubicBezTo>
                  <a:pt x="856152" y="1943255"/>
                  <a:pt x="432385" y="1897622"/>
                  <a:pt x="174494" y="1906207"/>
                </a:cubicBezTo>
                <a:cubicBezTo>
                  <a:pt x="72917" y="1903571"/>
                  <a:pt x="209" y="1814719"/>
                  <a:pt x="0" y="1731713"/>
                </a:cubicBezTo>
                <a:cubicBezTo>
                  <a:pt x="-4663" y="1528217"/>
                  <a:pt x="52942" y="1355385"/>
                  <a:pt x="0" y="1197068"/>
                </a:cubicBezTo>
                <a:cubicBezTo>
                  <a:pt x="-52942" y="1038751"/>
                  <a:pt x="43369" y="788553"/>
                  <a:pt x="0" y="662423"/>
                </a:cubicBezTo>
                <a:cubicBezTo>
                  <a:pt x="-43369" y="536294"/>
                  <a:pt x="23500" y="401687"/>
                  <a:pt x="0" y="174494"/>
                </a:cubicBezTo>
                <a:close/>
              </a:path>
              <a:path w="10467201" h="1906207" extrusionOk="0">
                <a:moveTo>
                  <a:pt x="0" y="174494"/>
                </a:moveTo>
                <a:cubicBezTo>
                  <a:pt x="1501" y="82675"/>
                  <a:pt x="74593" y="-11845"/>
                  <a:pt x="174494" y="0"/>
                </a:cubicBezTo>
                <a:cubicBezTo>
                  <a:pt x="312359" y="-13879"/>
                  <a:pt x="372555" y="2732"/>
                  <a:pt x="466137" y="0"/>
                </a:cubicBezTo>
                <a:cubicBezTo>
                  <a:pt x="559719" y="-2732"/>
                  <a:pt x="1039631" y="30420"/>
                  <a:pt x="1263690" y="0"/>
                </a:cubicBezTo>
                <a:cubicBezTo>
                  <a:pt x="1487749" y="-30420"/>
                  <a:pt x="1415479" y="27111"/>
                  <a:pt x="1555332" y="0"/>
                </a:cubicBezTo>
                <a:cubicBezTo>
                  <a:pt x="1695185" y="-27111"/>
                  <a:pt x="1859066" y="42122"/>
                  <a:pt x="2049339" y="0"/>
                </a:cubicBezTo>
                <a:cubicBezTo>
                  <a:pt x="2239612" y="-42122"/>
                  <a:pt x="2375039" y="59682"/>
                  <a:pt x="2644528" y="0"/>
                </a:cubicBezTo>
                <a:cubicBezTo>
                  <a:pt x="2914017" y="-59682"/>
                  <a:pt x="2882960" y="17697"/>
                  <a:pt x="3037353" y="0"/>
                </a:cubicBezTo>
                <a:cubicBezTo>
                  <a:pt x="3191747" y="-17697"/>
                  <a:pt x="3552868" y="32913"/>
                  <a:pt x="3733724" y="0"/>
                </a:cubicBezTo>
                <a:cubicBezTo>
                  <a:pt x="3914580" y="-32913"/>
                  <a:pt x="4190702" y="57488"/>
                  <a:pt x="4430095" y="0"/>
                </a:cubicBezTo>
                <a:cubicBezTo>
                  <a:pt x="4669488" y="-57488"/>
                  <a:pt x="4878055" y="43166"/>
                  <a:pt x="5025284" y="0"/>
                </a:cubicBezTo>
                <a:cubicBezTo>
                  <a:pt x="5172513" y="-43166"/>
                  <a:pt x="5620751" y="78004"/>
                  <a:pt x="5822838" y="0"/>
                </a:cubicBezTo>
                <a:cubicBezTo>
                  <a:pt x="6024925" y="-78004"/>
                  <a:pt x="6164919" y="61085"/>
                  <a:pt x="6418027" y="0"/>
                </a:cubicBezTo>
                <a:cubicBezTo>
                  <a:pt x="6671135" y="-61085"/>
                  <a:pt x="6618751" y="18587"/>
                  <a:pt x="6810851" y="0"/>
                </a:cubicBezTo>
                <a:cubicBezTo>
                  <a:pt x="7002951" y="-18587"/>
                  <a:pt x="7079479" y="43493"/>
                  <a:pt x="7203676" y="0"/>
                </a:cubicBezTo>
                <a:cubicBezTo>
                  <a:pt x="7327873" y="-43493"/>
                  <a:pt x="7688217" y="34460"/>
                  <a:pt x="8001229" y="0"/>
                </a:cubicBezTo>
                <a:cubicBezTo>
                  <a:pt x="8314241" y="-34460"/>
                  <a:pt x="8556275" y="48622"/>
                  <a:pt x="8697600" y="0"/>
                </a:cubicBezTo>
                <a:cubicBezTo>
                  <a:pt x="8838925" y="-48622"/>
                  <a:pt x="9040905" y="6604"/>
                  <a:pt x="9292789" y="0"/>
                </a:cubicBezTo>
                <a:cubicBezTo>
                  <a:pt x="9544673" y="-6604"/>
                  <a:pt x="9957564" y="2267"/>
                  <a:pt x="10292707" y="0"/>
                </a:cubicBezTo>
                <a:cubicBezTo>
                  <a:pt x="10387675" y="10952"/>
                  <a:pt x="10467401" y="61743"/>
                  <a:pt x="10467201" y="174494"/>
                </a:cubicBezTo>
                <a:cubicBezTo>
                  <a:pt x="10502850" y="309257"/>
                  <a:pt x="10424827" y="429319"/>
                  <a:pt x="10467201" y="677995"/>
                </a:cubicBezTo>
                <a:cubicBezTo>
                  <a:pt x="10509575" y="926671"/>
                  <a:pt x="10446552" y="1037897"/>
                  <a:pt x="10467201" y="1150351"/>
                </a:cubicBezTo>
                <a:cubicBezTo>
                  <a:pt x="10487850" y="1262805"/>
                  <a:pt x="10414177" y="1518598"/>
                  <a:pt x="10467201" y="1731713"/>
                </a:cubicBezTo>
                <a:cubicBezTo>
                  <a:pt x="10482336" y="1828430"/>
                  <a:pt x="10381589" y="1908846"/>
                  <a:pt x="10292707" y="1906207"/>
                </a:cubicBezTo>
                <a:cubicBezTo>
                  <a:pt x="10126665" y="1911592"/>
                  <a:pt x="10013515" y="1870836"/>
                  <a:pt x="9899882" y="1906207"/>
                </a:cubicBezTo>
                <a:cubicBezTo>
                  <a:pt x="9786250" y="1941578"/>
                  <a:pt x="9500224" y="1858351"/>
                  <a:pt x="9102329" y="1906207"/>
                </a:cubicBezTo>
                <a:cubicBezTo>
                  <a:pt x="8704434" y="1954063"/>
                  <a:pt x="8799843" y="1877077"/>
                  <a:pt x="8709504" y="1906207"/>
                </a:cubicBezTo>
                <a:cubicBezTo>
                  <a:pt x="8619166" y="1935337"/>
                  <a:pt x="8338014" y="1904263"/>
                  <a:pt x="8215497" y="1906207"/>
                </a:cubicBezTo>
                <a:cubicBezTo>
                  <a:pt x="8092980" y="1908151"/>
                  <a:pt x="7724392" y="1840867"/>
                  <a:pt x="7417944" y="1906207"/>
                </a:cubicBezTo>
                <a:cubicBezTo>
                  <a:pt x="7111496" y="1971547"/>
                  <a:pt x="7038341" y="1884657"/>
                  <a:pt x="6721573" y="1906207"/>
                </a:cubicBezTo>
                <a:cubicBezTo>
                  <a:pt x="6404805" y="1927757"/>
                  <a:pt x="6520736" y="1890595"/>
                  <a:pt x="6328748" y="1906207"/>
                </a:cubicBezTo>
                <a:cubicBezTo>
                  <a:pt x="6136760" y="1921819"/>
                  <a:pt x="5921705" y="1868719"/>
                  <a:pt x="5632377" y="1906207"/>
                </a:cubicBezTo>
                <a:cubicBezTo>
                  <a:pt x="5343049" y="1943695"/>
                  <a:pt x="5481529" y="1895721"/>
                  <a:pt x="5340735" y="1906207"/>
                </a:cubicBezTo>
                <a:cubicBezTo>
                  <a:pt x="5199941" y="1916693"/>
                  <a:pt x="4788659" y="1849008"/>
                  <a:pt x="4543181" y="1906207"/>
                </a:cubicBezTo>
                <a:cubicBezTo>
                  <a:pt x="4297703" y="1963406"/>
                  <a:pt x="4170888" y="1858904"/>
                  <a:pt x="3846810" y="1906207"/>
                </a:cubicBezTo>
                <a:cubicBezTo>
                  <a:pt x="3522732" y="1953510"/>
                  <a:pt x="3615071" y="1880848"/>
                  <a:pt x="3555168" y="1906207"/>
                </a:cubicBezTo>
                <a:cubicBezTo>
                  <a:pt x="3495265" y="1931566"/>
                  <a:pt x="3182320" y="1855929"/>
                  <a:pt x="3061161" y="1906207"/>
                </a:cubicBezTo>
                <a:cubicBezTo>
                  <a:pt x="2940002" y="1956485"/>
                  <a:pt x="2844999" y="1880807"/>
                  <a:pt x="2769518" y="1906207"/>
                </a:cubicBezTo>
                <a:cubicBezTo>
                  <a:pt x="2694037" y="1931607"/>
                  <a:pt x="2473800" y="1877464"/>
                  <a:pt x="2376693" y="1906207"/>
                </a:cubicBezTo>
                <a:cubicBezTo>
                  <a:pt x="2279586" y="1934950"/>
                  <a:pt x="1945162" y="1887214"/>
                  <a:pt x="1781504" y="1906207"/>
                </a:cubicBezTo>
                <a:cubicBezTo>
                  <a:pt x="1617846" y="1925200"/>
                  <a:pt x="1526305" y="1869826"/>
                  <a:pt x="1388680" y="1906207"/>
                </a:cubicBezTo>
                <a:cubicBezTo>
                  <a:pt x="1251055" y="1942588"/>
                  <a:pt x="1232943" y="1887266"/>
                  <a:pt x="1097037" y="1906207"/>
                </a:cubicBezTo>
                <a:cubicBezTo>
                  <a:pt x="961131" y="1925148"/>
                  <a:pt x="796842" y="1861797"/>
                  <a:pt x="704212" y="1906207"/>
                </a:cubicBezTo>
                <a:cubicBezTo>
                  <a:pt x="611582" y="1950617"/>
                  <a:pt x="342690" y="1872459"/>
                  <a:pt x="174494" y="1906207"/>
                </a:cubicBezTo>
                <a:cubicBezTo>
                  <a:pt x="93373" y="1924347"/>
                  <a:pt x="16073" y="1831597"/>
                  <a:pt x="0" y="1731713"/>
                </a:cubicBezTo>
                <a:cubicBezTo>
                  <a:pt x="-16385" y="1536893"/>
                  <a:pt x="32001" y="1446556"/>
                  <a:pt x="0" y="1212640"/>
                </a:cubicBezTo>
                <a:cubicBezTo>
                  <a:pt x="-32001" y="978724"/>
                  <a:pt x="35212" y="850930"/>
                  <a:pt x="0" y="693567"/>
                </a:cubicBezTo>
                <a:cubicBezTo>
                  <a:pt x="-35212" y="536204"/>
                  <a:pt x="48379" y="310111"/>
                  <a:pt x="0" y="174494"/>
                </a:cubicBezTo>
                <a:close/>
              </a:path>
            </a:pathLst>
          </a:custGeom>
          <a:solidFill>
            <a:srgbClr val="BBE3E3"/>
          </a:solidFill>
          <a:ln w="28575" cap="flat" cmpd="sng">
            <a:solidFill>
              <a:srgbClr val="64908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FF0000"/>
              </a:buClr>
              <a:buSzPts val="7200"/>
              <a:buFont typeface="Calibri"/>
              <a:buNone/>
            </a:pPr>
            <a:r>
              <a:rPr lang="en-US" sz="7200" b="1" i="0" u="none" strike="noStrike" cap="none">
                <a:solidFill>
                  <a:srgbClr val="FF0000"/>
                </a:solidFill>
                <a:latin typeface="Calibri"/>
                <a:ea typeface="Calibri"/>
                <a:cs typeface="Calibri"/>
                <a:sym typeface="Calibri"/>
              </a:rPr>
              <a:t>?</a:t>
            </a:r>
            <a:r>
              <a:rPr lang="en-US" sz="3600" i="0" u="none" strike="noStrike" cap="none">
                <a:solidFill>
                  <a:srgbClr val="000000"/>
                </a:solidFill>
                <a:latin typeface="Calibri"/>
                <a:ea typeface="Calibri"/>
                <a:cs typeface="Calibri"/>
                <a:sym typeface="Calibri"/>
              </a:rPr>
              <a:t> Làm thế nào để tính nhanh kết quả phép cộng và phép trừ của hai số mà không dùng máy tính?</a:t>
            </a:r>
            <a:endParaRPr sz="3600" i="0" u="none" strike="noStrike" cap="none">
              <a:solidFill>
                <a:srgbClr val="000000"/>
              </a:solidFill>
              <a:latin typeface="Calibri"/>
              <a:ea typeface="Calibri"/>
              <a:cs typeface="Calibri"/>
              <a:sym typeface="Calibri"/>
            </a:endParaRPr>
          </a:p>
        </p:txBody>
      </p:sp>
      <p:pic>
        <p:nvPicPr>
          <p:cNvPr id="316" name="Google Shape;316;p7"/>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grpSp>
        <p:nvGrpSpPr>
          <p:cNvPr id="321" name="Google Shape;321;p8"/>
          <p:cNvGrpSpPr/>
          <p:nvPr/>
        </p:nvGrpSpPr>
        <p:grpSpPr>
          <a:xfrm>
            <a:off x="-212990" y="-331653"/>
            <a:ext cx="3344731" cy="7237400"/>
            <a:chOff x="-212990" y="-360681"/>
            <a:chExt cx="3344731" cy="7237400"/>
          </a:xfrm>
        </p:grpSpPr>
        <p:sp>
          <p:nvSpPr>
            <p:cNvPr id="322" name="Google Shape;322;p8"/>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E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23" name="Google Shape;323;p8"/>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E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324" name="Google Shape;324;p8"/>
          <p:cNvGrpSpPr/>
          <p:nvPr/>
        </p:nvGrpSpPr>
        <p:grpSpPr>
          <a:xfrm>
            <a:off x="-345470" y="-440932"/>
            <a:ext cx="3344731" cy="7346679"/>
            <a:chOff x="-345470" y="-469960"/>
            <a:chExt cx="3344731" cy="7376013"/>
          </a:xfrm>
        </p:grpSpPr>
        <p:sp>
          <p:nvSpPr>
            <p:cNvPr id="325" name="Google Shape;325;p8"/>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DD3C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26" name="Google Shape;326;p8"/>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DD3C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327" name="Google Shape;327;p8"/>
          <p:cNvGrpSpPr/>
          <p:nvPr/>
        </p:nvGrpSpPr>
        <p:grpSpPr>
          <a:xfrm>
            <a:off x="-461734" y="-569572"/>
            <a:ext cx="3344420" cy="7475319"/>
            <a:chOff x="-461734" y="-598600"/>
            <a:chExt cx="3344420" cy="7580186"/>
          </a:xfrm>
        </p:grpSpPr>
        <p:sp>
          <p:nvSpPr>
            <p:cNvPr id="328" name="Google Shape;328;p8"/>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CC5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29" name="Google Shape;329;p8"/>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CC5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330" name="Google Shape;330;p8"/>
          <p:cNvSpPr/>
          <p:nvPr/>
        </p:nvSpPr>
        <p:spPr>
          <a:xfrm>
            <a:off x="9067237" y="12552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E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31" name="Google Shape;331;p8"/>
          <p:cNvSpPr/>
          <p:nvPr/>
        </p:nvSpPr>
        <p:spPr>
          <a:xfrm>
            <a:off x="10922262" y="5598"/>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E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32" name="Google Shape;332;p8"/>
          <p:cNvSpPr/>
          <p:nvPr/>
        </p:nvSpPr>
        <p:spPr>
          <a:xfrm>
            <a:off x="9199717" y="75038"/>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DD3C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33" name="Google Shape;333;p8"/>
          <p:cNvSpPr/>
          <p:nvPr/>
        </p:nvSpPr>
        <p:spPr>
          <a:xfrm>
            <a:off x="11054742" y="5696"/>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DD3C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34" name="Google Shape;334;p8"/>
          <p:cNvSpPr/>
          <p:nvPr/>
        </p:nvSpPr>
        <p:spPr>
          <a:xfrm>
            <a:off x="9316292" y="49142"/>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CC5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35" name="Google Shape;335;p8"/>
          <p:cNvSpPr/>
          <p:nvPr/>
        </p:nvSpPr>
        <p:spPr>
          <a:xfrm>
            <a:off x="11163727" y="-18877"/>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CC5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pic>
        <p:nvPicPr>
          <p:cNvPr id="336" name="Google Shape;336;p8"/>
          <p:cNvPicPr preferRelativeResize="0"/>
          <p:nvPr/>
        </p:nvPicPr>
        <p:blipFill rotWithShape="1">
          <a:blip r:embed="rId3">
            <a:alphaModFix/>
          </a:blip>
          <a:srcRect/>
          <a:stretch/>
        </p:blipFill>
        <p:spPr>
          <a:xfrm>
            <a:off x="871265" y="1591510"/>
            <a:ext cx="10705504" cy="2359356"/>
          </a:xfrm>
          <a:prstGeom prst="rect">
            <a:avLst/>
          </a:prstGeom>
          <a:noFill/>
          <a:ln>
            <a:noFill/>
          </a:ln>
        </p:spPr>
      </p:pic>
      <p:grpSp>
        <p:nvGrpSpPr>
          <p:cNvPr id="337" name="Google Shape;337;p8"/>
          <p:cNvGrpSpPr/>
          <p:nvPr/>
        </p:nvGrpSpPr>
        <p:grpSpPr>
          <a:xfrm>
            <a:off x="858755" y="5600192"/>
            <a:ext cx="1455420" cy="956939"/>
            <a:chOff x="5701962" y="0"/>
            <a:chExt cx="6490038" cy="4267200"/>
          </a:xfrm>
        </p:grpSpPr>
        <p:pic>
          <p:nvPicPr>
            <p:cNvPr id="338" name="Google Shape;338;p8"/>
            <p:cNvPicPr preferRelativeResize="0"/>
            <p:nvPr/>
          </p:nvPicPr>
          <p:blipFill rotWithShape="1">
            <a:blip r:embed="rId4">
              <a:alphaModFix/>
            </a:blip>
            <a:srcRect/>
            <a:stretch/>
          </p:blipFill>
          <p:spPr>
            <a:xfrm>
              <a:off x="5701962" y="0"/>
              <a:ext cx="6490038" cy="4267200"/>
            </a:xfrm>
            <a:prstGeom prst="rect">
              <a:avLst/>
            </a:prstGeom>
            <a:noFill/>
            <a:ln>
              <a:noFill/>
            </a:ln>
          </p:spPr>
        </p:pic>
        <p:pic>
          <p:nvPicPr>
            <p:cNvPr id="339" name="Google Shape;339;p8"/>
            <p:cNvPicPr preferRelativeResize="0"/>
            <p:nvPr/>
          </p:nvPicPr>
          <p:blipFill rotWithShape="1">
            <a:blip r:embed="rId5">
              <a:alphaModFix/>
            </a:blip>
            <a:srcRect/>
            <a:stretch/>
          </p:blipFill>
          <p:spPr>
            <a:xfrm>
              <a:off x="11341607" y="3573060"/>
              <a:ext cx="507493" cy="694140"/>
            </a:xfrm>
            <a:prstGeom prst="rect">
              <a:avLst/>
            </a:prstGeom>
            <a:noFill/>
            <a:ln>
              <a:noFill/>
            </a:ln>
          </p:spPr>
        </p:pic>
      </p:grpSp>
      <p:sp>
        <p:nvSpPr>
          <p:cNvPr id="340" name="Google Shape;34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341" name="Google Shape;341;p8"/>
          <p:cNvPicPr preferRelativeResize="0"/>
          <p:nvPr/>
        </p:nvPicPr>
        <p:blipFill rotWithShape="1">
          <a:blip r:embed="rId6">
            <a:alphaModFix/>
          </a:blip>
          <a:srcRect/>
          <a:stretch/>
        </p:blipFill>
        <p:spPr>
          <a:xfrm>
            <a:off x="11655214" y="0"/>
            <a:ext cx="536786" cy="538076"/>
          </a:xfrm>
          <a:prstGeom prst="rect">
            <a:avLst/>
          </a:prstGeom>
          <a:noFill/>
          <a:ln>
            <a:noFill/>
          </a:ln>
        </p:spPr>
      </p:pic>
    </p:spTree>
  </p:cSld>
  <p:clrMapOvr>
    <a:masterClrMapping/>
  </p:clrMapOvr>
</p:sld>
</file>

<file path=ppt/theme/theme1.xml><?xml version="1.0" encoding="utf-8"?>
<a:theme xmlns:a="http://schemas.openxmlformats.org/drawingml/2006/main" name="1_Office Theme">
  <a:themeElements>
    <a:clrScheme name="Custom 93">
      <a:dk1>
        <a:srgbClr val="000000"/>
      </a:dk1>
      <a:lt1>
        <a:srgbClr val="FFFFFF"/>
      </a:lt1>
      <a:dk2>
        <a:srgbClr val="44546A"/>
      </a:dk2>
      <a:lt2>
        <a:srgbClr val="E7E6E6"/>
      </a:lt2>
      <a:accent1>
        <a:srgbClr val="FBB114"/>
      </a:accent1>
      <a:accent2>
        <a:srgbClr val="0C8CAD"/>
      </a:accent2>
      <a:accent3>
        <a:srgbClr val="A7202A"/>
      </a:accent3>
      <a:accent4>
        <a:srgbClr val="BCA994"/>
      </a:accent4>
      <a:accent5>
        <a:srgbClr val="834E1F"/>
      </a:accent5>
      <a:accent6>
        <a:srgbClr val="197AB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93">
      <a:dk1>
        <a:srgbClr val="000000"/>
      </a:dk1>
      <a:lt1>
        <a:srgbClr val="FFFFFF"/>
      </a:lt1>
      <a:dk2>
        <a:srgbClr val="44546A"/>
      </a:dk2>
      <a:lt2>
        <a:srgbClr val="E7E6E6"/>
      </a:lt2>
      <a:accent1>
        <a:srgbClr val="FBB114"/>
      </a:accent1>
      <a:accent2>
        <a:srgbClr val="0C8CAD"/>
      </a:accent2>
      <a:accent3>
        <a:srgbClr val="A7202A"/>
      </a:accent3>
      <a:accent4>
        <a:srgbClr val="BCA994"/>
      </a:accent4>
      <a:accent5>
        <a:srgbClr val="834E1F"/>
      </a:accent5>
      <a:accent6>
        <a:srgbClr val="197AB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624</Words>
  <Application>Microsoft Office PowerPoint</Application>
  <PresentationFormat>Custom</PresentationFormat>
  <Paragraphs>102</Paragraphs>
  <Slides>29</Slides>
  <Notes>27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29</vt:i4>
      </vt:variant>
    </vt:vector>
  </HeadingPairs>
  <TitlesOfParts>
    <vt:vector size="39" baseType="lpstr">
      <vt:lpstr>Arial</vt:lpstr>
      <vt:lpstr>Avenir</vt:lpstr>
      <vt:lpstr>Calibri</vt:lpstr>
      <vt:lpstr>Open Sans</vt:lpstr>
      <vt:lpstr>Noto Sans Symbols</vt:lpstr>
      <vt:lpstr>Times New Roman</vt:lpstr>
      <vt:lpstr>1_Office Theme</vt:lpstr>
      <vt:lpstr>2_Office Theme</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Vu Nhu Thu Huong</dc:creator>
  <cp:lastModifiedBy>ismail - [2010]</cp:lastModifiedBy>
  <cp:revision>1</cp:revision>
  <dcterms:created xsi:type="dcterms:W3CDTF">2023-09-04T08:16:17Z</dcterms:created>
  <dcterms:modified xsi:type="dcterms:W3CDTF">2025-01-17T00:37:27Z</dcterms:modified>
</cp:coreProperties>
</file>