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sldIdLst>
    <p:sldId id="8715" r:id="rId3"/>
    <p:sldId id="8718" r:id="rId5"/>
    <p:sldId id="8719" r:id="rId6"/>
    <p:sldId id="8720" r:id="rId7"/>
    <p:sldId id="8721" r:id="rId8"/>
    <p:sldId id="8722" r:id="rId9"/>
    <p:sldId id="8723" r:id="rId10"/>
    <p:sldId id="8726" r:id="rId11"/>
    <p:sldId id="8724" r:id="rId12"/>
    <p:sldId id="8725" r:id="rId13"/>
    <p:sldId id="8727" r:id="rId14"/>
    <p:sldId id="8728" r:id="rId15"/>
    <p:sldId id="8729" r:id="rId16"/>
    <p:sldId id="8730" r:id="rId17"/>
    <p:sldId id="8731" r:id="rId18"/>
    <p:sldId id="8732" r:id="rId19"/>
    <p:sldId id="8733" r:id="rId20"/>
    <p:sldId id="8734" r:id="rId21"/>
    <p:sldId id="8735" r:id="rId22"/>
    <p:sldId id="8737" r:id="rId23"/>
    <p:sldId id="8740" r:id="rId24"/>
  </p:sldIdLst>
  <p:sldSz cx="12192000" cy="6858000"/>
  <p:notesSz cx="6858000" cy="9144000"/>
  <p:embeddedFontLst>
    <p:embeddedFont>
      <p:font typeface="Roboto" panose="02000000000000000000" pitchFamily="2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Calibri Light" panose="020F0302020204030204" charset="0"/>
      <p:regular r:id="rId36"/>
      <p:italic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321"/>
    <a:srgbClr val="F8B47C"/>
    <a:srgbClr val="F38222"/>
    <a:srgbClr val="EEB1A0"/>
    <a:srgbClr val="C14422"/>
    <a:srgbClr val="FFFFFF"/>
    <a:srgbClr val="D5CAE4"/>
    <a:srgbClr val="DED6EA"/>
    <a:srgbClr val="EDE9F3"/>
    <a:srgbClr val="E3D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9" autoAdjust="0"/>
    <p:restoredTop sz="94660"/>
  </p:normalViewPr>
  <p:slideViewPr>
    <p:cSldViewPr snapToGrid="0">
      <p:cViewPr>
        <p:scale>
          <a:sx n="75" d="100"/>
          <a:sy n="75" d="100"/>
        </p:scale>
        <p:origin x="144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AD70-EF23-4C11-876C-93CF57CA6EED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E7C49-F168-4BE1-A207-474BE56EF6B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25BE1-471F-4B7F-B4D5-903C9C24531E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0DA13-281B-491D-A840-C70C530D5FE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8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png"/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7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microsoft.com/office/2007/relationships/hdphoto" Target="../media/image15.wdp"/><Relationship Id="rId2" Type="http://schemas.openxmlformats.org/officeDocument/2006/relationships/image" Target="../media/image14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03"/>
            <a:ext cx="12192000" cy="50425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036145" y="3650442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25855" y="3626905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99477" y="1891475"/>
            <a:ext cx="1335314" cy="926089"/>
            <a:chOff x="1435689" y="1891475"/>
            <a:chExt cx="1335314" cy="926089"/>
          </a:xfrm>
        </p:grpSpPr>
        <p:sp>
          <p:nvSpPr>
            <p:cNvPr id="30" name="TextBox 29"/>
            <p:cNvSpPr txBox="1"/>
            <p:nvPr/>
          </p:nvSpPr>
          <p:spPr>
            <a:xfrm>
              <a:off x="1435689" y="1891475"/>
              <a:ext cx="1335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smtClean="0">
                  <a:ln w="142875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1143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14</a:t>
              </a:r>
              <a:endParaRPr lang="en-US" sz="5400" b="1">
                <a:ln w="1428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35689" y="1894234"/>
              <a:ext cx="13353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smtClean="0">
                  <a:solidFill>
                    <a:srgbClr val="9D070D"/>
                  </a:solidFill>
                </a:rPr>
                <a:t>14</a:t>
              </a:r>
              <a:endParaRPr lang="en-US" sz="5400" b="1" dirty="0">
                <a:solidFill>
                  <a:srgbClr val="9D070D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660884" y="1279542"/>
            <a:ext cx="93787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spc="50" smtClean="0">
                <a:ln w="76200" cmpd="sng">
                  <a:noFill/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9D070D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  <a:cs typeface="Arial" panose="020B0604020202020204" pitchFamily="34" charset="0"/>
              </a:rPr>
              <a:t>Thước lăn</a:t>
            </a:r>
            <a:endParaRPr lang="en-US" sz="8800" b="1" spc="50" dirty="0">
              <a:ln w="76200" cmpd="sng">
                <a:noFill/>
                <a:prstDash val="solid"/>
              </a:ln>
              <a:solidFill>
                <a:schemeClr val="bg1"/>
              </a:solidFill>
              <a:effectLst>
                <a:glow rad="228600">
                  <a:srgbClr val="9D070D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VN-SAF" panose="02040603050506020204" pitchFamily="18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451" y="3953894"/>
            <a:ext cx="4230395" cy="29008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168934" y="316777"/>
            <a:ext cx="6838997" cy="863490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2547" y="418989"/>
            <a:ext cx="8031353" cy="556162"/>
            <a:chOff x="3316413" y="1310355"/>
            <a:chExt cx="5384511" cy="916413"/>
          </a:xfrm>
        </p:grpSpPr>
        <p:sp>
          <p:nvSpPr>
            <p:cNvPr id="14" name="TextBox 13"/>
            <p:cNvSpPr txBox="1"/>
            <p:nvPr/>
          </p:nvSpPr>
          <p:spPr>
            <a:xfrm>
              <a:off x="3316622" y="1313921"/>
              <a:ext cx="5384302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2. Tính chu vi hình tròn</a:t>
              </a:r>
              <a:endParaRPr lang="en-US" sz="3000" b="1" spc="50" dirty="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6413" y="1310355"/>
              <a:ext cx="5298264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2. Tính chu vi hình tròn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Speech Bubble: Oval 4"/>
          <p:cNvSpPr/>
          <p:nvPr/>
        </p:nvSpPr>
        <p:spPr>
          <a:xfrm>
            <a:off x="4249436" y="1839848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làm theo hướng dẫn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en-US" sz="3600" b="1" smtClean="0">
                <a:solidFill>
                  <a:srgbClr val="23B2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b="1" smtClean="0">
                <a:solidFill>
                  <a:srgbClr val="23B2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89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1243418" y="3494318"/>
            <a:ext cx="3025609" cy="335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4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168934" y="316777"/>
            <a:ext cx="6838997" cy="863490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2547" y="418989"/>
            <a:ext cx="8031353" cy="556162"/>
            <a:chOff x="3316413" y="1310355"/>
            <a:chExt cx="5384511" cy="916413"/>
          </a:xfrm>
        </p:grpSpPr>
        <p:sp>
          <p:nvSpPr>
            <p:cNvPr id="14" name="TextBox 13"/>
            <p:cNvSpPr txBox="1"/>
            <p:nvPr/>
          </p:nvSpPr>
          <p:spPr>
            <a:xfrm>
              <a:off x="3316622" y="1313921"/>
              <a:ext cx="5384302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2. Tính chu vi hình tròn</a:t>
              </a:r>
              <a:endParaRPr lang="en-US" sz="3000" b="1" spc="50" dirty="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6413" y="1310355"/>
              <a:ext cx="5298264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2. Tính chu vi hình tròn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774700" y="1472609"/>
            <a:ext cx="10528299" cy="4928191"/>
            <a:chOff x="774700" y="1472609"/>
            <a:chExt cx="10528299" cy="4928191"/>
          </a:xfrm>
        </p:grpSpPr>
        <p:sp>
          <p:nvSpPr>
            <p:cNvPr id="44" name="Google Shape;1135;p78"/>
            <p:cNvSpPr/>
            <p:nvPr/>
          </p:nvSpPr>
          <p:spPr>
            <a:xfrm>
              <a:off x="774700" y="1472609"/>
              <a:ext cx="10528299" cy="4928191"/>
            </a:xfrm>
            <a:custGeom>
              <a:avLst/>
              <a:gdLst>
                <a:gd name="connsiteX0" fmla="*/ 0 w 7966242"/>
                <a:gd name="connsiteY0" fmla="*/ 372271 h 4066754"/>
                <a:gd name="connsiteX1" fmla="*/ 372271 w 7966242"/>
                <a:gd name="connsiteY1" fmla="*/ 0 h 4066754"/>
                <a:gd name="connsiteX2" fmla="*/ 1072220 w 7966242"/>
                <a:gd name="connsiteY2" fmla="*/ 0 h 4066754"/>
                <a:gd name="connsiteX3" fmla="*/ 1411085 w 7966242"/>
                <a:gd name="connsiteY3" fmla="*/ 0 h 4066754"/>
                <a:gd name="connsiteX4" fmla="*/ 2111034 w 7966242"/>
                <a:gd name="connsiteY4" fmla="*/ 0 h 4066754"/>
                <a:gd name="connsiteX5" fmla="*/ 2594333 w 7966242"/>
                <a:gd name="connsiteY5" fmla="*/ 0 h 4066754"/>
                <a:gd name="connsiteX6" fmla="*/ 3294282 w 7966242"/>
                <a:gd name="connsiteY6" fmla="*/ 0 h 4066754"/>
                <a:gd name="connsiteX7" fmla="*/ 3849797 w 7966242"/>
                <a:gd name="connsiteY7" fmla="*/ 0 h 4066754"/>
                <a:gd name="connsiteX8" fmla="*/ 4549747 w 7966242"/>
                <a:gd name="connsiteY8" fmla="*/ 0 h 4066754"/>
                <a:gd name="connsiteX9" fmla="*/ 4960828 w 7966242"/>
                <a:gd name="connsiteY9" fmla="*/ 0 h 4066754"/>
                <a:gd name="connsiteX10" fmla="*/ 5660777 w 7966242"/>
                <a:gd name="connsiteY10" fmla="*/ 0 h 4066754"/>
                <a:gd name="connsiteX11" fmla="*/ 6071859 w 7966242"/>
                <a:gd name="connsiteY11" fmla="*/ 0 h 4066754"/>
                <a:gd name="connsiteX12" fmla="*/ 6699591 w 7966242"/>
                <a:gd name="connsiteY12" fmla="*/ 0 h 4066754"/>
                <a:gd name="connsiteX13" fmla="*/ 7593971 w 7966242"/>
                <a:gd name="connsiteY13" fmla="*/ 0 h 4066754"/>
                <a:gd name="connsiteX14" fmla="*/ 7966242 w 7966242"/>
                <a:gd name="connsiteY14" fmla="*/ 372271 h 4066754"/>
                <a:gd name="connsiteX15" fmla="*/ 7966242 w 7966242"/>
                <a:gd name="connsiteY15" fmla="*/ 992417 h 4066754"/>
                <a:gd name="connsiteX16" fmla="*/ 7966242 w 7966242"/>
                <a:gd name="connsiteY16" fmla="*/ 1512897 h 4066754"/>
                <a:gd name="connsiteX17" fmla="*/ 7966242 w 7966242"/>
                <a:gd name="connsiteY17" fmla="*/ 2033377 h 4066754"/>
                <a:gd name="connsiteX18" fmla="*/ 7966242 w 7966242"/>
                <a:gd name="connsiteY18" fmla="*/ 2587079 h 4066754"/>
                <a:gd name="connsiteX19" fmla="*/ 7966242 w 7966242"/>
                <a:gd name="connsiteY19" fmla="*/ 3174003 h 4066754"/>
                <a:gd name="connsiteX20" fmla="*/ 7966242 w 7966242"/>
                <a:gd name="connsiteY20" fmla="*/ 3694483 h 4066754"/>
                <a:gd name="connsiteX21" fmla="*/ 7593971 w 7966242"/>
                <a:gd name="connsiteY21" fmla="*/ 4066754 h 4066754"/>
                <a:gd name="connsiteX22" fmla="*/ 6894022 w 7966242"/>
                <a:gd name="connsiteY22" fmla="*/ 4066754 h 4066754"/>
                <a:gd name="connsiteX23" fmla="*/ 6194072 w 7966242"/>
                <a:gd name="connsiteY23" fmla="*/ 4066754 h 4066754"/>
                <a:gd name="connsiteX24" fmla="*/ 5710774 w 7966242"/>
                <a:gd name="connsiteY24" fmla="*/ 4066754 h 4066754"/>
                <a:gd name="connsiteX25" fmla="*/ 5083041 w 7966242"/>
                <a:gd name="connsiteY25" fmla="*/ 4066754 h 4066754"/>
                <a:gd name="connsiteX26" fmla="*/ 4527526 w 7966242"/>
                <a:gd name="connsiteY26" fmla="*/ 4066754 h 4066754"/>
                <a:gd name="connsiteX27" fmla="*/ 3827577 w 7966242"/>
                <a:gd name="connsiteY27" fmla="*/ 4066754 h 4066754"/>
                <a:gd name="connsiteX28" fmla="*/ 3488712 w 7966242"/>
                <a:gd name="connsiteY28" fmla="*/ 4066754 h 4066754"/>
                <a:gd name="connsiteX29" fmla="*/ 2788763 w 7966242"/>
                <a:gd name="connsiteY29" fmla="*/ 4066754 h 4066754"/>
                <a:gd name="connsiteX30" fmla="*/ 2088814 w 7966242"/>
                <a:gd name="connsiteY30" fmla="*/ 4066754 h 4066754"/>
                <a:gd name="connsiteX31" fmla="*/ 1677732 w 7966242"/>
                <a:gd name="connsiteY31" fmla="*/ 4066754 h 4066754"/>
                <a:gd name="connsiteX32" fmla="*/ 1194434 w 7966242"/>
                <a:gd name="connsiteY32" fmla="*/ 4066754 h 4066754"/>
                <a:gd name="connsiteX33" fmla="*/ 372271 w 7966242"/>
                <a:gd name="connsiteY33" fmla="*/ 4066754 h 4066754"/>
                <a:gd name="connsiteX34" fmla="*/ 0 w 7966242"/>
                <a:gd name="connsiteY34" fmla="*/ 3694483 h 4066754"/>
                <a:gd name="connsiteX35" fmla="*/ 0 w 7966242"/>
                <a:gd name="connsiteY35" fmla="*/ 3074337 h 4066754"/>
                <a:gd name="connsiteX36" fmla="*/ 0 w 7966242"/>
                <a:gd name="connsiteY36" fmla="*/ 2487413 h 4066754"/>
                <a:gd name="connsiteX37" fmla="*/ 0 w 7966242"/>
                <a:gd name="connsiteY37" fmla="*/ 1900489 h 4066754"/>
                <a:gd name="connsiteX38" fmla="*/ 0 w 7966242"/>
                <a:gd name="connsiteY38" fmla="*/ 1380009 h 4066754"/>
                <a:gd name="connsiteX39" fmla="*/ 0 w 7966242"/>
                <a:gd name="connsiteY39" fmla="*/ 859529 h 4066754"/>
                <a:gd name="connsiteX40" fmla="*/ 0 w 7966242"/>
                <a:gd name="connsiteY40" fmla="*/ 372271 h 4066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7966242" h="4066754" fill="none" extrusionOk="0">
                  <a:moveTo>
                    <a:pt x="0" y="372271"/>
                  </a:moveTo>
                  <a:cubicBezTo>
                    <a:pt x="-55341" y="175394"/>
                    <a:pt x="167742" y="5645"/>
                    <a:pt x="372271" y="0"/>
                  </a:cubicBezTo>
                  <a:cubicBezTo>
                    <a:pt x="550822" y="-40027"/>
                    <a:pt x="745499" y="46725"/>
                    <a:pt x="1072220" y="0"/>
                  </a:cubicBezTo>
                  <a:cubicBezTo>
                    <a:pt x="1398941" y="-46725"/>
                    <a:pt x="1307715" y="39667"/>
                    <a:pt x="1411085" y="0"/>
                  </a:cubicBezTo>
                  <a:cubicBezTo>
                    <a:pt x="1514456" y="-39667"/>
                    <a:pt x="1895485" y="3057"/>
                    <a:pt x="2111034" y="0"/>
                  </a:cubicBezTo>
                  <a:cubicBezTo>
                    <a:pt x="2326583" y="-3057"/>
                    <a:pt x="2438276" y="30412"/>
                    <a:pt x="2594333" y="0"/>
                  </a:cubicBezTo>
                  <a:cubicBezTo>
                    <a:pt x="2750390" y="-30412"/>
                    <a:pt x="3051110" y="74868"/>
                    <a:pt x="3294282" y="0"/>
                  </a:cubicBezTo>
                  <a:cubicBezTo>
                    <a:pt x="3537454" y="-74868"/>
                    <a:pt x="3615619" y="53735"/>
                    <a:pt x="3849797" y="0"/>
                  </a:cubicBezTo>
                  <a:cubicBezTo>
                    <a:pt x="4083976" y="-53735"/>
                    <a:pt x="4219159" y="43979"/>
                    <a:pt x="4549747" y="0"/>
                  </a:cubicBezTo>
                  <a:cubicBezTo>
                    <a:pt x="4880335" y="-43979"/>
                    <a:pt x="4829232" y="26810"/>
                    <a:pt x="4960828" y="0"/>
                  </a:cubicBezTo>
                  <a:cubicBezTo>
                    <a:pt x="5092424" y="-26810"/>
                    <a:pt x="5356461" y="60162"/>
                    <a:pt x="5660777" y="0"/>
                  </a:cubicBezTo>
                  <a:cubicBezTo>
                    <a:pt x="5965093" y="-60162"/>
                    <a:pt x="5872339" y="49321"/>
                    <a:pt x="6071859" y="0"/>
                  </a:cubicBezTo>
                  <a:cubicBezTo>
                    <a:pt x="6271379" y="-49321"/>
                    <a:pt x="6419795" y="16352"/>
                    <a:pt x="6699591" y="0"/>
                  </a:cubicBezTo>
                  <a:cubicBezTo>
                    <a:pt x="6979387" y="-16352"/>
                    <a:pt x="7382870" y="87482"/>
                    <a:pt x="7593971" y="0"/>
                  </a:cubicBezTo>
                  <a:cubicBezTo>
                    <a:pt x="7799292" y="-8216"/>
                    <a:pt x="7991196" y="163632"/>
                    <a:pt x="7966242" y="372271"/>
                  </a:cubicBezTo>
                  <a:cubicBezTo>
                    <a:pt x="8005508" y="496902"/>
                    <a:pt x="7962973" y="817637"/>
                    <a:pt x="7966242" y="992417"/>
                  </a:cubicBezTo>
                  <a:cubicBezTo>
                    <a:pt x="7969511" y="1167197"/>
                    <a:pt x="7923181" y="1405606"/>
                    <a:pt x="7966242" y="1512897"/>
                  </a:cubicBezTo>
                  <a:cubicBezTo>
                    <a:pt x="8009303" y="1620188"/>
                    <a:pt x="7918755" y="1872341"/>
                    <a:pt x="7966242" y="2033377"/>
                  </a:cubicBezTo>
                  <a:cubicBezTo>
                    <a:pt x="8013729" y="2194413"/>
                    <a:pt x="7929281" y="2403788"/>
                    <a:pt x="7966242" y="2587079"/>
                  </a:cubicBezTo>
                  <a:cubicBezTo>
                    <a:pt x="8003203" y="2770370"/>
                    <a:pt x="7914286" y="3027384"/>
                    <a:pt x="7966242" y="3174003"/>
                  </a:cubicBezTo>
                  <a:cubicBezTo>
                    <a:pt x="8018198" y="3320622"/>
                    <a:pt x="7924523" y="3570565"/>
                    <a:pt x="7966242" y="3694483"/>
                  </a:cubicBezTo>
                  <a:cubicBezTo>
                    <a:pt x="7973880" y="3897893"/>
                    <a:pt x="7792413" y="4008920"/>
                    <a:pt x="7593971" y="4066754"/>
                  </a:cubicBezTo>
                  <a:cubicBezTo>
                    <a:pt x="7268243" y="4089345"/>
                    <a:pt x="7218191" y="4003265"/>
                    <a:pt x="6894022" y="4066754"/>
                  </a:cubicBezTo>
                  <a:cubicBezTo>
                    <a:pt x="6569853" y="4130243"/>
                    <a:pt x="6446888" y="4027612"/>
                    <a:pt x="6194072" y="4066754"/>
                  </a:cubicBezTo>
                  <a:cubicBezTo>
                    <a:pt x="5941256" y="4105896"/>
                    <a:pt x="5894087" y="4018171"/>
                    <a:pt x="5710774" y="4066754"/>
                  </a:cubicBezTo>
                  <a:cubicBezTo>
                    <a:pt x="5527461" y="4115337"/>
                    <a:pt x="5266616" y="4027171"/>
                    <a:pt x="5083041" y="4066754"/>
                  </a:cubicBezTo>
                  <a:cubicBezTo>
                    <a:pt x="4899466" y="4106337"/>
                    <a:pt x="4714418" y="4022686"/>
                    <a:pt x="4527526" y="4066754"/>
                  </a:cubicBezTo>
                  <a:cubicBezTo>
                    <a:pt x="4340635" y="4110822"/>
                    <a:pt x="4165110" y="3988740"/>
                    <a:pt x="3827577" y="4066754"/>
                  </a:cubicBezTo>
                  <a:cubicBezTo>
                    <a:pt x="3490044" y="4144768"/>
                    <a:pt x="3638908" y="4038134"/>
                    <a:pt x="3488712" y="4066754"/>
                  </a:cubicBezTo>
                  <a:cubicBezTo>
                    <a:pt x="3338517" y="4095374"/>
                    <a:pt x="3010864" y="4018059"/>
                    <a:pt x="2788763" y="4066754"/>
                  </a:cubicBezTo>
                  <a:cubicBezTo>
                    <a:pt x="2566662" y="4115449"/>
                    <a:pt x="2235215" y="4005410"/>
                    <a:pt x="2088814" y="4066754"/>
                  </a:cubicBezTo>
                  <a:cubicBezTo>
                    <a:pt x="1942413" y="4128098"/>
                    <a:pt x="1764803" y="4028992"/>
                    <a:pt x="1677732" y="4066754"/>
                  </a:cubicBezTo>
                  <a:cubicBezTo>
                    <a:pt x="1590661" y="4104516"/>
                    <a:pt x="1425658" y="4035123"/>
                    <a:pt x="1194434" y="4066754"/>
                  </a:cubicBezTo>
                  <a:cubicBezTo>
                    <a:pt x="963210" y="4098385"/>
                    <a:pt x="700662" y="4066420"/>
                    <a:pt x="372271" y="4066754"/>
                  </a:cubicBezTo>
                  <a:cubicBezTo>
                    <a:pt x="190572" y="4122569"/>
                    <a:pt x="-31036" y="3852910"/>
                    <a:pt x="0" y="3694483"/>
                  </a:cubicBezTo>
                  <a:cubicBezTo>
                    <a:pt x="-68281" y="3530232"/>
                    <a:pt x="9446" y="3329479"/>
                    <a:pt x="0" y="3074337"/>
                  </a:cubicBezTo>
                  <a:cubicBezTo>
                    <a:pt x="-9446" y="2819195"/>
                    <a:pt x="35685" y="2614403"/>
                    <a:pt x="0" y="2487413"/>
                  </a:cubicBezTo>
                  <a:cubicBezTo>
                    <a:pt x="-35685" y="2360423"/>
                    <a:pt x="44445" y="2158854"/>
                    <a:pt x="0" y="1900489"/>
                  </a:cubicBezTo>
                  <a:cubicBezTo>
                    <a:pt x="-44445" y="1642124"/>
                    <a:pt x="45272" y="1601927"/>
                    <a:pt x="0" y="1380009"/>
                  </a:cubicBezTo>
                  <a:cubicBezTo>
                    <a:pt x="-45272" y="1158091"/>
                    <a:pt x="6208" y="1089474"/>
                    <a:pt x="0" y="859529"/>
                  </a:cubicBezTo>
                  <a:cubicBezTo>
                    <a:pt x="-6208" y="629584"/>
                    <a:pt x="28694" y="507636"/>
                    <a:pt x="0" y="372271"/>
                  </a:cubicBezTo>
                  <a:close/>
                </a:path>
                <a:path w="7966242" h="4066754" stroke="0" extrusionOk="0">
                  <a:moveTo>
                    <a:pt x="0" y="372271"/>
                  </a:moveTo>
                  <a:cubicBezTo>
                    <a:pt x="3156" y="176238"/>
                    <a:pt x="163269" y="-11413"/>
                    <a:pt x="372271" y="0"/>
                  </a:cubicBezTo>
                  <a:cubicBezTo>
                    <a:pt x="457493" y="-25586"/>
                    <a:pt x="633954" y="4806"/>
                    <a:pt x="711135" y="0"/>
                  </a:cubicBezTo>
                  <a:cubicBezTo>
                    <a:pt x="788316" y="-4806"/>
                    <a:pt x="1120354" y="65437"/>
                    <a:pt x="1411085" y="0"/>
                  </a:cubicBezTo>
                  <a:cubicBezTo>
                    <a:pt x="1701816" y="-65437"/>
                    <a:pt x="1604197" y="263"/>
                    <a:pt x="1749949" y="0"/>
                  </a:cubicBezTo>
                  <a:cubicBezTo>
                    <a:pt x="1895701" y="-263"/>
                    <a:pt x="2028543" y="4982"/>
                    <a:pt x="2233248" y="0"/>
                  </a:cubicBezTo>
                  <a:cubicBezTo>
                    <a:pt x="2437953" y="-4982"/>
                    <a:pt x="2559705" y="22843"/>
                    <a:pt x="2788763" y="0"/>
                  </a:cubicBezTo>
                  <a:cubicBezTo>
                    <a:pt x="3017822" y="-22843"/>
                    <a:pt x="3062620" y="25535"/>
                    <a:pt x="3199844" y="0"/>
                  </a:cubicBezTo>
                  <a:cubicBezTo>
                    <a:pt x="3337068" y="-25535"/>
                    <a:pt x="3680495" y="60653"/>
                    <a:pt x="3827577" y="0"/>
                  </a:cubicBezTo>
                  <a:cubicBezTo>
                    <a:pt x="3974659" y="-60653"/>
                    <a:pt x="4280615" y="41349"/>
                    <a:pt x="4455309" y="0"/>
                  </a:cubicBezTo>
                  <a:cubicBezTo>
                    <a:pt x="4630003" y="-41349"/>
                    <a:pt x="4833279" y="2967"/>
                    <a:pt x="5010824" y="0"/>
                  </a:cubicBezTo>
                  <a:cubicBezTo>
                    <a:pt x="5188369" y="-2967"/>
                    <a:pt x="5386033" y="11370"/>
                    <a:pt x="5710774" y="0"/>
                  </a:cubicBezTo>
                  <a:cubicBezTo>
                    <a:pt x="6035515" y="-11370"/>
                    <a:pt x="6071143" y="40050"/>
                    <a:pt x="6266289" y="0"/>
                  </a:cubicBezTo>
                  <a:cubicBezTo>
                    <a:pt x="6461436" y="-40050"/>
                    <a:pt x="6552476" y="42029"/>
                    <a:pt x="6677371" y="0"/>
                  </a:cubicBezTo>
                  <a:cubicBezTo>
                    <a:pt x="6802266" y="-42029"/>
                    <a:pt x="6883816" y="27381"/>
                    <a:pt x="7088452" y="0"/>
                  </a:cubicBezTo>
                  <a:cubicBezTo>
                    <a:pt x="7293088" y="-27381"/>
                    <a:pt x="7436210" y="11236"/>
                    <a:pt x="7593971" y="0"/>
                  </a:cubicBezTo>
                  <a:cubicBezTo>
                    <a:pt x="7795792" y="-13720"/>
                    <a:pt x="7975688" y="190157"/>
                    <a:pt x="7966242" y="372271"/>
                  </a:cubicBezTo>
                  <a:cubicBezTo>
                    <a:pt x="8032185" y="578790"/>
                    <a:pt x="7937515" y="670599"/>
                    <a:pt x="7966242" y="959195"/>
                  </a:cubicBezTo>
                  <a:cubicBezTo>
                    <a:pt x="7994969" y="1247791"/>
                    <a:pt x="7943702" y="1311895"/>
                    <a:pt x="7966242" y="1479675"/>
                  </a:cubicBezTo>
                  <a:cubicBezTo>
                    <a:pt x="7988782" y="1647455"/>
                    <a:pt x="7931283" y="1806182"/>
                    <a:pt x="7966242" y="1933711"/>
                  </a:cubicBezTo>
                  <a:cubicBezTo>
                    <a:pt x="8001201" y="2061240"/>
                    <a:pt x="7930711" y="2260713"/>
                    <a:pt x="7966242" y="2454191"/>
                  </a:cubicBezTo>
                  <a:cubicBezTo>
                    <a:pt x="8001773" y="2647669"/>
                    <a:pt x="7964419" y="2731116"/>
                    <a:pt x="7966242" y="2908226"/>
                  </a:cubicBezTo>
                  <a:cubicBezTo>
                    <a:pt x="7968065" y="3085337"/>
                    <a:pt x="7911434" y="3451596"/>
                    <a:pt x="7966242" y="3694483"/>
                  </a:cubicBezTo>
                  <a:cubicBezTo>
                    <a:pt x="7978849" y="3900372"/>
                    <a:pt x="7765842" y="4078641"/>
                    <a:pt x="7593971" y="4066754"/>
                  </a:cubicBezTo>
                  <a:cubicBezTo>
                    <a:pt x="7459034" y="4077315"/>
                    <a:pt x="7372542" y="4026255"/>
                    <a:pt x="7182890" y="4066754"/>
                  </a:cubicBezTo>
                  <a:cubicBezTo>
                    <a:pt x="6993238" y="4107253"/>
                    <a:pt x="6741006" y="4065624"/>
                    <a:pt x="6482940" y="4066754"/>
                  </a:cubicBezTo>
                  <a:cubicBezTo>
                    <a:pt x="6224874" y="4067884"/>
                    <a:pt x="6176555" y="4019170"/>
                    <a:pt x="6071859" y="4066754"/>
                  </a:cubicBezTo>
                  <a:cubicBezTo>
                    <a:pt x="5967163" y="4114338"/>
                    <a:pt x="5724906" y="4056123"/>
                    <a:pt x="5588560" y="4066754"/>
                  </a:cubicBezTo>
                  <a:cubicBezTo>
                    <a:pt x="5452214" y="4077385"/>
                    <a:pt x="5100296" y="3988113"/>
                    <a:pt x="4888611" y="4066754"/>
                  </a:cubicBezTo>
                  <a:cubicBezTo>
                    <a:pt x="4676926" y="4145395"/>
                    <a:pt x="4549046" y="4008547"/>
                    <a:pt x="4260879" y="4066754"/>
                  </a:cubicBezTo>
                  <a:cubicBezTo>
                    <a:pt x="3972712" y="4124961"/>
                    <a:pt x="3984904" y="4045640"/>
                    <a:pt x="3849797" y="4066754"/>
                  </a:cubicBezTo>
                  <a:cubicBezTo>
                    <a:pt x="3714690" y="4087868"/>
                    <a:pt x="3369464" y="4022505"/>
                    <a:pt x="3222065" y="4066754"/>
                  </a:cubicBezTo>
                  <a:cubicBezTo>
                    <a:pt x="3074666" y="4111003"/>
                    <a:pt x="3006091" y="4045383"/>
                    <a:pt x="2883201" y="4066754"/>
                  </a:cubicBezTo>
                  <a:cubicBezTo>
                    <a:pt x="2760311" y="4088125"/>
                    <a:pt x="2374625" y="4003900"/>
                    <a:pt x="2183251" y="4066754"/>
                  </a:cubicBezTo>
                  <a:cubicBezTo>
                    <a:pt x="1991877" y="4129608"/>
                    <a:pt x="1762093" y="3992826"/>
                    <a:pt x="1555519" y="4066754"/>
                  </a:cubicBezTo>
                  <a:cubicBezTo>
                    <a:pt x="1348945" y="4140682"/>
                    <a:pt x="1351590" y="4042383"/>
                    <a:pt x="1216654" y="4066754"/>
                  </a:cubicBezTo>
                  <a:cubicBezTo>
                    <a:pt x="1081718" y="4091125"/>
                    <a:pt x="770458" y="4031172"/>
                    <a:pt x="372271" y="4066754"/>
                  </a:cubicBezTo>
                  <a:cubicBezTo>
                    <a:pt x="180075" y="4060399"/>
                    <a:pt x="40125" y="3855889"/>
                    <a:pt x="0" y="3694483"/>
                  </a:cubicBezTo>
                  <a:cubicBezTo>
                    <a:pt x="-12403" y="3508401"/>
                    <a:pt x="10868" y="3346253"/>
                    <a:pt x="0" y="3240447"/>
                  </a:cubicBezTo>
                  <a:cubicBezTo>
                    <a:pt x="-10868" y="3134641"/>
                    <a:pt x="25450" y="2996625"/>
                    <a:pt x="0" y="2753190"/>
                  </a:cubicBezTo>
                  <a:cubicBezTo>
                    <a:pt x="-25450" y="2509755"/>
                    <a:pt x="4990" y="2471324"/>
                    <a:pt x="0" y="2299154"/>
                  </a:cubicBezTo>
                  <a:cubicBezTo>
                    <a:pt x="-4990" y="2126984"/>
                    <a:pt x="47254" y="2020028"/>
                    <a:pt x="0" y="1811896"/>
                  </a:cubicBezTo>
                  <a:cubicBezTo>
                    <a:pt x="-47254" y="1603764"/>
                    <a:pt x="48932" y="1348426"/>
                    <a:pt x="0" y="1224972"/>
                  </a:cubicBezTo>
                  <a:cubicBezTo>
                    <a:pt x="-48932" y="1101518"/>
                    <a:pt x="64839" y="780885"/>
                    <a:pt x="0" y="372271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28575">
              <a:headEnd type="none" w="sm" len="sm"/>
              <a:tailEnd type="none" w="sm" len="sm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lang="vi-VN" sz="3200" spc="-110" dirty="0">
                  <a:solidFill>
                    <a:schemeClr val="tx1"/>
                  </a:solidFill>
                </a:rPr>
                <a:t>Để tính chu vi của hình tròn, ta lấy đường kính nhân với 3,14.</a:t>
              </a:r>
              <a:endParaRPr lang="en-US" sz="3200" spc="-110" dirty="0">
                <a:solidFill>
                  <a:schemeClr val="tx1"/>
                </a:solidFill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= d × </a:t>
              </a:r>
              <a:r>
                <a:rPr lang="en-US" sz="32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3,14</a:t>
              </a:r>
              <a:r>
                <a:rPr lang="en-US"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320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hay   </a:t>
              </a:r>
              <a:r>
                <a:rPr lang="en-US" sz="32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 </a:t>
              </a:r>
              <a:r>
                <a:rPr lang="en-US" sz="3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r × 2 × 3,14 </a:t>
              </a:r>
              <a:endPara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lang="en-US" sz="3200" dirty="0">
                  <a:solidFill>
                    <a:schemeClr val="tx1"/>
                  </a:solidFill>
                </a:rPr>
                <a:t>T</a:t>
              </a:r>
              <a:r>
                <a:rPr lang="vi-VN" sz="3200" dirty="0">
                  <a:solidFill>
                    <a:schemeClr val="tx1"/>
                  </a:solidFill>
                </a:rPr>
                <a:t>rong đó: 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lang="en-US" sz="3200">
                  <a:solidFill>
                    <a:schemeClr val="tx1"/>
                  </a:solidFill>
                </a:rPr>
                <a:t>	</a:t>
              </a:r>
              <a:r>
                <a:rPr lang="en-US" sz="3200" smtClean="0">
                  <a:solidFill>
                    <a:schemeClr val="tx1"/>
                  </a:solidFill>
                </a:rPr>
                <a:t>        </a:t>
              </a:r>
              <a:r>
                <a:rPr lang="vi-VN" sz="3200" smtClean="0">
                  <a:solidFill>
                    <a:schemeClr val="tx1"/>
                  </a:solidFill>
                </a:rPr>
                <a:t>C </a:t>
              </a:r>
              <a:r>
                <a:rPr lang="vi-VN" sz="3200" dirty="0">
                  <a:solidFill>
                    <a:schemeClr val="tx1"/>
                  </a:solidFill>
                </a:rPr>
                <a:t>là chu vi hình tròn, 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lang="en-US" sz="3200">
                  <a:solidFill>
                    <a:schemeClr val="tx1"/>
                  </a:solidFill>
                </a:rPr>
                <a:t>	</a:t>
              </a:r>
              <a:r>
                <a:rPr lang="en-US" sz="3200" smtClean="0">
                  <a:solidFill>
                    <a:schemeClr val="tx1"/>
                  </a:solidFill>
                </a:rPr>
                <a:t>        </a:t>
              </a:r>
              <a:r>
                <a:rPr lang="vi-VN" sz="3200" smtClean="0">
                  <a:solidFill>
                    <a:schemeClr val="tx1"/>
                  </a:solidFill>
                </a:rPr>
                <a:t>d </a:t>
              </a:r>
              <a:r>
                <a:rPr lang="vi-VN" sz="3200" dirty="0">
                  <a:solidFill>
                    <a:schemeClr val="tx1"/>
                  </a:solidFill>
                </a:rPr>
                <a:t>là đường kính hình tròn, </a:t>
              </a:r>
              <a:endParaRPr lang="en-US" sz="3200" dirty="0">
                <a:solidFill>
                  <a:schemeClr val="tx1"/>
                </a:solidFill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3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lang="en-US" sz="3200">
                  <a:solidFill>
                    <a:schemeClr val="tx1"/>
                  </a:solidFill>
                </a:rPr>
                <a:t>	</a:t>
              </a:r>
              <a:r>
                <a:rPr lang="en-US" sz="3200" smtClean="0">
                  <a:solidFill>
                    <a:schemeClr val="tx1"/>
                  </a:solidFill>
                </a:rPr>
                <a:t>        </a:t>
              </a:r>
              <a:r>
                <a:rPr lang="vi-VN" sz="3200" smtClean="0">
                  <a:solidFill>
                    <a:schemeClr val="tx1"/>
                  </a:solidFill>
                </a:rPr>
                <a:t>r </a:t>
              </a:r>
              <a:r>
                <a:rPr lang="vi-VN" sz="3200" dirty="0">
                  <a:solidFill>
                    <a:schemeClr val="tx1"/>
                  </a:solidFill>
                </a:rPr>
                <a:t>là bán kính hình tròn</a:t>
              </a:r>
              <a:r>
                <a:rPr lang="en-US" sz="3200" dirty="0">
                  <a:solidFill>
                    <a:schemeClr val="tx1"/>
                  </a:solidFill>
                </a:rPr>
                <a:t>.</a:t>
              </a:r>
              <a:endParaRPr sz="3200" dirty="0">
                <a:solidFill>
                  <a:schemeClr val="tx1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665" y="3338973"/>
              <a:ext cx="3198470" cy="30497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168934" y="316777"/>
            <a:ext cx="6838997" cy="863490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2547" y="418989"/>
            <a:ext cx="8031353" cy="556162"/>
            <a:chOff x="3316413" y="1310355"/>
            <a:chExt cx="5384511" cy="916413"/>
          </a:xfrm>
        </p:grpSpPr>
        <p:sp>
          <p:nvSpPr>
            <p:cNvPr id="14" name="TextBox 13"/>
            <p:cNvSpPr txBox="1"/>
            <p:nvPr/>
          </p:nvSpPr>
          <p:spPr>
            <a:xfrm>
              <a:off x="3316622" y="1313921"/>
              <a:ext cx="5384302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2. Tính chu vi hình tròn</a:t>
              </a:r>
              <a:endParaRPr lang="en-US" sz="3000" b="1" spc="50" dirty="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6413" y="1310355"/>
              <a:ext cx="5298264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2. Tính chu vi hình tròn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Speech Bubble: Oval 4"/>
          <p:cNvSpPr/>
          <p:nvPr/>
        </p:nvSpPr>
        <p:spPr>
          <a:xfrm>
            <a:off x="4249436" y="1839848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thực hiện các nhiệm vụ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en-US" sz="3600" b="1" smtClean="0">
                <a:solidFill>
                  <a:srgbClr val="23B2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b="1" smtClean="0">
                <a:solidFill>
                  <a:srgbClr val="23B2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90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1243418" y="3494318"/>
            <a:ext cx="3025609" cy="335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168934" y="316776"/>
            <a:ext cx="8444966" cy="1174039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8B4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2859" y="421153"/>
            <a:ext cx="8031041" cy="1015663"/>
            <a:chOff x="3316622" y="1313921"/>
            <a:chExt cx="5384302" cy="1673553"/>
          </a:xfrm>
        </p:grpSpPr>
        <p:sp>
          <p:nvSpPr>
            <p:cNvPr id="14" name="TextBox 13"/>
            <p:cNvSpPr txBox="1"/>
            <p:nvPr/>
          </p:nvSpPr>
          <p:spPr>
            <a:xfrm>
              <a:off x="3316622" y="1313921"/>
              <a:ext cx="5384302" cy="16735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Khám phá cách tạo trục quay cho tấm bìa hình tròn</a:t>
              </a:r>
              <a:endParaRPr lang="en-US" sz="3000" b="1" spc="50" dirty="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21519" y="1313921"/>
              <a:ext cx="5298264" cy="1673553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F48321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Khám phá cách tạo trục quay cho tấm bìa hình tròn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F48321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Speech Bubble: Oval 4"/>
          <p:cNvSpPr/>
          <p:nvPr/>
        </p:nvSpPr>
        <p:spPr>
          <a:xfrm>
            <a:off x="4249436" y="1839848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làm theo hướng dẫn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en-US" sz="3600" b="1" smtClean="0">
                <a:solidFill>
                  <a:srgbClr val="F4832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b="1" smtClean="0">
                <a:solidFill>
                  <a:srgbClr val="F4832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91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1243418" y="3494318"/>
            <a:ext cx="3025609" cy="335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3" grpId="0" animBg="1"/>
      <p:bldP spid="4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61734" y="-526030"/>
            <a:ext cx="3593475" cy="7475319"/>
            <a:chOff x="-461734" y="-52603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288111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397390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26030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9067237" y="-68116"/>
            <a:ext cx="3586196" cy="7449566"/>
            <a:chOff x="9067237" y="-68116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11007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43641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60524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43543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68116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5399" y="2142632"/>
            <a:ext cx="10181202" cy="25727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434" y="4485952"/>
            <a:ext cx="2044165" cy="21356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1150580" y="313877"/>
            <a:ext cx="743461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8992" y="424716"/>
            <a:ext cx="7133529" cy="585301"/>
            <a:chOff x="3435743" y="1209794"/>
            <a:chExt cx="7858408" cy="585301"/>
          </a:xfrm>
        </p:grpSpPr>
        <p:sp>
          <p:nvSpPr>
            <p:cNvPr id="20" name="TextBox 19"/>
            <p:cNvSpPr txBox="1"/>
            <p:nvPr/>
          </p:nvSpPr>
          <p:spPr>
            <a:xfrm>
              <a:off x="3435743" y="1210320"/>
              <a:ext cx="781553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Vật liệu và dụng cụ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44403" y="1209794"/>
              <a:ext cx="78497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 smtClean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Vật liệu và dụng cụ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65" y="2069891"/>
            <a:ext cx="10618671" cy="29226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8601" y="1261155"/>
            <a:ext cx="6390607" cy="4998910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18" name="Freeform: Shape 17"/>
          <p:cNvSpPr/>
          <p:nvPr/>
        </p:nvSpPr>
        <p:spPr>
          <a:xfrm>
            <a:off x="1150580" y="313877"/>
            <a:ext cx="3708537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90214" y="400858"/>
            <a:ext cx="3107148" cy="595715"/>
            <a:chOff x="3496704" y="1185936"/>
            <a:chExt cx="3107148" cy="595715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6"/>
              <a:ext cx="3043344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6704" y="1196876"/>
              <a:ext cx="3107148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Lên ý tưởng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4995" y="2307047"/>
            <a:ext cx="479196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>
                <a:ea typeface="Open Sans" panose="020B0606030504020204" pitchFamily="34" charset="0"/>
                <a:cs typeface="Open Sans" panose="020B0606030504020204" pitchFamily="34" charset="0"/>
              </a:rPr>
              <a:t>Phác thảo </a:t>
            </a:r>
            <a:r>
              <a:rPr lang="en-US" sz="32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thước lăn.</a:t>
            </a:r>
            <a:endParaRPr lang="vi-VN" sz="32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4995" y="3515153"/>
            <a:ext cx="4548138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3200" spc="-5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Cần thể hiện được </a:t>
            </a:r>
            <a:br>
              <a:rPr lang="en-US" sz="3200" spc="-5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200" spc="-5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kích thước bánh xe lăn </a:t>
            </a:r>
            <a:br>
              <a:rPr lang="en-US" sz="3200" spc="-5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200" spc="-5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chú thích phù hợp.</a:t>
            </a:r>
            <a:endParaRPr lang="vi-VN" sz="3200" spc="-9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5" grpId="0" build="allAtOnce"/>
      <p:bldP spid="34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94938" y="313877"/>
            <a:ext cx="10403778" cy="837128"/>
            <a:chOff x="994938" y="313877"/>
            <a:chExt cx="10403778" cy="837128"/>
          </a:xfrm>
        </p:grpSpPr>
        <p:sp>
          <p:nvSpPr>
            <p:cNvPr id="18" name="Freeform: Shape 17"/>
            <p:cNvSpPr/>
            <p:nvPr/>
          </p:nvSpPr>
          <p:spPr>
            <a:xfrm>
              <a:off x="994938" y="313877"/>
              <a:ext cx="10349867" cy="837128"/>
            </a:xfrm>
            <a:custGeom>
              <a:avLst/>
              <a:gdLst>
                <a:gd name="connsiteX0" fmla="*/ 183552 w 2843415"/>
                <a:gd name="connsiteY0" fmla="*/ 50494 h 868982"/>
                <a:gd name="connsiteX1" fmla="*/ 1326552 w 2843415"/>
                <a:gd name="connsiteY1" fmla="*/ 69544 h 868982"/>
                <a:gd name="connsiteX2" fmla="*/ 2298102 w 2843415"/>
                <a:gd name="connsiteY2" fmla="*/ 50494 h 868982"/>
                <a:gd name="connsiteX3" fmla="*/ 2783877 w 2843415"/>
                <a:gd name="connsiteY3" fmla="*/ 250519 h 868982"/>
                <a:gd name="connsiteX4" fmla="*/ 2802927 w 2843415"/>
                <a:gd name="connsiteY4" fmla="*/ 631519 h 868982"/>
                <a:gd name="connsiteX5" fmla="*/ 2488602 w 2843415"/>
                <a:gd name="connsiteY5" fmla="*/ 793444 h 868982"/>
                <a:gd name="connsiteX6" fmla="*/ 1640877 w 2843415"/>
                <a:gd name="connsiteY6" fmla="*/ 841069 h 868982"/>
                <a:gd name="connsiteX7" fmla="*/ 1240827 w 2843415"/>
                <a:gd name="connsiteY7" fmla="*/ 822019 h 868982"/>
                <a:gd name="connsiteX8" fmla="*/ 107352 w 2843415"/>
                <a:gd name="connsiteY8" fmla="*/ 812494 h 868982"/>
                <a:gd name="connsiteX9" fmla="*/ 183552 w 2843415"/>
                <a:gd name="connsiteY9" fmla="*/ 50494 h 868982"/>
                <a:gd name="connsiteX0-1" fmla="*/ 189518 w 2849381"/>
                <a:gd name="connsiteY0-2" fmla="*/ 13097 h 831585"/>
                <a:gd name="connsiteX1-3" fmla="*/ 1332518 w 2849381"/>
                <a:gd name="connsiteY1-4" fmla="*/ 32147 h 831585"/>
                <a:gd name="connsiteX2-5" fmla="*/ 2304068 w 2849381"/>
                <a:gd name="connsiteY2-6" fmla="*/ 13097 h 831585"/>
                <a:gd name="connsiteX3-7" fmla="*/ 2789843 w 2849381"/>
                <a:gd name="connsiteY3-8" fmla="*/ 213122 h 831585"/>
                <a:gd name="connsiteX4-9" fmla="*/ 2808893 w 2849381"/>
                <a:gd name="connsiteY4-10" fmla="*/ 594122 h 831585"/>
                <a:gd name="connsiteX5-11" fmla="*/ 2494568 w 2849381"/>
                <a:gd name="connsiteY5-12" fmla="*/ 756047 h 831585"/>
                <a:gd name="connsiteX6-13" fmla="*/ 1646843 w 2849381"/>
                <a:gd name="connsiteY6-14" fmla="*/ 803672 h 831585"/>
                <a:gd name="connsiteX7-15" fmla="*/ 1246793 w 2849381"/>
                <a:gd name="connsiteY7-16" fmla="*/ 784622 h 831585"/>
                <a:gd name="connsiteX8-17" fmla="*/ 113318 w 2849381"/>
                <a:gd name="connsiteY8-18" fmla="*/ 775097 h 831585"/>
                <a:gd name="connsiteX9-19" fmla="*/ 189518 w 2849381"/>
                <a:gd name="connsiteY9-20" fmla="*/ 13097 h 831585"/>
                <a:gd name="connsiteX0-21" fmla="*/ 178352 w 2838215"/>
                <a:gd name="connsiteY0-22" fmla="*/ 13097 h 837128"/>
                <a:gd name="connsiteX1-23" fmla="*/ 1321352 w 2838215"/>
                <a:gd name="connsiteY1-24" fmla="*/ 32147 h 837128"/>
                <a:gd name="connsiteX2-25" fmla="*/ 2292902 w 2838215"/>
                <a:gd name="connsiteY2-26" fmla="*/ 13097 h 837128"/>
                <a:gd name="connsiteX3-27" fmla="*/ 2778677 w 2838215"/>
                <a:gd name="connsiteY3-28" fmla="*/ 213122 h 837128"/>
                <a:gd name="connsiteX4-29" fmla="*/ 2797727 w 2838215"/>
                <a:gd name="connsiteY4-30" fmla="*/ 594122 h 837128"/>
                <a:gd name="connsiteX5-31" fmla="*/ 2483402 w 2838215"/>
                <a:gd name="connsiteY5-32" fmla="*/ 756047 h 837128"/>
                <a:gd name="connsiteX6-33" fmla="*/ 1635677 w 2838215"/>
                <a:gd name="connsiteY6-34" fmla="*/ 803672 h 837128"/>
                <a:gd name="connsiteX7-35" fmla="*/ 1064177 w 2838215"/>
                <a:gd name="connsiteY7-36" fmla="*/ 794147 h 837128"/>
                <a:gd name="connsiteX8-37" fmla="*/ 102152 w 2838215"/>
                <a:gd name="connsiteY8-38" fmla="*/ 775097 h 837128"/>
                <a:gd name="connsiteX9-39" fmla="*/ 178352 w 2838215"/>
                <a:gd name="connsiteY9-40" fmla="*/ 13097 h 837128"/>
                <a:gd name="connsiteX0-41" fmla="*/ 178352 w 2838215"/>
                <a:gd name="connsiteY0-42" fmla="*/ 13097 h 837128"/>
                <a:gd name="connsiteX1-43" fmla="*/ 1321352 w 2838215"/>
                <a:gd name="connsiteY1-44" fmla="*/ 32147 h 837128"/>
                <a:gd name="connsiteX2-45" fmla="*/ 2292902 w 2838215"/>
                <a:gd name="connsiteY2-46" fmla="*/ 13097 h 837128"/>
                <a:gd name="connsiteX3-47" fmla="*/ 2778677 w 2838215"/>
                <a:gd name="connsiteY3-48" fmla="*/ 213122 h 837128"/>
                <a:gd name="connsiteX4-49" fmla="*/ 2797727 w 2838215"/>
                <a:gd name="connsiteY4-50" fmla="*/ 594122 h 837128"/>
                <a:gd name="connsiteX5-51" fmla="*/ 2483402 w 2838215"/>
                <a:gd name="connsiteY5-52" fmla="*/ 756047 h 837128"/>
                <a:gd name="connsiteX6-53" fmla="*/ 1649965 w 2838215"/>
                <a:gd name="connsiteY6-54" fmla="*/ 789384 h 837128"/>
                <a:gd name="connsiteX7-55" fmla="*/ 1064177 w 2838215"/>
                <a:gd name="connsiteY7-56" fmla="*/ 794147 h 837128"/>
                <a:gd name="connsiteX8-57" fmla="*/ 102152 w 2838215"/>
                <a:gd name="connsiteY8-58" fmla="*/ 775097 h 837128"/>
                <a:gd name="connsiteX9-59" fmla="*/ 178352 w 2838215"/>
                <a:gd name="connsiteY9-60" fmla="*/ 13097 h 837128"/>
                <a:gd name="connsiteX0-61" fmla="*/ 178352 w 2827318"/>
                <a:gd name="connsiteY0-62" fmla="*/ 13097 h 837128"/>
                <a:gd name="connsiteX1-63" fmla="*/ 1321352 w 2827318"/>
                <a:gd name="connsiteY1-64" fmla="*/ 32147 h 837128"/>
                <a:gd name="connsiteX2-65" fmla="*/ 2292902 w 2827318"/>
                <a:gd name="connsiteY2-66" fmla="*/ 13097 h 837128"/>
                <a:gd name="connsiteX3-67" fmla="*/ 2778677 w 2827318"/>
                <a:gd name="connsiteY3-68" fmla="*/ 213122 h 837128"/>
                <a:gd name="connsiteX4-69" fmla="*/ 2797727 w 2827318"/>
                <a:gd name="connsiteY4-70" fmla="*/ 594122 h 837128"/>
                <a:gd name="connsiteX5-71" fmla="*/ 2483402 w 2827318"/>
                <a:gd name="connsiteY5-72" fmla="*/ 756047 h 837128"/>
                <a:gd name="connsiteX6-73" fmla="*/ 1649965 w 2827318"/>
                <a:gd name="connsiteY6-74" fmla="*/ 789384 h 837128"/>
                <a:gd name="connsiteX7-75" fmla="*/ 1064177 w 2827318"/>
                <a:gd name="connsiteY7-76" fmla="*/ 794147 h 837128"/>
                <a:gd name="connsiteX8-77" fmla="*/ 102152 w 2827318"/>
                <a:gd name="connsiteY8-78" fmla="*/ 775097 h 837128"/>
                <a:gd name="connsiteX9-79" fmla="*/ 178352 w 2827318"/>
                <a:gd name="connsiteY9-80" fmla="*/ 13097 h 837128"/>
                <a:gd name="connsiteX0-81" fmla="*/ 178352 w 2807390"/>
                <a:gd name="connsiteY0-82" fmla="*/ 13097 h 837128"/>
                <a:gd name="connsiteX1-83" fmla="*/ 1321352 w 2807390"/>
                <a:gd name="connsiteY1-84" fmla="*/ 32147 h 837128"/>
                <a:gd name="connsiteX2-85" fmla="*/ 2292902 w 2807390"/>
                <a:gd name="connsiteY2-86" fmla="*/ 13097 h 837128"/>
                <a:gd name="connsiteX3-87" fmla="*/ 2778677 w 2807390"/>
                <a:gd name="connsiteY3-88" fmla="*/ 213122 h 837128"/>
                <a:gd name="connsiteX4-89" fmla="*/ 2797727 w 2807390"/>
                <a:gd name="connsiteY4-90" fmla="*/ 594122 h 837128"/>
                <a:gd name="connsiteX5-91" fmla="*/ 2483402 w 2807390"/>
                <a:gd name="connsiteY5-92" fmla="*/ 756047 h 837128"/>
                <a:gd name="connsiteX6-93" fmla="*/ 1649965 w 2807390"/>
                <a:gd name="connsiteY6-94" fmla="*/ 789384 h 837128"/>
                <a:gd name="connsiteX7-95" fmla="*/ 1064177 w 2807390"/>
                <a:gd name="connsiteY7-96" fmla="*/ 794147 h 837128"/>
                <a:gd name="connsiteX8-97" fmla="*/ 102152 w 2807390"/>
                <a:gd name="connsiteY8-98" fmla="*/ 775097 h 837128"/>
                <a:gd name="connsiteX9-99" fmla="*/ 178352 w 2807390"/>
                <a:gd name="connsiteY9-100" fmla="*/ 13097 h 837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807390" h="837128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D1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3E8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29430" y="399799"/>
              <a:ext cx="9969286" cy="623687"/>
              <a:chOff x="3495548" y="1185932"/>
              <a:chExt cx="2241627" cy="260310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96704" y="1185932"/>
                <a:ext cx="2240471" cy="2440701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107950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B040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VN-SAF" panose="02040603050506020204" pitchFamily="18" charset="0"/>
                    <a:ea typeface="Roboto" panose="02000000000000000000" pitchFamily="2" charset="0"/>
                  </a:rPr>
                  <a:t>LỰA CHỌN VẬT LIỆU, DỤNG CỤ, THIẾT KẾ CHI TIẾT</a:t>
                </a:r>
                <a:endPara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95548" y="1234498"/>
                <a:ext cx="2229505" cy="255454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9525" cmpd="sng">
                      <a:noFill/>
                      <a:prstDash val="solid"/>
                    </a:ln>
                    <a:solidFill>
                      <a:srgbClr val="F5811E"/>
                    </a:solidFill>
                    <a:effectLst/>
                    <a:latin typeface="SVN-SAF" panose="02040603050506020204" pitchFamily="18" charset="0"/>
                    <a:ea typeface="Roboto" panose="02000000000000000000" pitchFamily="2" charset="0"/>
                  </a:rPr>
                  <a:t>LỰA CHỌN VẬT LIỆU, DỤNG CỤ, THIẾT KẾ CHI TIẾT</a:t>
                </a:r>
                <a:endPara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endParaRPr>
              </a:p>
            </p:txBody>
          </p:sp>
        </p:grp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8335" y="1478751"/>
            <a:ext cx="10895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Dựa trên ý tưởng thiết kế, lựa chọn các vật liệu, dụng cụ phù hợp để làm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thước lăn và </a:t>
            </a:r>
            <a:r>
              <a:rPr lang="en-US" sz="28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hoàn thành bảng.</a:t>
            </a:r>
            <a:endParaRPr lang="vi-VN" sz="2800">
              <a:solidFill>
                <a:srgbClr val="00A47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18695" y="2794080"/>
          <a:ext cx="10754610" cy="266263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2336"/>
                <a:gridCol w="2804160"/>
                <a:gridCol w="1524000"/>
                <a:gridCol w="2734492"/>
                <a:gridCol w="2969622"/>
              </a:tblGrid>
              <a:tr h="526675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TT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bộ phận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lượng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liệu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2400" b="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cụ</a:t>
                      </a:r>
                      <a:endParaRPr lang="en-US" sz="2400" b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5B68B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39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3;p2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 rot="2208597">
            <a:off x="9140924" y="4628590"/>
            <a:ext cx="2098706" cy="24390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06;p2"/>
          <p:cNvSpPr txBox="1"/>
          <p:nvPr/>
        </p:nvSpPr>
        <p:spPr>
          <a:xfrm>
            <a:off x="1757523" y="2165011"/>
            <a:ext cx="6192649" cy="22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endParaRPr sz="1100">
              <a:latin typeface="Broadway" panose="04040905080B02020502" pitchFamily="82" charset="0"/>
            </a:endParaRPr>
          </a:p>
        </p:txBody>
      </p:sp>
      <p:sp>
        <p:nvSpPr>
          <p:cNvPr id="6" name="Google Shape;108;p2"/>
          <p:cNvSpPr/>
          <p:nvPr/>
        </p:nvSpPr>
        <p:spPr>
          <a:xfrm rot="-1250312">
            <a:off x="11204605" y="6092718"/>
            <a:ext cx="684614" cy="290359"/>
          </a:xfrm>
          <a:custGeom>
            <a:avLst/>
            <a:gdLst/>
            <a:ahLst/>
            <a:cxnLst/>
            <a:rect l="l" t="t" r="r" b="b"/>
            <a:pathLst>
              <a:path w="2527300" h="1071880" extrusionOk="0">
                <a:moveTo>
                  <a:pt x="260350" y="1071880"/>
                </a:moveTo>
                <a:lnTo>
                  <a:pt x="0" y="914400"/>
                </a:lnTo>
                <a:lnTo>
                  <a:pt x="524510" y="48260"/>
                </a:lnTo>
                <a:lnTo>
                  <a:pt x="941070" y="516890"/>
                </a:lnTo>
                <a:lnTo>
                  <a:pt x="1245870" y="0"/>
                </a:lnTo>
                <a:lnTo>
                  <a:pt x="1604010" y="500380"/>
                </a:lnTo>
                <a:lnTo>
                  <a:pt x="1941830" y="15240"/>
                </a:lnTo>
                <a:lnTo>
                  <a:pt x="2527300" y="787400"/>
                </a:lnTo>
                <a:lnTo>
                  <a:pt x="2284730" y="971550"/>
                </a:lnTo>
                <a:lnTo>
                  <a:pt x="1951990" y="533400"/>
                </a:lnTo>
                <a:lnTo>
                  <a:pt x="1607820" y="1028700"/>
                </a:lnTo>
                <a:lnTo>
                  <a:pt x="1271270" y="557530"/>
                </a:lnTo>
                <a:lnTo>
                  <a:pt x="990600" y="1031240"/>
                </a:lnTo>
                <a:lnTo>
                  <a:pt x="571500" y="56007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7" name="Google Shape;109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587254" y="-305283"/>
            <a:ext cx="3176192" cy="257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10;p2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 rot="-839509">
            <a:off x="-134575" y="-142376"/>
            <a:ext cx="2710913" cy="2439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11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3653695" y="188922"/>
            <a:ext cx="661697" cy="618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2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236661" y="6327433"/>
            <a:ext cx="373704" cy="349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3;p2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4690202" y="6495352"/>
            <a:ext cx="388048" cy="36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14;p2"/>
          <p:cNvPicPr preferRelativeResize="0"/>
          <p:nvPr/>
        </p:nvPicPr>
        <p:blipFill rotWithShape="1">
          <a:blip r:embed="rId7"/>
          <a:srcRect/>
          <a:stretch>
            <a:fillRect/>
          </a:stretch>
        </p:blipFill>
        <p:spPr>
          <a:xfrm>
            <a:off x="685800" y="4307828"/>
            <a:ext cx="585877" cy="547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15;p2"/>
          <p:cNvPicPr preferRelativeResize="0"/>
          <p:nvPr/>
        </p:nvPicPr>
        <p:blipFill rotWithShape="1">
          <a:blip r:embed="rId8"/>
          <a:srcRect/>
          <a:stretch>
            <a:fillRect/>
          </a:stretch>
        </p:blipFill>
        <p:spPr>
          <a:xfrm>
            <a:off x="449151" y="2713313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16;p2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642782" y="23014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17;p2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6383768" y="6385847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18;p2"/>
          <p:cNvPicPr preferRelativeResize="0"/>
          <p:nvPr/>
        </p:nvPicPr>
        <p:blipFill rotWithShape="1">
          <a:blip r:embed="rId10"/>
          <a:srcRect/>
          <a:stretch>
            <a:fillRect/>
          </a:stretch>
        </p:blipFill>
        <p:spPr>
          <a:xfrm>
            <a:off x="5574180" y="670125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19;p2"/>
          <p:cNvPicPr preferRelativeResize="0"/>
          <p:nvPr/>
        </p:nvPicPr>
        <p:blipFill rotWithShape="1">
          <a:blip r:embed="rId11"/>
          <a:srcRect/>
          <a:stretch>
            <a:fillRect/>
          </a:stretch>
        </p:blipFill>
        <p:spPr>
          <a:xfrm>
            <a:off x="-8365" y="4540478"/>
            <a:ext cx="3513565" cy="23175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" name="Group 23"/>
          <p:cNvGrpSpPr/>
          <p:nvPr/>
        </p:nvGrpSpPr>
        <p:grpSpPr>
          <a:xfrm>
            <a:off x="1367375" y="2822486"/>
            <a:ext cx="9457250" cy="1213029"/>
            <a:chOff x="3561078" y="2899885"/>
            <a:chExt cx="4679269" cy="1213029"/>
          </a:xfrm>
        </p:grpSpPr>
        <p:sp>
          <p:nvSpPr>
            <p:cNvPr id="26" name="TextBox 25"/>
            <p:cNvSpPr txBox="1"/>
            <p:nvPr/>
          </p:nvSpPr>
          <p:spPr>
            <a:xfrm>
              <a:off x="3561078" y="2899885"/>
              <a:ext cx="4679269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2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TRÌNH BÀY Ý TƯỞNG</a:t>
              </a:r>
              <a:endParaRPr lang="en-US" sz="7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63377" y="2912585"/>
              <a:ext cx="4649534" cy="120032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7200" b="1" spc="50" smtClean="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TRÌNH BÀY Ý TƯỞNG</a:t>
              </a:r>
              <a:endParaRPr lang="en-US" sz="7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FEDD9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FDEB9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FD3A3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96493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58155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FFEDD9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46010"/>
            <a:ext cx="3344420" cy="7192286"/>
            <a:chOff x="6055" y="4723"/>
            <a:chExt cx="4847" cy="10641"/>
          </a:xfrm>
          <a:solidFill>
            <a:srgbClr val="FFDEB9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58057"/>
            <a:ext cx="1489706" cy="3545765"/>
            <a:chOff x="8754" y="0"/>
            <a:chExt cx="2159" cy="5251"/>
          </a:xfrm>
          <a:solidFill>
            <a:srgbClr val="FFDEB9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03872" y="-82630"/>
            <a:ext cx="3349561" cy="7449566"/>
            <a:chOff x="9303872" y="-24574"/>
            <a:chExt cx="3349561" cy="7449566"/>
          </a:xfrm>
          <a:solidFill>
            <a:srgbClr val="FFD3A3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03872" y="78170"/>
              <a:ext cx="3344420" cy="7346822"/>
              <a:chOff x="5892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892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94938" y="313877"/>
            <a:ext cx="4977599" cy="837128"/>
            <a:chOff x="994938" y="313877"/>
            <a:chExt cx="4977599" cy="837128"/>
          </a:xfrm>
        </p:grpSpPr>
        <p:sp>
          <p:nvSpPr>
            <p:cNvPr id="18" name="Freeform: Shape 17"/>
            <p:cNvSpPr/>
            <p:nvPr/>
          </p:nvSpPr>
          <p:spPr>
            <a:xfrm>
              <a:off x="994938" y="313877"/>
              <a:ext cx="4977599" cy="837128"/>
            </a:xfrm>
            <a:custGeom>
              <a:avLst/>
              <a:gdLst>
                <a:gd name="connsiteX0" fmla="*/ 183552 w 2843415"/>
                <a:gd name="connsiteY0" fmla="*/ 50494 h 868982"/>
                <a:gd name="connsiteX1" fmla="*/ 1326552 w 2843415"/>
                <a:gd name="connsiteY1" fmla="*/ 69544 h 868982"/>
                <a:gd name="connsiteX2" fmla="*/ 2298102 w 2843415"/>
                <a:gd name="connsiteY2" fmla="*/ 50494 h 868982"/>
                <a:gd name="connsiteX3" fmla="*/ 2783877 w 2843415"/>
                <a:gd name="connsiteY3" fmla="*/ 250519 h 868982"/>
                <a:gd name="connsiteX4" fmla="*/ 2802927 w 2843415"/>
                <a:gd name="connsiteY4" fmla="*/ 631519 h 868982"/>
                <a:gd name="connsiteX5" fmla="*/ 2488602 w 2843415"/>
                <a:gd name="connsiteY5" fmla="*/ 793444 h 868982"/>
                <a:gd name="connsiteX6" fmla="*/ 1640877 w 2843415"/>
                <a:gd name="connsiteY6" fmla="*/ 841069 h 868982"/>
                <a:gd name="connsiteX7" fmla="*/ 1240827 w 2843415"/>
                <a:gd name="connsiteY7" fmla="*/ 822019 h 868982"/>
                <a:gd name="connsiteX8" fmla="*/ 107352 w 2843415"/>
                <a:gd name="connsiteY8" fmla="*/ 812494 h 868982"/>
                <a:gd name="connsiteX9" fmla="*/ 183552 w 2843415"/>
                <a:gd name="connsiteY9" fmla="*/ 50494 h 868982"/>
                <a:gd name="connsiteX0-1" fmla="*/ 189518 w 2849381"/>
                <a:gd name="connsiteY0-2" fmla="*/ 13097 h 831585"/>
                <a:gd name="connsiteX1-3" fmla="*/ 1332518 w 2849381"/>
                <a:gd name="connsiteY1-4" fmla="*/ 32147 h 831585"/>
                <a:gd name="connsiteX2-5" fmla="*/ 2304068 w 2849381"/>
                <a:gd name="connsiteY2-6" fmla="*/ 13097 h 831585"/>
                <a:gd name="connsiteX3-7" fmla="*/ 2789843 w 2849381"/>
                <a:gd name="connsiteY3-8" fmla="*/ 213122 h 831585"/>
                <a:gd name="connsiteX4-9" fmla="*/ 2808893 w 2849381"/>
                <a:gd name="connsiteY4-10" fmla="*/ 594122 h 831585"/>
                <a:gd name="connsiteX5-11" fmla="*/ 2494568 w 2849381"/>
                <a:gd name="connsiteY5-12" fmla="*/ 756047 h 831585"/>
                <a:gd name="connsiteX6-13" fmla="*/ 1646843 w 2849381"/>
                <a:gd name="connsiteY6-14" fmla="*/ 803672 h 831585"/>
                <a:gd name="connsiteX7-15" fmla="*/ 1246793 w 2849381"/>
                <a:gd name="connsiteY7-16" fmla="*/ 784622 h 831585"/>
                <a:gd name="connsiteX8-17" fmla="*/ 113318 w 2849381"/>
                <a:gd name="connsiteY8-18" fmla="*/ 775097 h 831585"/>
                <a:gd name="connsiteX9-19" fmla="*/ 189518 w 2849381"/>
                <a:gd name="connsiteY9-20" fmla="*/ 13097 h 831585"/>
                <a:gd name="connsiteX0-21" fmla="*/ 178352 w 2838215"/>
                <a:gd name="connsiteY0-22" fmla="*/ 13097 h 837128"/>
                <a:gd name="connsiteX1-23" fmla="*/ 1321352 w 2838215"/>
                <a:gd name="connsiteY1-24" fmla="*/ 32147 h 837128"/>
                <a:gd name="connsiteX2-25" fmla="*/ 2292902 w 2838215"/>
                <a:gd name="connsiteY2-26" fmla="*/ 13097 h 837128"/>
                <a:gd name="connsiteX3-27" fmla="*/ 2778677 w 2838215"/>
                <a:gd name="connsiteY3-28" fmla="*/ 213122 h 837128"/>
                <a:gd name="connsiteX4-29" fmla="*/ 2797727 w 2838215"/>
                <a:gd name="connsiteY4-30" fmla="*/ 594122 h 837128"/>
                <a:gd name="connsiteX5-31" fmla="*/ 2483402 w 2838215"/>
                <a:gd name="connsiteY5-32" fmla="*/ 756047 h 837128"/>
                <a:gd name="connsiteX6-33" fmla="*/ 1635677 w 2838215"/>
                <a:gd name="connsiteY6-34" fmla="*/ 803672 h 837128"/>
                <a:gd name="connsiteX7-35" fmla="*/ 1064177 w 2838215"/>
                <a:gd name="connsiteY7-36" fmla="*/ 794147 h 837128"/>
                <a:gd name="connsiteX8-37" fmla="*/ 102152 w 2838215"/>
                <a:gd name="connsiteY8-38" fmla="*/ 775097 h 837128"/>
                <a:gd name="connsiteX9-39" fmla="*/ 178352 w 2838215"/>
                <a:gd name="connsiteY9-40" fmla="*/ 13097 h 837128"/>
                <a:gd name="connsiteX0-41" fmla="*/ 178352 w 2838215"/>
                <a:gd name="connsiteY0-42" fmla="*/ 13097 h 837128"/>
                <a:gd name="connsiteX1-43" fmla="*/ 1321352 w 2838215"/>
                <a:gd name="connsiteY1-44" fmla="*/ 32147 h 837128"/>
                <a:gd name="connsiteX2-45" fmla="*/ 2292902 w 2838215"/>
                <a:gd name="connsiteY2-46" fmla="*/ 13097 h 837128"/>
                <a:gd name="connsiteX3-47" fmla="*/ 2778677 w 2838215"/>
                <a:gd name="connsiteY3-48" fmla="*/ 213122 h 837128"/>
                <a:gd name="connsiteX4-49" fmla="*/ 2797727 w 2838215"/>
                <a:gd name="connsiteY4-50" fmla="*/ 594122 h 837128"/>
                <a:gd name="connsiteX5-51" fmla="*/ 2483402 w 2838215"/>
                <a:gd name="connsiteY5-52" fmla="*/ 756047 h 837128"/>
                <a:gd name="connsiteX6-53" fmla="*/ 1649965 w 2838215"/>
                <a:gd name="connsiteY6-54" fmla="*/ 789384 h 837128"/>
                <a:gd name="connsiteX7-55" fmla="*/ 1064177 w 2838215"/>
                <a:gd name="connsiteY7-56" fmla="*/ 794147 h 837128"/>
                <a:gd name="connsiteX8-57" fmla="*/ 102152 w 2838215"/>
                <a:gd name="connsiteY8-58" fmla="*/ 775097 h 837128"/>
                <a:gd name="connsiteX9-59" fmla="*/ 178352 w 2838215"/>
                <a:gd name="connsiteY9-60" fmla="*/ 13097 h 837128"/>
                <a:gd name="connsiteX0-61" fmla="*/ 178352 w 2827318"/>
                <a:gd name="connsiteY0-62" fmla="*/ 13097 h 837128"/>
                <a:gd name="connsiteX1-63" fmla="*/ 1321352 w 2827318"/>
                <a:gd name="connsiteY1-64" fmla="*/ 32147 h 837128"/>
                <a:gd name="connsiteX2-65" fmla="*/ 2292902 w 2827318"/>
                <a:gd name="connsiteY2-66" fmla="*/ 13097 h 837128"/>
                <a:gd name="connsiteX3-67" fmla="*/ 2778677 w 2827318"/>
                <a:gd name="connsiteY3-68" fmla="*/ 213122 h 837128"/>
                <a:gd name="connsiteX4-69" fmla="*/ 2797727 w 2827318"/>
                <a:gd name="connsiteY4-70" fmla="*/ 594122 h 837128"/>
                <a:gd name="connsiteX5-71" fmla="*/ 2483402 w 2827318"/>
                <a:gd name="connsiteY5-72" fmla="*/ 756047 h 837128"/>
                <a:gd name="connsiteX6-73" fmla="*/ 1649965 w 2827318"/>
                <a:gd name="connsiteY6-74" fmla="*/ 789384 h 837128"/>
                <a:gd name="connsiteX7-75" fmla="*/ 1064177 w 2827318"/>
                <a:gd name="connsiteY7-76" fmla="*/ 794147 h 837128"/>
                <a:gd name="connsiteX8-77" fmla="*/ 102152 w 2827318"/>
                <a:gd name="connsiteY8-78" fmla="*/ 775097 h 837128"/>
                <a:gd name="connsiteX9-79" fmla="*/ 178352 w 2827318"/>
                <a:gd name="connsiteY9-80" fmla="*/ 13097 h 837128"/>
                <a:gd name="connsiteX0-81" fmla="*/ 178352 w 2807390"/>
                <a:gd name="connsiteY0-82" fmla="*/ 13097 h 837128"/>
                <a:gd name="connsiteX1-83" fmla="*/ 1321352 w 2807390"/>
                <a:gd name="connsiteY1-84" fmla="*/ 32147 h 837128"/>
                <a:gd name="connsiteX2-85" fmla="*/ 2292902 w 2807390"/>
                <a:gd name="connsiteY2-86" fmla="*/ 13097 h 837128"/>
                <a:gd name="connsiteX3-87" fmla="*/ 2778677 w 2807390"/>
                <a:gd name="connsiteY3-88" fmla="*/ 213122 h 837128"/>
                <a:gd name="connsiteX4-89" fmla="*/ 2797727 w 2807390"/>
                <a:gd name="connsiteY4-90" fmla="*/ 594122 h 837128"/>
                <a:gd name="connsiteX5-91" fmla="*/ 2483402 w 2807390"/>
                <a:gd name="connsiteY5-92" fmla="*/ 756047 h 837128"/>
                <a:gd name="connsiteX6-93" fmla="*/ 1649965 w 2807390"/>
                <a:gd name="connsiteY6-94" fmla="*/ 789384 h 837128"/>
                <a:gd name="connsiteX7-95" fmla="*/ 1064177 w 2807390"/>
                <a:gd name="connsiteY7-96" fmla="*/ 794147 h 837128"/>
                <a:gd name="connsiteX8-97" fmla="*/ 102152 w 2807390"/>
                <a:gd name="connsiteY8-98" fmla="*/ 775097 h 837128"/>
                <a:gd name="connsiteX9-99" fmla="*/ 178352 w 2807390"/>
                <a:gd name="connsiteY9-100" fmla="*/ 13097 h 8371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807390" h="837128">
                  <a:moveTo>
                    <a:pt x="178352" y="13097"/>
                  </a:moveTo>
                  <a:cubicBezTo>
                    <a:pt x="400602" y="-25003"/>
                    <a:pt x="968927" y="32147"/>
                    <a:pt x="1321352" y="32147"/>
                  </a:cubicBezTo>
                  <a:cubicBezTo>
                    <a:pt x="1673777" y="32147"/>
                    <a:pt x="2050015" y="-17065"/>
                    <a:pt x="2292902" y="13097"/>
                  </a:cubicBezTo>
                  <a:cubicBezTo>
                    <a:pt x="2535789" y="43259"/>
                    <a:pt x="2726591" y="87710"/>
                    <a:pt x="2778677" y="213122"/>
                  </a:cubicBezTo>
                  <a:cubicBezTo>
                    <a:pt x="2830763" y="338534"/>
                    <a:pt x="2795657" y="465535"/>
                    <a:pt x="2797727" y="594122"/>
                  </a:cubicBezTo>
                  <a:cubicBezTo>
                    <a:pt x="2799797" y="722709"/>
                    <a:pt x="2674696" y="723503"/>
                    <a:pt x="2483402" y="756047"/>
                  </a:cubicBezTo>
                  <a:cubicBezTo>
                    <a:pt x="2292108" y="788591"/>
                    <a:pt x="1886502" y="783034"/>
                    <a:pt x="1649965" y="789384"/>
                  </a:cubicBezTo>
                  <a:cubicBezTo>
                    <a:pt x="1413428" y="795734"/>
                    <a:pt x="1319764" y="798909"/>
                    <a:pt x="1064177" y="794147"/>
                  </a:cubicBezTo>
                  <a:cubicBezTo>
                    <a:pt x="808590" y="789385"/>
                    <a:pt x="249789" y="905272"/>
                    <a:pt x="102152" y="775097"/>
                  </a:cubicBezTo>
                  <a:cubicBezTo>
                    <a:pt x="-45485" y="644922"/>
                    <a:pt x="-43898" y="51197"/>
                    <a:pt x="178352" y="13097"/>
                  </a:cubicBezTo>
                  <a:close/>
                </a:path>
              </a:pathLst>
            </a:custGeom>
            <a:solidFill>
              <a:srgbClr val="FFD19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3E8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429430" y="399799"/>
              <a:ext cx="4296828" cy="596411"/>
              <a:chOff x="3495548" y="1185932"/>
              <a:chExt cx="966156" cy="248926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496704" y="1185932"/>
                <a:ext cx="965000" cy="244070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107950" cmpd="sng">
                      <a:solidFill>
                        <a:schemeClr val="bg1"/>
                      </a:solidFill>
                      <a:prstDash val="solid"/>
                    </a:ln>
                    <a:solidFill>
                      <a:srgbClr val="FB040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VN-SAF" panose="02040603050506020204" pitchFamily="18" charset="0"/>
                    <a:ea typeface="Roboto" panose="02000000000000000000" pitchFamily="2" charset="0"/>
                  </a:rPr>
                  <a:t>CHẾ TẠO SẢN PHẨM</a:t>
                </a:r>
                <a:endPara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3495548" y="1234498"/>
                <a:ext cx="951262" cy="2440700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3200" b="1" spc="50">
                    <a:ln w="9525" cmpd="sng">
                      <a:noFill/>
                      <a:prstDash val="solid"/>
                    </a:ln>
                    <a:solidFill>
                      <a:srgbClr val="F5811E"/>
                    </a:solidFill>
                    <a:effectLst/>
                    <a:latin typeface="SVN-SAF" panose="02040603050506020204" pitchFamily="18" charset="0"/>
                    <a:ea typeface="Roboto" panose="02000000000000000000" pitchFamily="2" charset="0"/>
                  </a:rPr>
                  <a:t>CHẾ TẠO SẢN PHẨM</a:t>
                </a:r>
                <a:endPara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endParaRPr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1053563" y="1551200"/>
            <a:ext cx="9331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vi-VN" sz="3200">
                <a:ea typeface="Open Sans" panose="020B0606030504020204" pitchFamily="34" charset="0"/>
                <a:cs typeface="Open Sans" panose="020B0606030504020204" pitchFamily="34" charset="0"/>
              </a:rPr>
              <a:t>Phân công nhiệm vụ trong nhóm theo bảng gợi ý.</a:t>
            </a:r>
            <a:endParaRPr lang="vi-VN" sz="320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839" y="2483002"/>
            <a:ext cx="10514150" cy="3104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461734" y="-598600"/>
            <a:ext cx="3593475" cy="7475319"/>
            <a:chOff x="-461734" y="-598600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60681"/>
              <a:ext cx="3344731" cy="7237400"/>
              <a:chOff x="-212990" y="-360681"/>
              <a:chExt cx="3344731" cy="7237400"/>
            </a:xfrm>
            <a:solidFill>
              <a:srgbClr val="DCF0EE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69960"/>
              <a:ext cx="3344731" cy="7346679"/>
              <a:chOff x="-345470" y="-469960"/>
              <a:chExt cx="3344731" cy="7376013"/>
            </a:xfrm>
            <a:solidFill>
              <a:srgbClr val="C7E7E2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98600"/>
              <a:ext cx="3344420" cy="7475319"/>
              <a:chOff x="-461734" y="-598600"/>
              <a:chExt cx="3344420" cy="7580186"/>
            </a:xfrm>
            <a:solidFill>
              <a:srgbClr val="ACDCD4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1" y="1935268"/>
            <a:ext cx="2496238" cy="26550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622" y="2429910"/>
            <a:ext cx="9157378" cy="1998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434" y="4485952"/>
            <a:ext cx="2044165" cy="213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61734" y="-555058"/>
            <a:ext cx="3593475" cy="7475319"/>
            <a:chOff x="-461734" y="-555058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17139"/>
              <a:ext cx="3344731" cy="7237400"/>
              <a:chOff x="-212990" y="-360681"/>
              <a:chExt cx="3344731" cy="7237400"/>
            </a:xfrm>
            <a:solidFill>
              <a:srgbClr val="FFEDD9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26418"/>
              <a:ext cx="3344731" cy="7346679"/>
              <a:chOff x="-345470" y="-469960"/>
              <a:chExt cx="3344731" cy="7376013"/>
            </a:xfrm>
            <a:solidFill>
              <a:srgbClr val="FFDEB9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55058"/>
              <a:ext cx="3344420" cy="7475319"/>
              <a:chOff x="-461734" y="-598600"/>
              <a:chExt cx="3344420" cy="7580186"/>
            </a:xfrm>
            <a:solidFill>
              <a:srgbClr val="FFD3A3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0" name="Group 9"/>
          <p:cNvGrpSpPr/>
          <p:nvPr/>
        </p:nvGrpSpPr>
        <p:grpSpPr>
          <a:xfrm>
            <a:off x="9067237" y="-82630"/>
            <a:ext cx="3586196" cy="7449566"/>
            <a:chOff x="9067237" y="-82630"/>
            <a:chExt cx="3586196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96493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58155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FEDD9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46010"/>
              <a:ext cx="3344420" cy="7192286"/>
              <a:chOff x="6055" y="4723"/>
              <a:chExt cx="4847" cy="10641"/>
            </a:xfrm>
            <a:solidFill>
              <a:srgbClr val="FFDEB9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58057"/>
              <a:ext cx="1489706" cy="3545765"/>
              <a:chOff x="8754" y="0"/>
              <a:chExt cx="2159" cy="5251"/>
            </a:xfrm>
            <a:solidFill>
              <a:srgbClr val="FFDEB9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9303872" y="-82630"/>
              <a:ext cx="3349561" cy="7449566"/>
              <a:chOff x="9303872" y="-24574"/>
              <a:chExt cx="3349561" cy="7449566"/>
            </a:xfrm>
            <a:solidFill>
              <a:srgbClr val="FFD3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9303872" y="78170"/>
                <a:ext cx="3344420" cy="7346822"/>
                <a:chOff x="5892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892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1163727" y="-24574"/>
                <a:ext cx="1489706" cy="3618393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8" name="Freeform: Shape 17"/>
          <p:cNvSpPr/>
          <p:nvPr/>
        </p:nvSpPr>
        <p:spPr>
          <a:xfrm>
            <a:off x="994938" y="313877"/>
            <a:ext cx="5486885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FD19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3E8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28453" y="399799"/>
            <a:ext cx="5643677" cy="584775"/>
            <a:chOff x="3495381" y="1185932"/>
            <a:chExt cx="966323" cy="5079245"/>
          </a:xfrm>
        </p:grpSpPr>
        <p:sp>
          <p:nvSpPr>
            <p:cNvPr id="20" name="TextBox 19"/>
            <p:cNvSpPr txBox="1"/>
            <p:nvPr/>
          </p:nvSpPr>
          <p:spPr>
            <a:xfrm>
              <a:off x="3496704" y="1185932"/>
              <a:ext cx="965000" cy="507924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5381" y="1300819"/>
              <a:ext cx="836748" cy="449603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b="1" spc="50">
                  <a:ln w="9525" cmpd="sng">
                    <a:noFill/>
                    <a:prstDash val="solid"/>
                  </a:ln>
                  <a:solidFill>
                    <a:srgbClr val="F5811E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BÁO CÁO, TRÌNH DIỄN</a:t>
              </a:r>
              <a:endParaRPr lang="en-US" sz="3200" b="1" spc="50">
                <a:ln w="9525" cmpd="sng">
                  <a:noFill/>
                  <a:prstDash val="solid"/>
                </a:ln>
                <a:solidFill>
                  <a:srgbClr val="F5811E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01442" y="1588707"/>
            <a:ext cx="100650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Đại diện nhóm </a:t>
            </a:r>
            <a:r>
              <a:rPr lang="vi-VN" sz="3600" b="1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báo </a:t>
            </a:r>
            <a:r>
              <a:rPr lang="vi-VN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cáo</a:t>
            </a:r>
            <a: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giới thiệu và biểu diễn </a:t>
            </a:r>
            <a:r>
              <a:rPr lang="en-US" sz="3600" b="1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cách sử dụng sản phẩm</a:t>
            </a:r>
            <a: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b="1">
              <a:solidFill>
                <a:srgbClr val="F5811E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smtClean="0">
                <a:solidFill>
                  <a:srgbClr val="F5811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Bình chọn </a:t>
            </a: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nhóm có </a:t>
            </a: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sản phẩm </a:t>
            </a: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đáp ứng tốt </a:t>
            </a:r>
            <a:b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 </a:t>
            </a: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yêu cầu đề ra và có phần chia sẻ </a:t>
            </a:r>
            <a:b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hay nhất.</a:t>
            </a:r>
            <a:endParaRPr lang="vi-VN" sz="36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08"/>
          <a:stretch>
            <a:fillRect/>
          </a:stretch>
        </p:blipFill>
        <p:spPr>
          <a:xfrm>
            <a:off x="140477" y="97336"/>
            <a:ext cx="1261872" cy="1264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5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174;p5"/>
          <p:cNvPicPr preferRelativeResize="0"/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926166" y="3741514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5;p5"/>
          <p:cNvPicPr preferRelativeResize="0"/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4303091" y="5037769"/>
            <a:ext cx="236649" cy="219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76;p5"/>
          <p:cNvPicPr preferRelativeResize="0"/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11128" y="1122778"/>
            <a:ext cx="5779054" cy="46124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81;p5"/>
          <p:cNvSpPr txBox="1"/>
          <p:nvPr/>
        </p:nvSpPr>
        <p:spPr>
          <a:xfrm>
            <a:off x="6040450" y="1351508"/>
            <a:ext cx="594051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Cảm ơn các em đã tham gia học tích cực!</a:t>
            </a:r>
            <a:endParaRPr sz="6000" b="1">
              <a:solidFill>
                <a:srgbClr val="C0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-212990" y="-360681"/>
            <a:ext cx="3344731" cy="7237400"/>
            <a:chOff x="-212990" y="-360681"/>
            <a:chExt cx="3344731" cy="7237400"/>
          </a:xfrm>
          <a:solidFill>
            <a:srgbClr val="DCF0EE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69960"/>
            <a:ext cx="3344731" cy="7346679"/>
            <a:chOff x="-345470" y="-469960"/>
            <a:chExt cx="3344731" cy="7376013"/>
          </a:xfrm>
          <a:solidFill>
            <a:srgbClr val="C7E7E2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98600"/>
            <a:ext cx="3344420" cy="7475319"/>
            <a:chOff x="-461734" y="-598600"/>
            <a:chExt cx="3344420" cy="7580186"/>
          </a:xfrm>
          <a:solidFill>
            <a:srgbClr val="ACDCD4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33" name="Freeform 5579"/>
          <p:cNvSpPr/>
          <p:nvPr/>
        </p:nvSpPr>
        <p:spPr bwMode="auto">
          <a:xfrm>
            <a:off x="9067237" y="154549"/>
            <a:ext cx="3344420" cy="7032524"/>
          </a:xfrm>
          <a:custGeom>
            <a:avLst/>
            <a:gdLst>
              <a:gd name="T0" fmla="+- 0 10882 6094"/>
              <a:gd name="T1" fmla="*/ T0 w 4847"/>
              <a:gd name="T2" fmla="+- 0 4733 4723"/>
              <a:gd name="T3" fmla="*/ 4733 h 10641"/>
              <a:gd name="T4" fmla="+- 0 10764 6094"/>
              <a:gd name="T5" fmla="*/ T4 w 4847"/>
              <a:gd name="T6" fmla="+- 0 4762 4723"/>
              <a:gd name="T7" fmla="*/ 4762 h 10641"/>
              <a:gd name="T8" fmla="+- 0 10651 6094"/>
              <a:gd name="T9" fmla="*/ T8 w 4847"/>
              <a:gd name="T10" fmla="+- 0 4804 4723"/>
              <a:gd name="T11" fmla="*/ 4804 h 10641"/>
              <a:gd name="T12" fmla="+- 0 10542 6094"/>
              <a:gd name="T13" fmla="*/ T12 w 4847"/>
              <a:gd name="T14" fmla="+- 0 4859 4723"/>
              <a:gd name="T15" fmla="*/ 4859 h 10641"/>
              <a:gd name="T16" fmla="+- 0 10437 6094"/>
              <a:gd name="T17" fmla="*/ T16 w 4847"/>
              <a:gd name="T18" fmla="+- 0 4929 4723"/>
              <a:gd name="T19" fmla="*/ 4929 h 10641"/>
              <a:gd name="T20" fmla="+- 0 10331 6094"/>
              <a:gd name="T21" fmla="*/ T20 w 4847"/>
              <a:gd name="T22" fmla="+- 0 5022 4723"/>
              <a:gd name="T23" fmla="*/ 5022 h 10641"/>
              <a:gd name="T24" fmla="+- 0 10231 6094"/>
              <a:gd name="T25" fmla="*/ T24 w 4847"/>
              <a:gd name="T26" fmla="+- 0 5140 4723"/>
              <a:gd name="T27" fmla="*/ 5140 h 10641"/>
              <a:gd name="T28" fmla="+- 0 10150 6094"/>
              <a:gd name="T29" fmla="*/ T28 w 4847"/>
              <a:gd name="T30" fmla="+- 0 5280 4723"/>
              <a:gd name="T31" fmla="*/ 5280 h 10641"/>
              <a:gd name="T32" fmla="+- 0 10093 6094"/>
              <a:gd name="T33" fmla="*/ T32 w 4847"/>
              <a:gd name="T34" fmla="+- 0 5447 4723"/>
              <a:gd name="T35" fmla="*/ 5447 h 10641"/>
              <a:gd name="T36" fmla="+- 0 10062 6094"/>
              <a:gd name="T37" fmla="*/ T36 w 4847"/>
              <a:gd name="T38" fmla="+- 0 5643 4723"/>
              <a:gd name="T39" fmla="*/ 5643 h 10641"/>
              <a:gd name="T40" fmla="+- 0 10058 6094"/>
              <a:gd name="T41" fmla="*/ T40 w 4847"/>
              <a:gd name="T42" fmla="+- 0 13340 4723"/>
              <a:gd name="T43" fmla="*/ 13340 h 10641"/>
              <a:gd name="T44" fmla="+- 0 10058 6094"/>
              <a:gd name="T45" fmla="*/ T44 w 4847"/>
              <a:gd name="T46" fmla="+- 0 13436 4723"/>
              <a:gd name="T47" fmla="*/ 13436 h 10641"/>
              <a:gd name="T48" fmla="+- 0 10059 6094"/>
              <a:gd name="T49" fmla="*/ T48 w 4847"/>
              <a:gd name="T50" fmla="+- 0 13580 4723"/>
              <a:gd name="T51" fmla="*/ 13580 h 10641"/>
              <a:gd name="T52" fmla="+- 0 10059 6094"/>
              <a:gd name="T53" fmla="*/ T52 w 4847"/>
              <a:gd name="T54" fmla="+- 0 13722 4723"/>
              <a:gd name="T55" fmla="*/ 13722 h 10641"/>
              <a:gd name="T56" fmla="+- 0 10051 6094"/>
              <a:gd name="T57" fmla="*/ T56 w 4847"/>
              <a:gd name="T58" fmla="+- 0 13899 4723"/>
              <a:gd name="T59" fmla="*/ 13899 h 10641"/>
              <a:gd name="T60" fmla="+- 0 10025 6094"/>
              <a:gd name="T61" fmla="*/ T60 w 4847"/>
              <a:gd name="T62" fmla="+- 0 14054 4723"/>
              <a:gd name="T63" fmla="*/ 14054 h 10641"/>
              <a:gd name="T64" fmla="+- 0 9971 6094"/>
              <a:gd name="T65" fmla="*/ T64 w 4847"/>
              <a:gd name="T66" fmla="+- 0 14178 4723"/>
              <a:gd name="T67" fmla="*/ 14178 h 10641"/>
              <a:gd name="T68" fmla="+- 0 9882 6094"/>
              <a:gd name="T69" fmla="*/ T68 w 4847"/>
              <a:gd name="T70" fmla="+- 0 14278 4723"/>
              <a:gd name="T71" fmla="*/ 14278 h 10641"/>
              <a:gd name="T72" fmla="+- 0 9771 6094"/>
              <a:gd name="T73" fmla="*/ T72 w 4847"/>
              <a:gd name="T74" fmla="+- 0 14352 4723"/>
              <a:gd name="T75" fmla="*/ 14352 h 10641"/>
              <a:gd name="T76" fmla="+- 0 9641 6094"/>
              <a:gd name="T77" fmla="*/ T76 w 4847"/>
              <a:gd name="T78" fmla="+- 0 14402 4723"/>
              <a:gd name="T79" fmla="*/ 14402 h 10641"/>
              <a:gd name="T80" fmla="+- 0 9493 6094"/>
              <a:gd name="T81" fmla="*/ T80 w 4847"/>
              <a:gd name="T82" fmla="+- 0 14430 4723"/>
              <a:gd name="T83" fmla="*/ 14430 h 10641"/>
              <a:gd name="T84" fmla="+- 0 9330 6094"/>
              <a:gd name="T85" fmla="*/ T84 w 4847"/>
              <a:gd name="T86" fmla="+- 0 14438 4723"/>
              <a:gd name="T87" fmla="*/ 14438 h 10641"/>
              <a:gd name="T88" fmla="+- 0 7147 6094"/>
              <a:gd name="T89" fmla="*/ T88 w 4847"/>
              <a:gd name="T90" fmla="+- 0 14439 4723"/>
              <a:gd name="T91" fmla="*/ 14439 h 10641"/>
              <a:gd name="T92" fmla="+- 0 6984 6094"/>
              <a:gd name="T93" fmla="*/ T92 w 4847"/>
              <a:gd name="T94" fmla="+- 0 14448 4723"/>
              <a:gd name="T95" fmla="*/ 14448 h 10641"/>
              <a:gd name="T96" fmla="+- 0 6800 6094"/>
              <a:gd name="T97" fmla="*/ T96 w 4847"/>
              <a:gd name="T98" fmla="+- 0 14477 4723"/>
              <a:gd name="T99" fmla="*/ 14477 h 10641"/>
              <a:gd name="T100" fmla="+- 0 6608 6094"/>
              <a:gd name="T101" fmla="*/ T100 w 4847"/>
              <a:gd name="T102" fmla="+- 0 14536 4723"/>
              <a:gd name="T103" fmla="*/ 14536 h 10641"/>
              <a:gd name="T104" fmla="+- 0 6422 6094"/>
              <a:gd name="T105" fmla="*/ T104 w 4847"/>
              <a:gd name="T106" fmla="+- 0 14638 4723"/>
              <a:gd name="T107" fmla="*/ 14638 h 10641"/>
              <a:gd name="T108" fmla="+- 0 6267 6094"/>
              <a:gd name="T109" fmla="*/ T108 w 4847"/>
              <a:gd name="T110" fmla="+- 0 14788 4723"/>
              <a:gd name="T111" fmla="*/ 14788 h 10641"/>
              <a:gd name="T112" fmla="+- 0 6170 6094"/>
              <a:gd name="T113" fmla="*/ T112 w 4847"/>
              <a:gd name="T114" fmla="+- 0 14969 4723"/>
              <a:gd name="T115" fmla="*/ 14969 h 10641"/>
              <a:gd name="T116" fmla="+- 0 6118 6094"/>
              <a:gd name="T117" fmla="*/ T116 w 4847"/>
              <a:gd name="T118" fmla="+- 0 15147 4723"/>
              <a:gd name="T119" fmla="*/ 15147 h 10641"/>
              <a:gd name="T120" fmla="+- 0 6098 6094"/>
              <a:gd name="T121" fmla="*/ T120 w 4847"/>
              <a:gd name="T122" fmla="+- 0 15288 4723"/>
              <a:gd name="T123" fmla="*/ 15288 h 10641"/>
              <a:gd name="T124" fmla="+- 0 6094 6094"/>
              <a:gd name="T125" fmla="*/ T124 w 4847"/>
              <a:gd name="T126" fmla="+- 0 15364 4723"/>
              <a:gd name="T127" fmla="*/ 15364 h 10641"/>
              <a:gd name="T128" fmla="+- 0 10942 6094"/>
              <a:gd name="T129" fmla="*/ T128 w 4847"/>
              <a:gd name="T130" fmla="+- 0 4723 4723"/>
              <a:gd name="T131" fmla="*/ 4723 h 1064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</a:cxnLst>
            <a:rect l="0" t="0" r="r" b="b"/>
            <a:pathLst>
              <a:path w="4847" h="10641">
                <a:moveTo>
                  <a:pt x="4848" y="0"/>
                </a:moveTo>
                <a:lnTo>
                  <a:pt x="4788" y="10"/>
                </a:lnTo>
                <a:lnTo>
                  <a:pt x="4729" y="23"/>
                </a:lnTo>
                <a:lnTo>
                  <a:pt x="4670" y="39"/>
                </a:lnTo>
                <a:lnTo>
                  <a:pt x="4613" y="58"/>
                </a:lnTo>
                <a:lnTo>
                  <a:pt x="4557" y="81"/>
                </a:lnTo>
                <a:lnTo>
                  <a:pt x="4502" y="107"/>
                </a:lnTo>
                <a:lnTo>
                  <a:pt x="4448" y="136"/>
                </a:lnTo>
                <a:lnTo>
                  <a:pt x="4395" y="169"/>
                </a:lnTo>
                <a:lnTo>
                  <a:pt x="4343" y="206"/>
                </a:lnTo>
                <a:lnTo>
                  <a:pt x="4293" y="247"/>
                </a:lnTo>
                <a:lnTo>
                  <a:pt x="4237" y="299"/>
                </a:lnTo>
                <a:lnTo>
                  <a:pt x="4185" y="355"/>
                </a:lnTo>
                <a:lnTo>
                  <a:pt x="4137" y="417"/>
                </a:lnTo>
                <a:lnTo>
                  <a:pt x="4094" y="484"/>
                </a:lnTo>
                <a:lnTo>
                  <a:pt x="4056" y="557"/>
                </a:lnTo>
                <a:lnTo>
                  <a:pt x="4024" y="637"/>
                </a:lnTo>
                <a:lnTo>
                  <a:pt x="3999" y="724"/>
                </a:lnTo>
                <a:lnTo>
                  <a:pt x="3980" y="818"/>
                </a:lnTo>
                <a:lnTo>
                  <a:pt x="3968" y="920"/>
                </a:lnTo>
                <a:lnTo>
                  <a:pt x="3964" y="1029"/>
                </a:lnTo>
                <a:lnTo>
                  <a:pt x="3964" y="8617"/>
                </a:lnTo>
                <a:lnTo>
                  <a:pt x="3964" y="8665"/>
                </a:lnTo>
                <a:lnTo>
                  <a:pt x="3964" y="8713"/>
                </a:lnTo>
                <a:lnTo>
                  <a:pt x="3964" y="8761"/>
                </a:lnTo>
                <a:lnTo>
                  <a:pt x="3965" y="8857"/>
                </a:lnTo>
                <a:lnTo>
                  <a:pt x="3966" y="8905"/>
                </a:lnTo>
                <a:lnTo>
                  <a:pt x="3965" y="8999"/>
                </a:lnTo>
                <a:lnTo>
                  <a:pt x="3963" y="9090"/>
                </a:lnTo>
                <a:lnTo>
                  <a:pt x="3957" y="9176"/>
                </a:lnTo>
                <a:lnTo>
                  <a:pt x="3947" y="9257"/>
                </a:lnTo>
                <a:lnTo>
                  <a:pt x="3931" y="9331"/>
                </a:lnTo>
                <a:lnTo>
                  <a:pt x="3908" y="9398"/>
                </a:lnTo>
                <a:lnTo>
                  <a:pt x="3877" y="9455"/>
                </a:lnTo>
                <a:lnTo>
                  <a:pt x="3835" y="9509"/>
                </a:lnTo>
                <a:lnTo>
                  <a:pt x="3788" y="9555"/>
                </a:lnTo>
                <a:lnTo>
                  <a:pt x="3735" y="9595"/>
                </a:lnTo>
                <a:lnTo>
                  <a:pt x="3677" y="9629"/>
                </a:lnTo>
                <a:lnTo>
                  <a:pt x="3614" y="9657"/>
                </a:lnTo>
                <a:lnTo>
                  <a:pt x="3547" y="9679"/>
                </a:lnTo>
                <a:lnTo>
                  <a:pt x="3475" y="9695"/>
                </a:lnTo>
                <a:lnTo>
                  <a:pt x="3399" y="9707"/>
                </a:lnTo>
                <a:lnTo>
                  <a:pt x="3319" y="9713"/>
                </a:lnTo>
                <a:lnTo>
                  <a:pt x="3236" y="9715"/>
                </a:lnTo>
                <a:lnTo>
                  <a:pt x="1123" y="9715"/>
                </a:lnTo>
                <a:lnTo>
                  <a:pt x="1053" y="9716"/>
                </a:lnTo>
                <a:lnTo>
                  <a:pt x="975" y="9719"/>
                </a:lnTo>
                <a:lnTo>
                  <a:pt x="890" y="9725"/>
                </a:lnTo>
                <a:lnTo>
                  <a:pt x="800" y="9737"/>
                </a:lnTo>
                <a:lnTo>
                  <a:pt x="706" y="9754"/>
                </a:lnTo>
                <a:lnTo>
                  <a:pt x="610" y="9779"/>
                </a:lnTo>
                <a:lnTo>
                  <a:pt x="514" y="9813"/>
                </a:lnTo>
                <a:lnTo>
                  <a:pt x="419" y="9858"/>
                </a:lnTo>
                <a:lnTo>
                  <a:pt x="328" y="9915"/>
                </a:lnTo>
                <a:lnTo>
                  <a:pt x="243" y="9984"/>
                </a:lnTo>
                <a:lnTo>
                  <a:pt x="173" y="10065"/>
                </a:lnTo>
                <a:lnTo>
                  <a:pt x="118" y="10154"/>
                </a:lnTo>
                <a:lnTo>
                  <a:pt x="76" y="10246"/>
                </a:lnTo>
                <a:lnTo>
                  <a:pt x="45" y="10337"/>
                </a:lnTo>
                <a:lnTo>
                  <a:pt x="24" y="10424"/>
                </a:lnTo>
                <a:lnTo>
                  <a:pt x="11" y="10501"/>
                </a:lnTo>
                <a:lnTo>
                  <a:pt x="4" y="10565"/>
                </a:lnTo>
                <a:lnTo>
                  <a:pt x="0" y="10628"/>
                </a:lnTo>
                <a:lnTo>
                  <a:pt x="0" y="10641"/>
                </a:lnTo>
                <a:lnTo>
                  <a:pt x="4848" y="10641"/>
                </a:lnTo>
                <a:lnTo>
                  <a:pt x="4848" y="0"/>
                </a:lnTo>
                <a:close/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sp>
        <p:nvSpPr>
          <p:cNvPr id="32" name="Freeform 5577"/>
          <p:cNvSpPr/>
          <p:nvPr/>
        </p:nvSpPr>
        <p:spPr bwMode="auto">
          <a:xfrm>
            <a:off x="10922262" y="-99"/>
            <a:ext cx="1489706" cy="3470330"/>
          </a:xfrm>
          <a:custGeom>
            <a:avLst/>
            <a:gdLst>
              <a:gd name="T0" fmla="+- 0 8782 8782"/>
              <a:gd name="T1" fmla="*/ T0 w 2159"/>
              <a:gd name="T2" fmla="*/ 0 h 5251"/>
              <a:gd name="T3" fmla="+- 0 8852 8782"/>
              <a:gd name="T4" fmla="*/ T3 w 2159"/>
              <a:gd name="T5" fmla="*/ 13 h 5251"/>
              <a:gd name="T6" fmla="+- 0 8931 8782"/>
              <a:gd name="T7" fmla="*/ T6 w 2159"/>
              <a:gd name="T8" fmla="*/ 29 h 5251"/>
              <a:gd name="T9" fmla="+- 0 9029 8782"/>
              <a:gd name="T10" fmla="*/ T9 w 2159"/>
              <a:gd name="T11" fmla="*/ 51 h 5251"/>
              <a:gd name="T12" fmla="+- 0 9141 8782"/>
              <a:gd name="T13" fmla="*/ T12 w 2159"/>
              <a:gd name="T14" fmla="*/ 79 h 5251"/>
              <a:gd name="T15" fmla="+- 0 9201 8782"/>
              <a:gd name="T16" fmla="*/ T15 w 2159"/>
              <a:gd name="T17" fmla="*/ 96 h 5251"/>
              <a:gd name="T18" fmla="+- 0 9261 8782"/>
              <a:gd name="T19" fmla="*/ T18 w 2159"/>
              <a:gd name="T20" fmla="*/ 114 h 5251"/>
              <a:gd name="T21" fmla="+- 0 9322 8782"/>
              <a:gd name="T22" fmla="*/ T21 w 2159"/>
              <a:gd name="T23" fmla="*/ 133 h 5251"/>
              <a:gd name="T24" fmla="+- 0 9382 8782"/>
              <a:gd name="T25" fmla="*/ T24 w 2159"/>
              <a:gd name="T26" fmla="*/ 154 h 5251"/>
              <a:gd name="T27" fmla="+- 0 9441 8782"/>
              <a:gd name="T28" fmla="*/ T27 w 2159"/>
              <a:gd name="T29" fmla="*/ 177 h 5251"/>
              <a:gd name="T30" fmla="+- 0 9498 8782"/>
              <a:gd name="T31" fmla="*/ T30 w 2159"/>
              <a:gd name="T32" fmla="*/ 201 h 5251"/>
              <a:gd name="T33" fmla="+- 0 9603 8782"/>
              <a:gd name="T34" fmla="*/ T33 w 2159"/>
              <a:gd name="T35" fmla="*/ 253 h 5251"/>
              <a:gd name="T36" fmla="+- 0 9689 8782"/>
              <a:gd name="T37" fmla="*/ T36 w 2159"/>
              <a:gd name="T38" fmla="*/ 312 h 5251"/>
              <a:gd name="T39" fmla="+- 0 9762 8782"/>
              <a:gd name="T40" fmla="*/ T39 w 2159"/>
              <a:gd name="T41" fmla="*/ 376 h 5251"/>
              <a:gd name="T42" fmla="+- 0 9826 8782"/>
              <a:gd name="T43" fmla="*/ T42 w 2159"/>
              <a:gd name="T44" fmla="*/ 444 h 5251"/>
              <a:gd name="T45" fmla="+- 0 9882 8782"/>
              <a:gd name="T46" fmla="*/ T45 w 2159"/>
              <a:gd name="T47" fmla="*/ 518 h 5251"/>
              <a:gd name="T48" fmla="+- 0 9930 8782"/>
              <a:gd name="T49" fmla="*/ T48 w 2159"/>
              <a:gd name="T50" fmla="*/ 598 h 5251"/>
              <a:gd name="T51" fmla="+- 0 9970 8782"/>
              <a:gd name="T52" fmla="*/ T51 w 2159"/>
              <a:gd name="T53" fmla="*/ 687 h 5251"/>
              <a:gd name="T54" fmla="+- 0 10002 8782"/>
              <a:gd name="T55" fmla="*/ T54 w 2159"/>
              <a:gd name="T56" fmla="*/ 786 h 5251"/>
              <a:gd name="T57" fmla="+- 0 10027 8782"/>
              <a:gd name="T58" fmla="*/ T57 w 2159"/>
              <a:gd name="T59" fmla="*/ 895 h 5251"/>
              <a:gd name="T60" fmla="+- 0 10036 8782"/>
              <a:gd name="T61" fmla="*/ T60 w 2159"/>
              <a:gd name="T62" fmla="*/ 955 h 5251"/>
              <a:gd name="T63" fmla="+- 0 10044 8782"/>
              <a:gd name="T64" fmla="*/ T63 w 2159"/>
              <a:gd name="T65" fmla="*/ 1018 h 5251"/>
              <a:gd name="T66" fmla="+- 0 10050 8782"/>
              <a:gd name="T67" fmla="*/ T66 w 2159"/>
              <a:gd name="T68" fmla="*/ 1084 h 5251"/>
              <a:gd name="T69" fmla="+- 0 10055 8782"/>
              <a:gd name="T70" fmla="*/ T69 w 2159"/>
              <a:gd name="T71" fmla="*/ 1154 h 5251"/>
              <a:gd name="T72" fmla="+- 0 10057 8782"/>
              <a:gd name="T73" fmla="*/ T72 w 2159"/>
              <a:gd name="T74" fmla="*/ 1227 h 5251"/>
              <a:gd name="T75" fmla="+- 0 10058 8782"/>
              <a:gd name="T76" fmla="*/ T75 w 2159"/>
              <a:gd name="T77" fmla="*/ 1305 h 5251"/>
              <a:gd name="T78" fmla="+- 0 10058 8782"/>
              <a:gd name="T79" fmla="*/ T78 w 2159"/>
              <a:gd name="T80" fmla="*/ 5251 h 5251"/>
              <a:gd name="T81" fmla="+- 0 10068 8782"/>
              <a:gd name="T82" fmla="*/ T81 w 2159"/>
              <a:gd name="T83" fmla="*/ 5224 h 5251"/>
              <a:gd name="T84" fmla="+- 0 10105 8782"/>
              <a:gd name="T85" fmla="*/ T84 w 2159"/>
              <a:gd name="T86" fmla="*/ 5144 h 5251"/>
              <a:gd name="T87" fmla="+- 0 10151 8782"/>
              <a:gd name="T88" fmla="*/ T87 w 2159"/>
              <a:gd name="T89" fmla="*/ 5068 h 5251"/>
              <a:gd name="T90" fmla="+- 0 10205 8782"/>
              <a:gd name="T91" fmla="*/ T90 w 2159"/>
              <a:gd name="T92" fmla="*/ 4996 h 5251"/>
              <a:gd name="T93" fmla="+- 0 10245 8782"/>
              <a:gd name="T94" fmla="*/ T93 w 2159"/>
              <a:gd name="T95" fmla="*/ 4951 h 5251"/>
              <a:gd name="T96" fmla="+- 0 10288 8782"/>
              <a:gd name="T97" fmla="*/ T96 w 2159"/>
              <a:gd name="T98" fmla="*/ 4908 h 5251"/>
              <a:gd name="T99" fmla="+- 0 10333 8782"/>
              <a:gd name="T100" fmla="*/ T99 w 2159"/>
              <a:gd name="T101" fmla="*/ 4868 h 5251"/>
              <a:gd name="T102" fmla="+- 0 10380 8782"/>
              <a:gd name="T103" fmla="*/ T102 w 2159"/>
              <a:gd name="T104" fmla="*/ 4830 h 5251"/>
              <a:gd name="T105" fmla="+- 0 10429 8782"/>
              <a:gd name="T106" fmla="*/ T105 w 2159"/>
              <a:gd name="T107" fmla="*/ 4795 h 5251"/>
              <a:gd name="T108" fmla="+- 0 10494 8782"/>
              <a:gd name="T109" fmla="*/ T108 w 2159"/>
              <a:gd name="T110" fmla="*/ 4754 h 5251"/>
              <a:gd name="T111" fmla="+- 0 10564 8782"/>
              <a:gd name="T112" fmla="*/ T111 w 2159"/>
              <a:gd name="T113" fmla="*/ 4718 h 5251"/>
              <a:gd name="T114" fmla="+- 0 10638 8782"/>
              <a:gd name="T115" fmla="*/ T114 w 2159"/>
              <a:gd name="T116" fmla="*/ 4686 h 5251"/>
              <a:gd name="T117" fmla="+- 0 10717 8782"/>
              <a:gd name="T118" fmla="*/ T117 w 2159"/>
              <a:gd name="T119" fmla="*/ 4659 h 5251"/>
              <a:gd name="T120" fmla="+- 0 10799 8782"/>
              <a:gd name="T121" fmla="*/ T120 w 2159"/>
              <a:gd name="T122" fmla="*/ 4638 h 5251"/>
              <a:gd name="T123" fmla="+- 0 10884 8782"/>
              <a:gd name="T124" fmla="*/ T123 w 2159"/>
              <a:gd name="T125" fmla="*/ 4622 h 5251"/>
              <a:gd name="T126" fmla="+- 0 10942 8782"/>
              <a:gd name="T127" fmla="*/ T126 w 2159"/>
              <a:gd name="T128" fmla="*/ 4615 h 5251"/>
              <a:gd name="T129" fmla="+- 0 10942 8782"/>
              <a:gd name="T130" fmla="*/ T129 w 2159"/>
              <a:gd name="T131" fmla="*/ 0 h 5251"/>
              <a:gd name="T132" fmla="+- 0 8782 8782"/>
              <a:gd name="T133" fmla="*/ T132 w 2159"/>
              <a:gd name="T134" fmla="*/ 0 h 5251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  <a:cxn ang="0">
                <a:pos x="T13" y="T14"/>
              </a:cxn>
              <a:cxn ang="0">
                <a:pos x="T16" y="T17"/>
              </a:cxn>
              <a:cxn ang="0">
                <a:pos x="T19" y="T20"/>
              </a:cxn>
              <a:cxn ang="0">
                <a:pos x="T22" y="T23"/>
              </a:cxn>
              <a:cxn ang="0">
                <a:pos x="T25" y="T26"/>
              </a:cxn>
              <a:cxn ang="0">
                <a:pos x="T28" y="T29"/>
              </a:cxn>
              <a:cxn ang="0">
                <a:pos x="T31" y="T32"/>
              </a:cxn>
              <a:cxn ang="0">
                <a:pos x="T34" y="T35"/>
              </a:cxn>
              <a:cxn ang="0">
                <a:pos x="T37" y="T38"/>
              </a:cxn>
              <a:cxn ang="0">
                <a:pos x="T40" y="T41"/>
              </a:cxn>
              <a:cxn ang="0">
                <a:pos x="T43" y="T44"/>
              </a:cxn>
              <a:cxn ang="0">
                <a:pos x="T46" y="T47"/>
              </a:cxn>
              <a:cxn ang="0">
                <a:pos x="T49" y="T50"/>
              </a:cxn>
              <a:cxn ang="0">
                <a:pos x="T52" y="T53"/>
              </a:cxn>
              <a:cxn ang="0">
                <a:pos x="T55" y="T56"/>
              </a:cxn>
              <a:cxn ang="0">
                <a:pos x="T58" y="T59"/>
              </a:cxn>
              <a:cxn ang="0">
                <a:pos x="T61" y="T62"/>
              </a:cxn>
              <a:cxn ang="0">
                <a:pos x="T64" y="T65"/>
              </a:cxn>
              <a:cxn ang="0">
                <a:pos x="T67" y="T68"/>
              </a:cxn>
              <a:cxn ang="0">
                <a:pos x="T70" y="T71"/>
              </a:cxn>
              <a:cxn ang="0">
                <a:pos x="T73" y="T74"/>
              </a:cxn>
              <a:cxn ang="0">
                <a:pos x="T76" y="T77"/>
              </a:cxn>
              <a:cxn ang="0">
                <a:pos x="T79" y="T80"/>
              </a:cxn>
              <a:cxn ang="0">
                <a:pos x="T82" y="T83"/>
              </a:cxn>
              <a:cxn ang="0">
                <a:pos x="T85" y="T86"/>
              </a:cxn>
              <a:cxn ang="0">
                <a:pos x="T88" y="T89"/>
              </a:cxn>
              <a:cxn ang="0">
                <a:pos x="T91" y="T92"/>
              </a:cxn>
              <a:cxn ang="0">
                <a:pos x="T94" y="T95"/>
              </a:cxn>
              <a:cxn ang="0">
                <a:pos x="T97" y="T98"/>
              </a:cxn>
              <a:cxn ang="0">
                <a:pos x="T100" y="T101"/>
              </a:cxn>
              <a:cxn ang="0">
                <a:pos x="T103" y="T104"/>
              </a:cxn>
              <a:cxn ang="0">
                <a:pos x="T106" y="T107"/>
              </a:cxn>
              <a:cxn ang="0">
                <a:pos x="T109" y="T110"/>
              </a:cxn>
              <a:cxn ang="0">
                <a:pos x="T112" y="T113"/>
              </a:cxn>
              <a:cxn ang="0">
                <a:pos x="T115" y="T116"/>
              </a:cxn>
              <a:cxn ang="0">
                <a:pos x="T118" y="T119"/>
              </a:cxn>
              <a:cxn ang="0">
                <a:pos x="T121" y="T122"/>
              </a:cxn>
              <a:cxn ang="0">
                <a:pos x="T124" y="T125"/>
              </a:cxn>
              <a:cxn ang="0">
                <a:pos x="T127" y="T128"/>
              </a:cxn>
              <a:cxn ang="0">
                <a:pos x="T130" y="T131"/>
              </a:cxn>
              <a:cxn ang="0">
                <a:pos x="T133" y="T134"/>
              </a:cxn>
            </a:cxnLst>
            <a:rect l="0" t="0" r="r" b="b"/>
            <a:pathLst>
              <a:path w="2159" h="5251">
                <a:moveTo>
                  <a:pt x="0" y="0"/>
                </a:moveTo>
                <a:lnTo>
                  <a:pt x="70" y="13"/>
                </a:lnTo>
                <a:lnTo>
                  <a:pt x="149" y="29"/>
                </a:lnTo>
                <a:lnTo>
                  <a:pt x="247" y="51"/>
                </a:lnTo>
                <a:lnTo>
                  <a:pt x="359" y="79"/>
                </a:lnTo>
                <a:lnTo>
                  <a:pt x="419" y="96"/>
                </a:lnTo>
                <a:lnTo>
                  <a:pt x="479" y="114"/>
                </a:lnTo>
                <a:lnTo>
                  <a:pt x="540" y="133"/>
                </a:lnTo>
                <a:lnTo>
                  <a:pt x="600" y="154"/>
                </a:lnTo>
                <a:lnTo>
                  <a:pt x="659" y="177"/>
                </a:lnTo>
                <a:lnTo>
                  <a:pt x="716" y="201"/>
                </a:lnTo>
                <a:lnTo>
                  <a:pt x="821" y="253"/>
                </a:lnTo>
                <a:lnTo>
                  <a:pt x="907" y="312"/>
                </a:lnTo>
                <a:lnTo>
                  <a:pt x="980" y="376"/>
                </a:lnTo>
                <a:lnTo>
                  <a:pt x="1044" y="444"/>
                </a:lnTo>
                <a:lnTo>
                  <a:pt x="1100" y="518"/>
                </a:lnTo>
                <a:lnTo>
                  <a:pt x="1148" y="598"/>
                </a:lnTo>
                <a:lnTo>
                  <a:pt x="1188" y="687"/>
                </a:lnTo>
                <a:lnTo>
                  <a:pt x="1220" y="786"/>
                </a:lnTo>
                <a:lnTo>
                  <a:pt x="1245" y="895"/>
                </a:lnTo>
                <a:lnTo>
                  <a:pt x="1254" y="955"/>
                </a:lnTo>
                <a:lnTo>
                  <a:pt x="1262" y="1018"/>
                </a:lnTo>
                <a:lnTo>
                  <a:pt x="1268" y="1084"/>
                </a:lnTo>
                <a:lnTo>
                  <a:pt x="1273" y="1154"/>
                </a:lnTo>
                <a:lnTo>
                  <a:pt x="1275" y="1227"/>
                </a:lnTo>
                <a:lnTo>
                  <a:pt x="1276" y="1305"/>
                </a:lnTo>
                <a:lnTo>
                  <a:pt x="1276" y="5251"/>
                </a:lnTo>
                <a:lnTo>
                  <a:pt x="1286" y="5224"/>
                </a:lnTo>
                <a:lnTo>
                  <a:pt x="1323" y="5144"/>
                </a:lnTo>
                <a:lnTo>
                  <a:pt x="1369" y="5068"/>
                </a:lnTo>
                <a:lnTo>
                  <a:pt x="1423" y="4996"/>
                </a:lnTo>
                <a:lnTo>
                  <a:pt x="1463" y="4951"/>
                </a:lnTo>
                <a:lnTo>
                  <a:pt x="1506" y="4908"/>
                </a:lnTo>
                <a:lnTo>
                  <a:pt x="1551" y="4868"/>
                </a:lnTo>
                <a:lnTo>
                  <a:pt x="1598" y="4830"/>
                </a:lnTo>
                <a:lnTo>
                  <a:pt x="1647" y="4795"/>
                </a:lnTo>
                <a:lnTo>
                  <a:pt x="1712" y="4754"/>
                </a:lnTo>
                <a:lnTo>
                  <a:pt x="1782" y="4718"/>
                </a:lnTo>
                <a:lnTo>
                  <a:pt x="1856" y="4686"/>
                </a:lnTo>
                <a:lnTo>
                  <a:pt x="1935" y="4659"/>
                </a:lnTo>
                <a:lnTo>
                  <a:pt x="2017" y="4638"/>
                </a:lnTo>
                <a:lnTo>
                  <a:pt x="2102" y="4622"/>
                </a:lnTo>
                <a:lnTo>
                  <a:pt x="2160" y="4615"/>
                </a:lnTo>
                <a:lnTo>
                  <a:pt x="2160" y="0"/>
                </a:lnTo>
                <a:lnTo>
                  <a:pt x="0" y="0"/>
                </a:lnTo>
              </a:path>
            </a:pathLst>
          </a:custGeom>
          <a:solidFill>
            <a:srgbClr val="DCF0EE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 b="1"/>
          </a:p>
        </p:txBody>
      </p:sp>
      <p:grpSp>
        <p:nvGrpSpPr>
          <p:cNvPr id="26" name="Group 25"/>
          <p:cNvGrpSpPr/>
          <p:nvPr/>
        </p:nvGrpSpPr>
        <p:grpSpPr bwMode="auto">
          <a:xfrm>
            <a:off x="9199717" y="104066"/>
            <a:ext cx="3344420" cy="7192286"/>
            <a:chOff x="6055" y="4723"/>
            <a:chExt cx="4847" cy="10641"/>
          </a:xfrm>
          <a:solidFill>
            <a:srgbClr val="C7E7E2"/>
          </a:solidFill>
        </p:grpSpPr>
        <p:sp>
          <p:nvSpPr>
            <p:cNvPr id="29" name="Freeform 5579"/>
            <p:cNvSpPr/>
            <p:nvPr/>
          </p:nvSpPr>
          <p:spPr bwMode="auto">
            <a:xfrm>
              <a:off x="6055" y="4723"/>
              <a:ext cx="4847" cy="10641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27" name="Group 26"/>
          <p:cNvGrpSpPr/>
          <p:nvPr/>
        </p:nvGrpSpPr>
        <p:grpSpPr bwMode="auto">
          <a:xfrm>
            <a:off x="11054742" y="-1"/>
            <a:ext cx="1489706" cy="3545765"/>
            <a:chOff x="8754" y="0"/>
            <a:chExt cx="2159" cy="5251"/>
          </a:xfrm>
          <a:solidFill>
            <a:srgbClr val="C7E7E2"/>
          </a:solidFill>
        </p:grpSpPr>
        <p:sp>
          <p:nvSpPr>
            <p:cNvPr id="28" name="Freeform 5577"/>
            <p:cNvSpPr/>
            <p:nvPr/>
          </p:nvSpPr>
          <p:spPr bwMode="auto">
            <a:xfrm>
              <a:off x="8754" y="0"/>
              <a:ext cx="2159" cy="5251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6292" y="-24574"/>
            <a:ext cx="3344420" cy="7449566"/>
            <a:chOff x="9316292" y="-24574"/>
            <a:chExt cx="3344420" cy="7449566"/>
          </a:xfrm>
          <a:solidFill>
            <a:srgbClr val="ACDCD4"/>
          </a:solidFill>
        </p:grpSpPr>
        <p:grpSp>
          <p:nvGrpSpPr>
            <p:cNvPr id="22" name="Group 21"/>
            <p:cNvGrpSpPr/>
            <p:nvPr/>
          </p:nvGrpSpPr>
          <p:grpSpPr bwMode="auto">
            <a:xfrm>
              <a:off x="9316292" y="78170"/>
              <a:ext cx="3344420" cy="7346822"/>
              <a:chOff x="5910" y="4723"/>
              <a:chExt cx="4847" cy="10641"/>
            </a:xfrm>
            <a:grpFill/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24574"/>
              <a:ext cx="1489706" cy="3618393"/>
              <a:chOff x="8598" y="0"/>
              <a:chExt cx="2159" cy="5251"/>
            </a:xfrm>
            <a:grpFill/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5" name="Freeform: Shape 4"/>
          <p:cNvSpPr/>
          <p:nvPr/>
        </p:nvSpPr>
        <p:spPr>
          <a:xfrm>
            <a:off x="1202383" y="275777"/>
            <a:ext cx="4171539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AFDED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32921" y="413466"/>
            <a:ext cx="4996928" cy="561750"/>
            <a:chOff x="3455153" y="962320"/>
            <a:chExt cx="4996928" cy="561750"/>
          </a:xfrm>
        </p:grpSpPr>
        <p:sp>
          <p:nvSpPr>
            <p:cNvPr id="10" name="TextBox 9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55153" y="970072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00A68B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Câu chuyện STEM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00A68B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1" y="46990"/>
            <a:ext cx="1261872" cy="1342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31" name="Speech Bubble: Oval 30"/>
          <p:cNvSpPr/>
          <p:nvPr/>
        </p:nvSpPr>
        <p:spPr>
          <a:xfrm flipH="1">
            <a:off x="5682816" y="1394211"/>
            <a:ext cx="5173206" cy="2370701"/>
          </a:xfrm>
          <a:custGeom>
            <a:avLst/>
            <a:gdLst>
              <a:gd name="connsiteX0" fmla="*/ 8249 w 6202065"/>
              <a:gd name="connsiteY0" fmla="*/ 2821703 h 2370701"/>
              <a:gd name="connsiteX1" fmla="*/ 838753 w 6202065"/>
              <a:gd name="connsiteY1" fmla="*/ 1996076 h 2370701"/>
              <a:gd name="connsiteX2" fmla="*/ 2564744 w 6202065"/>
              <a:gd name="connsiteY2" fmla="*/ 17859 h 2370701"/>
              <a:gd name="connsiteX3" fmla="*/ 4830876 w 6202065"/>
              <a:gd name="connsiteY3" fmla="*/ 201560 h 2370701"/>
              <a:gd name="connsiteX4" fmla="*/ 3891269 w 6202065"/>
              <a:gd name="connsiteY4" fmla="*/ 2331568 h 2370701"/>
              <a:gd name="connsiteX5" fmla="*/ 1798011 w 6202065"/>
              <a:gd name="connsiteY5" fmla="*/ 2260980 h 2370701"/>
              <a:gd name="connsiteX6" fmla="*/ 8249 w 6202065"/>
              <a:gd name="connsiteY6" fmla="*/ 2821703 h 2370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2065" h="2370701" fill="none" extrusionOk="0">
                <a:moveTo>
                  <a:pt x="8249" y="2821703"/>
                </a:moveTo>
                <a:cubicBezTo>
                  <a:pt x="52332" y="2677695"/>
                  <a:pt x="665111" y="2121979"/>
                  <a:pt x="838753" y="1996076"/>
                </a:cubicBezTo>
                <a:cubicBezTo>
                  <a:pt x="-921135" y="1202387"/>
                  <a:pt x="-133298" y="208556"/>
                  <a:pt x="2564744" y="17859"/>
                </a:cubicBezTo>
                <a:cubicBezTo>
                  <a:pt x="3302028" y="-110562"/>
                  <a:pt x="4288526" y="69641"/>
                  <a:pt x="4830876" y="201560"/>
                </a:cubicBezTo>
                <a:cubicBezTo>
                  <a:pt x="6924266" y="568083"/>
                  <a:pt x="6693914" y="2014177"/>
                  <a:pt x="3891269" y="2331568"/>
                </a:cubicBezTo>
                <a:cubicBezTo>
                  <a:pt x="3284479" y="2416880"/>
                  <a:pt x="2449113" y="2404696"/>
                  <a:pt x="1798011" y="2260980"/>
                </a:cubicBezTo>
                <a:cubicBezTo>
                  <a:pt x="1116529" y="2650018"/>
                  <a:pt x="346718" y="2721920"/>
                  <a:pt x="8249" y="2821703"/>
                </a:cubicBezTo>
                <a:close/>
              </a:path>
              <a:path w="6202065" h="2370701" stroke="0" extrusionOk="0">
                <a:moveTo>
                  <a:pt x="8249" y="2821703"/>
                </a:moveTo>
                <a:cubicBezTo>
                  <a:pt x="76677" y="2686277"/>
                  <a:pt x="568346" y="2168243"/>
                  <a:pt x="838753" y="1996076"/>
                </a:cubicBezTo>
                <a:cubicBezTo>
                  <a:pt x="-638907" y="1512810"/>
                  <a:pt x="186208" y="153620"/>
                  <a:pt x="2564744" y="17859"/>
                </a:cubicBezTo>
                <a:cubicBezTo>
                  <a:pt x="3277954" y="-38554"/>
                  <a:pt x="4184636" y="24465"/>
                  <a:pt x="4830876" y="201560"/>
                </a:cubicBezTo>
                <a:cubicBezTo>
                  <a:pt x="6986695" y="578300"/>
                  <a:pt x="6610625" y="2201474"/>
                  <a:pt x="3891269" y="2331568"/>
                </a:cubicBezTo>
                <a:cubicBezTo>
                  <a:pt x="3185895" y="2397958"/>
                  <a:pt x="2449290" y="2322333"/>
                  <a:pt x="1798011" y="2260980"/>
                </a:cubicBezTo>
                <a:cubicBezTo>
                  <a:pt x="1137926" y="2540593"/>
                  <a:pt x="793195" y="2536214"/>
                  <a:pt x="8249" y="2821703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3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endParaRPr lang="en-US" sz="3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300" b="1" dirty="0">
                <a:solidFill>
                  <a:srgbClr val="00A47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CÂU CHUYỆN STEM</a:t>
            </a:r>
            <a:endParaRPr lang="en-US" sz="3300" b="1" dirty="0">
              <a:solidFill>
                <a:srgbClr val="00A47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vi-VN" sz="33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</a:t>
            </a:r>
            <a:r>
              <a:rPr lang="vi-VN" sz="33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trang </a:t>
            </a:r>
            <a:r>
              <a:rPr lang="en-US" sz="33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88</a:t>
            </a:r>
            <a:r>
              <a:rPr lang="vi-VN" sz="33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3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316292" y="4027653"/>
            <a:ext cx="2545908" cy="2406857"/>
            <a:chOff x="-38038" y="3872700"/>
            <a:chExt cx="2545908" cy="2406857"/>
          </a:xfrm>
        </p:grpSpPr>
        <p:sp>
          <p:nvSpPr>
            <p:cNvPr id="38" name="Oval 37"/>
            <p:cNvSpPr/>
            <p:nvPr/>
          </p:nvSpPr>
          <p:spPr>
            <a:xfrm>
              <a:off x="-38038" y="5702147"/>
              <a:ext cx="2161987" cy="57741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9" t="8116" r="5383" b="10003"/>
            <a:stretch>
              <a:fillRect/>
            </a:stretch>
          </p:blipFill>
          <p:spPr>
            <a:xfrm>
              <a:off x="376651" y="3872700"/>
              <a:ext cx="2131219" cy="2365659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827" y="1184770"/>
            <a:ext cx="4074237" cy="5208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5" grpId="0" animBg="1"/>
      <p:bldP spid="5" grpId="1" animBg="1"/>
      <p:bldP spid="31" grpId="0" animBg="1"/>
      <p:bldP spid="3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461734" y="-569572"/>
            <a:ext cx="3593475" cy="7475319"/>
            <a:chOff x="-461734" y="-569572"/>
            <a:chExt cx="3593475" cy="7475319"/>
          </a:xfrm>
        </p:grpSpPr>
        <p:grpSp>
          <p:nvGrpSpPr>
            <p:cNvPr id="68" name="Group 67"/>
            <p:cNvGrpSpPr/>
            <p:nvPr/>
          </p:nvGrpSpPr>
          <p:grpSpPr>
            <a:xfrm>
              <a:off x="-212990" y="-331653"/>
              <a:ext cx="3344731" cy="7237400"/>
              <a:chOff x="-212990" y="-360681"/>
              <a:chExt cx="3344731" cy="7237400"/>
            </a:xfrm>
            <a:solidFill>
              <a:srgbClr val="FEE7E2"/>
            </a:solidFill>
          </p:grpSpPr>
          <p:sp>
            <p:nvSpPr>
              <p:cNvPr id="17" name="Freeform 5579"/>
              <p:cNvSpPr/>
              <p:nvPr/>
            </p:nvSpPr>
            <p:spPr bwMode="auto">
              <a:xfrm rot="10800000">
                <a:off x="-212679" y="-360681"/>
                <a:ext cx="3344420" cy="7032524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5" name="Group 14"/>
              <p:cNvGrpSpPr/>
              <p:nvPr/>
            </p:nvGrpSpPr>
            <p:grpSpPr bwMode="auto">
              <a:xfrm rot="10800000">
                <a:off x="-212990" y="3356161"/>
                <a:ext cx="1489706" cy="3520558"/>
                <a:chOff x="8782" y="-151"/>
                <a:chExt cx="2159" cy="5327"/>
              </a:xfrm>
              <a:grpFill/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151"/>
                  <a:ext cx="2159" cy="5327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69" name="Group 68"/>
            <p:cNvGrpSpPr/>
            <p:nvPr/>
          </p:nvGrpSpPr>
          <p:grpSpPr>
            <a:xfrm>
              <a:off x="-345470" y="-440932"/>
              <a:ext cx="3344731" cy="7346679"/>
              <a:chOff x="-345470" y="-469960"/>
              <a:chExt cx="3344731" cy="7376013"/>
            </a:xfrm>
            <a:solidFill>
              <a:srgbClr val="FDD3CB"/>
            </a:solidFill>
          </p:grpSpPr>
          <p:sp>
            <p:nvSpPr>
              <p:cNvPr id="13" name="Freeform 5579"/>
              <p:cNvSpPr/>
              <p:nvPr/>
            </p:nvSpPr>
            <p:spPr bwMode="auto">
              <a:xfrm rot="10800000">
                <a:off x="-345159" y="-469960"/>
                <a:ext cx="3344420" cy="7192286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11" name="Group 10"/>
              <p:cNvGrpSpPr/>
              <p:nvPr/>
            </p:nvGrpSpPr>
            <p:grpSpPr bwMode="auto">
              <a:xfrm rot="10800000">
                <a:off x="-345470" y="3280626"/>
                <a:ext cx="1489706" cy="3625427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-461734" y="-569572"/>
              <a:ext cx="3344420" cy="7475319"/>
              <a:chOff x="-461734" y="-598600"/>
              <a:chExt cx="3344420" cy="7580186"/>
            </a:xfrm>
            <a:solidFill>
              <a:srgbClr val="FCC5BA"/>
            </a:solidFill>
          </p:grpSpPr>
          <p:sp>
            <p:nvSpPr>
              <p:cNvPr id="9" name="Freeform 5579"/>
              <p:cNvSpPr/>
              <p:nvPr/>
            </p:nvSpPr>
            <p:spPr bwMode="auto">
              <a:xfrm rot="10800000">
                <a:off x="-461734" y="-598600"/>
                <a:ext cx="3344420" cy="7346822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  <p:grpSp>
            <p:nvGrpSpPr>
              <p:cNvPr id="7" name="Group 6"/>
              <p:cNvGrpSpPr/>
              <p:nvPr/>
            </p:nvGrpSpPr>
            <p:grpSpPr bwMode="auto">
              <a:xfrm rot="10800000">
                <a:off x="-454455" y="3232573"/>
                <a:ext cx="1489706" cy="3749013"/>
                <a:chOff x="8598" y="-179"/>
                <a:chExt cx="2159" cy="5430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-179"/>
                  <a:ext cx="2159" cy="5430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6" name="Group 5"/>
          <p:cNvGrpSpPr/>
          <p:nvPr/>
        </p:nvGrpSpPr>
        <p:grpSpPr>
          <a:xfrm>
            <a:off x="9067237" y="-18877"/>
            <a:ext cx="3593475" cy="7414841"/>
            <a:chOff x="9067237" y="-18877"/>
            <a:chExt cx="3593475" cy="7414841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5598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5696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18877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1265" y="1909010"/>
            <a:ext cx="10705504" cy="2359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434" y="4485952"/>
            <a:ext cx="2044165" cy="213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1946697" y="5793599"/>
            <a:ext cx="2161987" cy="57741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-212990" y="-317139"/>
            <a:ext cx="3344731" cy="7237400"/>
            <a:chOff x="-212990" y="-360681"/>
            <a:chExt cx="3344731" cy="7237400"/>
          </a:xfrm>
          <a:solidFill>
            <a:srgbClr val="FEE7E2"/>
          </a:solidFill>
        </p:grpSpPr>
        <p:sp>
          <p:nvSpPr>
            <p:cNvPr id="17" name="Freeform 5579"/>
            <p:cNvSpPr/>
            <p:nvPr/>
          </p:nvSpPr>
          <p:spPr bwMode="auto">
            <a:xfrm rot="10800000">
              <a:off x="-212679" y="-36068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5" name="Group 14"/>
            <p:cNvGrpSpPr/>
            <p:nvPr/>
          </p:nvGrpSpPr>
          <p:grpSpPr bwMode="auto">
            <a:xfrm rot="10800000">
              <a:off x="-212990" y="3356161"/>
              <a:ext cx="1489706" cy="3520558"/>
              <a:chOff x="8782" y="-151"/>
              <a:chExt cx="2159" cy="5327"/>
            </a:xfrm>
            <a:grpFill/>
          </p:grpSpPr>
          <p:sp>
            <p:nvSpPr>
              <p:cNvPr id="16" name="Freeform 5577"/>
              <p:cNvSpPr/>
              <p:nvPr/>
            </p:nvSpPr>
            <p:spPr bwMode="auto">
              <a:xfrm>
                <a:off x="8782" y="-151"/>
                <a:ext cx="2159" cy="5327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-345470" y="-426418"/>
            <a:ext cx="3344731" cy="7346679"/>
            <a:chOff x="-345470" y="-469960"/>
            <a:chExt cx="3344731" cy="7376013"/>
          </a:xfrm>
          <a:solidFill>
            <a:srgbClr val="FDD3CB"/>
          </a:solidFill>
        </p:grpSpPr>
        <p:sp>
          <p:nvSpPr>
            <p:cNvPr id="13" name="Freeform 5579"/>
            <p:cNvSpPr/>
            <p:nvPr/>
          </p:nvSpPr>
          <p:spPr bwMode="auto">
            <a:xfrm rot="10800000">
              <a:off x="-345159" y="-469960"/>
              <a:ext cx="3344420" cy="7192286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11" name="Group 10"/>
            <p:cNvGrpSpPr/>
            <p:nvPr/>
          </p:nvGrpSpPr>
          <p:grpSpPr bwMode="auto">
            <a:xfrm rot="10800000">
              <a:off x="-345470" y="3280626"/>
              <a:ext cx="1489706" cy="3625427"/>
              <a:chOff x="8754" y="0"/>
              <a:chExt cx="2159" cy="5251"/>
            </a:xfrm>
            <a:grpFill/>
          </p:grpSpPr>
          <p:sp>
            <p:nvSpPr>
              <p:cNvPr id="12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-461734" y="-555058"/>
            <a:ext cx="3344420" cy="7475319"/>
            <a:chOff x="-461734" y="-598600"/>
            <a:chExt cx="3344420" cy="7580186"/>
          </a:xfrm>
          <a:solidFill>
            <a:srgbClr val="FCC5BA"/>
          </a:solidFill>
        </p:grpSpPr>
        <p:sp>
          <p:nvSpPr>
            <p:cNvPr id="9" name="Freeform 5579"/>
            <p:cNvSpPr/>
            <p:nvPr/>
          </p:nvSpPr>
          <p:spPr bwMode="auto">
            <a:xfrm rot="10800000">
              <a:off x="-461734" y="-598600"/>
              <a:ext cx="3344420" cy="7346822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7" name="Group 6"/>
            <p:cNvGrpSpPr/>
            <p:nvPr/>
          </p:nvGrpSpPr>
          <p:grpSpPr bwMode="auto">
            <a:xfrm rot="10800000">
              <a:off x="-454455" y="3232573"/>
              <a:ext cx="1489706" cy="3749013"/>
              <a:chOff x="8598" y="-179"/>
              <a:chExt cx="2159" cy="5430"/>
            </a:xfrm>
            <a:grpFill/>
          </p:grpSpPr>
          <p:sp>
            <p:nvSpPr>
              <p:cNvPr id="8" name="Freeform 5577"/>
              <p:cNvSpPr/>
              <p:nvPr/>
            </p:nvSpPr>
            <p:spPr bwMode="auto">
              <a:xfrm>
                <a:off x="8598" y="-179"/>
                <a:ext cx="2159" cy="5430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067237" y="-53602"/>
            <a:ext cx="3593475" cy="7449566"/>
            <a:chOff x="9067237" y="-53602"/>
            <a:chExt cx="3593475" cy="7449566"/>
          </a:xfrm>
        </p:grpSpPr>
        <p:sp>
          <p:nvSpPr>
            <p:cNvPr id="33" name="Freeform 5579"/>
            <p:cNvSpPr/>
            <p:nvPr/>
          </p:nvSpPr>
          <p:spPr bwMode="auto">
            <a:xfrm>
              <a:off x="9067237" y="125521"/>
              <a:ext cx="3344420" cy="7032524"/>
            </a:xfrm>
            <a:custGeom>
              <a:avLst/>
              <a:gdLst>
                <a:gd name="T0" fmla="+- 0 10882 6094"/>
                <a:gd name="T1" fmla="*/ T0 w 4847"/>
                <a:gd name="T2" fmla="+- 0 4733 4723"/>
                <a:gd name="T3" fmla="*/ 4733 h 10641"/>
                <a:gd name="T4" fmla="+- 0 10764 6094"/>
                <a:gd name="T5" fmla="*/ T4 w 4847"/>
                <a:gd name="T6" fmla="+- 0 4762 4723"/>
                <a:gd name="T7" fmla="*/ 4762 h 10641"/>
                <a:gd name="T8" fmla="+- 0 10651 6094"/>
                <a:gd name="T9" fmla="*/ T8 w 4847"/>
                <a:gd name="T10" fmla="+- 0 4804 4723"/>
                <a:gd name="T11" fmla="*/ 4804 h 10641"/>
                <a:gd name="T12" fmla="+- 0 10542 6094"/>
                <a:gd name="T13" fmla="*/ T12 w 4847"/>
                <a:gd name="T14" fmla="+- 0 4859 4723"/>
                <a:gd name="T15" fmla="*/ 4859 h 10641"/>
                <a:gd name="T16" fmla="+- 0 10437 6094"/>
                <a:gd name="T17" fmla="*/ T16 w 4847"/>
                <a:gd name="T18" fmla="+- 0 4929 4723"/>
                <a:gd name="T19" fmla="*/ 4929 h 10641"/>
                <a:gd name="T20" fmla="+- 0 10331 6094"/>
                <a:gd name="T21" fmla="*/ T20 w 4847"/>
                <a:gd name="T22" fmla="+- 0 5022 4723"/>
                <a:gd name="T23" fmla="*/ 5022 h 10641"/>
                <a:gd name="T24" fmla="+- 0 10231 6094"/>
                <a:gd name="T25" fmla="*/ T24 w 4847"/>
                <a:gd name="T26" fmla="+- 0 5140 4723"/>
                <a:gd name="T27" fmla="*/ 5140 h 10641"/>
                <a:gd name="T28" fmla="+- 0 10150 6094"/>
                <a:gd name="T29" fmla="*/ T28 w 4847"/>
                <a:gd name="T30" fmla="+- 0 5280 4723"/>
                <a:gd name="T31" fmla="*/ 5280 h 10641"/>
                <a:gd name="T32" fmla="+- 0 10093 6094"/>
                <a:gd name="T33" fmla="*/ T32 w 4847"/>
                <a:gd name="T34" fmla="+- 0 5447 4723"/>
                <a:gd name="T35" fmla="*/ 5447 h 10641"/>
                <a:gd name="T36" fmla="+- 0 10062 6094"/>
                <a:gd name="T37" fmla="*/ T36 w 4847"/>
                <a:gd name="T38" fmla="+- 0 5643 4723"/>
                <a:gd name="T39" fmla="*/ 5643 h 10641"/>
                <a:gd name="T40" fmla="+- 0 10058 6094"/>
                <a:gd name="T41" fmla="*/ T40 w 4847"/>
                <a:gd name="T42" fmla="+- 0 13340 4723"/>
                <a:gd name="T43" fmla="*/ 13340 h 10641"/>
                <a:gd name="T44" fmla="+- 0 10058 6094"/>
                <a:gd name="T45" fmla="*/ T44 w 4847"/>
                <a:gd name="T46" fmla="+- 0 13436 4723"/>
                <a:gd name="T47" fmla="*/ 13436 h 10641"/>
                <a:gd name="T48" fmla="+- 0 10059 6094"/>
                <a:gd name="T49" fmla="*/ T48 w 4847"/>
                <a:gd name="T50" fmla="+- 0 13580 4723"/>
                <a:gd name="T51" fmla="*/ 13580 h 10641"/>
                <a:gd name="T52" fmla="+- 0 10059 6094"/>
                <a:gd name="T53" fmla="*/ T52 w 4847"/>
                <a:gd name="T54" fmla="+- 0 13722 4723"/>
                <a:gd name="T55" fmla="*/ 13722 h 10641"/>
                <a:gd name="T56" fmla="+- 0 10051 6094"/>
                <a:gd name="T57" fmla="*/ T56 w 4847"/>
                <a:gd name="T58" fmla="+- 0 13899 4723"/>
                <a:gd name="T59" fmla="*/ 13899 h 10641"/>
                <a:gd name="T60" fmla="+- 0 10025 6094"/>
                <a:gd name="T61" fmla="*/ T60 w 4847"/>
                <a:gd name="T62" fmla="+- 0 14054 4723"/>
                <a:gd name="T63" fmla="*/ 14054 h 10641"/>
                <a:gd name="T64" fmla="+- 0 9971 6094"/>
                <a:gd name="T65" fmla="*/ T64 w 4847"/>
                <a:gd name="T66" fmla="+- 0 14178 4723"/>
                <a:gd name="T67" fmla="*/ 14178 h 10641"/>
                <a:gd name="T68" fmla="+- 0 9882 6094"/>
                <a:gd name="T69" fmla="*/ T68 w 4847"/>
                <a:gd name="T70" fmla="+- 0 14278 4723"/>
                <a:gd name="T71" fmla="*/ 14278 h 10641"/>
                <a:gd name="T72" fmla="+- 0 9771 6094"/>
                <a:gd name="T73" fmla="*/ T72 w 4847"/>
                <a:gd name="T74" fmla="+- 0 14352 4723"/>
                <a:gd name="T75" fmla="*/ 14352 h 10641"/>
                <a:gd name="T76" fmla="+- 0 9641 6094"/>
                <a:gd name="T77" fmla="*/ T76 w 4847"/>
                <a:gd name="T78" fmla="+- 0 14402 4723"/>
                <a:gd name="T79" fmla="*/ 14402 h 10641"/>
                <a:gd name="T80" fmla="+- 0 9493 6094"/>
                <a:gd name="T81" fmla="*/ T80 w 4847"/>
                <a:gd name="T82" fmla="+- 0 14430 4723"/>
                <a:gd name="T83" fmla="*/ 14430 h 10641"/>
                <a:gd name="T84" fmla="+- 0 9330 6094"/>
                <a:gd name="T85" fmla="*/ T84 w 4847"/>
                <a:gd name="T86" fmla="+- 0 14438 4723"/>
                <a:gd name="T87" fmla="*/ 14438 h 10641"/>
                <a:gd name="T88" fmla="+- 0 7147 6094"/>
                <a:gd name="T89" fmla="*/ T88 w 4847"/>
                <a:gd name="T90" fmla="+- 0 14439 4723"/>
                <a:gd name="T91" fmla="*/ 14439 h 10641"/>
                <a:gd name="T92" fmla="+- 0 6984 6094"/>
                <a:gd name="T93" fmla="*/ T92 w 4847"/>
                <a:gd name="T94" fmla="+- 0 14448 4723"/>
                <a:gd name="T95" fmla="*/ 14448 h 10641"/>
                <a:gd name="T96" fmla="+- 0 6800 6094"/>
                <a:gd name="T97" fmla="*/ T96 w 4847"/>
                <a:gd name="T98" fmla="+- 0 14477 4723"/>
                <a:gd name="T99" fmla="*/ 14477 h 10641"/>
                <a:gd name="T100" fmla="+- 0 6608 6094"/>
                <a:gd name="T101" fmla="*/ T100 w 4847"/>
                <a:gd name="T102" fmla="+- 0 14536 4723"/>
                <a:gd name="T103" fmla="*/ 14536 h 10641"/>
                <a:gd name="T104" fmla="+- 0 6422 6094"/>
                <a:gd name="T105" fmla="*/ T104 w 4847"/>
                <a:gd name="T106" fmla="+- 0 14638 4723"/>
                <a:gd name="T107" fmla="*/ 14638 h 10641"/>
                <a:gd name="T108" fmla="+- 0 6267 6094"/>
                <a:gd name="T109" fmla="*/ T108 w 4847"/>
                <a:gd name="T110" fmla="+- 0 14788 4723"/>
                <a:gd name="T111" fmla="*/ 14788 h 10641"/>
                <a:gd name="T112" fmla="+- 0 6170 6094"/>
                <a:gd name="T113" fmla="*/ T112 w 4847"/>
                <a:gd name="T114" fmla="+- 0 14969 4723"/>
                <a:gd name="T115" fmla="*/ 14969 h 10641"/>
                <a:gd name="T116" fmla="+- 0 6118 6094"/>
                <a:gd name="T117" fmla="*/ T116 w 4847"/>
                <a:gd name="T118" fmla="+- 0 15147 4723"/>
                <a:gd name="T119" fmla="*/ 15147 h 10641"/>
                <a:gd name="T120" fmla="+- 0 6098 6094"/>
                <a:gd name="T121" fmla="*/ T120 w 4847"/>
                <a:gd name="T122" fmla="+- 0 15288 4723"/>
                <a:gd name="T123" fmla="*/ 15288 h 10641"/>
                <a:gd name="T124" fmla="+- 0 6094 6094"/>
                <a:gd name="T125" fmla="*/ T124 w 4847"/>
                <a:gd name="T126" fmla="+- 0 15364 4723"/>
                <a:gd name="T127" fmla="*/ 15364 h 10641"/>
                <a:gd name="T128" fmla="+- 0 10942 6094"/>
                <a:gd name="T129" fmla="*/ T128 w 4847"/>
                <a:gd name="T130" fmla="+- 0 4723 4723"/>
                <a:gd name="T131" fmla="*/ 4723 h 106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</a:cxnLst>
              <a:rect l="0" t="0" r="r" b="b"/>
              <a:pathLst>
                <a:path w="4847" h="10641">
                  <a:moveTo>
                    <a:pt x="4848" y="0"/>
                  </a:moveTo>
                  <a:lnTo>
                    <a:pt x="4788" y="10"/>
                  </a:lnTo>
                  <a:lnTo>
                    <a:pt x="4729" y="23"/>
                  </a:lnTo>
                  <a:lnTo>
                    <a:pt x="4670" y="39"/>
                  </a:lnTo>
                  <a:lnTo>
                    <a:pt x="4613" y="58"/>
                  </a:lnTo>
                  <a:lnTo>
                    <a:pt x="4557" y="81"/>
                  </a:lnTo>
                  <a:lnTo>
                    <a:pt x="4502" y="107"/>
                  </a:lnTo>
                  <a:lnTo>
                    <a:pt x="4448" y="136"/>
                  </a:lnTo>
                  <a:lnTo>
                    <a:pt x="4395" y="169"/>
                  </a:lnTo>
                  <a:lnTo>
                    <a:pt x="4343" y="206"/>
                  </a:lnTo>
                  <a:lnTo>
                    <a:pt x="4293" y="247"/>
                  </a:lnTo>
                  <a:lnTo>
                    <a:pt x="4237" y="299"/>
                  </a:lnTo>
                  <a:lnTo>
                    <a:pt x="4185" y="355"/>
                  </a:lnTo>
                  <a:lnTo>
                    <a:pt x="4137" y="417"/>
                  </a:lnTo>
                  <a:lnTo>
                    <a:pt x="4094" y="484"/>
                  </a:lnTo>
                  <a:lnTo>
                    <a:pt x="4056" y="557"/>
                  </a:lnTo>
                  <a:lnTo>
                    <a:pt x="4024" y="637"/>
                  </a:lnTo>
                  <a:lnTo>
                    <a:pt x="3999" y="724"/>
                  </a:lnTo>
                  <a:lnTo>
                    <a:pt x="3980" y="818"/>
                  </a:lnTo>
                  <a:lnTo>
                    <a:pt x="3968" y="920"/>
                  </a:lnTo>
                  <a:lnTo>
                    <a:pt x="3964" y="1029"/>
                  </a:lnTo>
                  <a:lnTo>
                    <a:pt x="3964" y="8617"/>
                  </a:lnTo>
                  <a:lnTo>
                    <a:pt x="3964" y="8665"/>
                  </a:lnTo>
                  <a:lnTo>
                    <a:pt x="3964" y="8713"/>
                  </a:lnTo>
                  <a:lnTo>
                    <a:pt x="3964" y="8761"/>
                  </a:lnTo>
                  <a:lnTo>
                    <a:pt x="3965" y="8857"/>
                  </a:lnTo>
                  <a:lnTo>
                    <a:pt x="3966" y="8905"/>
                  </a:lnTo>
                  <a:lnTo>
                    <a:pt x="3965" y="8999"/>
                  </a:lnTo>
                  <a:lnTo>
                    <a:pt x="3963" y="9090"/>
                  </a:lnTo>
                  <a:lnTo>
                    <a:pt x="3957" y="9176"/>
                  </a:lnTo>
                  <a:lnTo>
                    <a:pt x="3947" y="9257"/>
                  </a:lnTo>
                  <a:lnTo>
                    <a:pt x="3931" y="9331"/>
                  </a:lnTo>
                  <a:lnTo>
                    <a:pt x="3908" y="9398"/>
                  </a:lnTo>
                  <a:lnTo>
                    <a:pt x="3877" y="9455"/>
                  </a:lnTo>
                  <a:lnTo>
                    <a:pt x="3835" y="9509"/>
                  </a:lnTo>
                  <a:lnTo>
                    <a:pt x="3788" y="9555"/>
                  </a:lnTo>
                  <a:lnTo>
                    <a:pt x="3735" y="9595"/>
                  </a:lnTo>
                  <a:lnTo>
                    <a:pt x="3677" y="9629"/>
                  </a:lnTo>
                  <a:lnTo>
                    <a:pt x="3614" y="9657"/>
                  </a:lnTo>
                  <a:lnTo>
                    <a:pt x="3547" y="9679"/>
                  </a:lnTo>
                  <a:lnTo>
                    <a:pt x="3475" y="9695"/>
                  </a:lnTo>
                  <a:lnTo>
                    <a:pt x="3399" y="9707"/>
                  </a:lnTo>
                  <a:lnTo>
                    <a:pt x="3319" y="9713"/>
                  </a:lnTo>
                  <a:lnTo>
                    <a:pt x="3236" y="9715"/>
                  </a:lnTo>
                  <a:lnTo>
                    <a:pt x="1123" y="9715"/>
                  </a:lnTo>
                  <a:lnTo>
                    <a:pt x="1053" y="9716"/>
                  </a:lnTo>
                  <a:lnTo>
                    <a:pt x="975" y="9719"/>
                  </a:lnTo>
                  <a:lnTo>
                    <a:pt x="890" y="9725"/>
                  </a:lnTo>
                  <a:lnTo>
                    <a:pt x="800" y="9737"/>
                  </a:lnTo>
                  <a:lnTo>
                    <a:pt x="706" y="9754"/>
                  </a:lnTo>
                  <a:lnTo>
                    <a:pt x="610" y="9779"/>
                  </a:lnTo>
                  <a:lnTo>
                    <a:pt x="514" y="9813"/>
                  </a:lnTo>
                  <a:lnTo>
                    <a:pt x="419" y="9858"/>
                  </a:lnTo>
                  <a:lnTo>
                    <a:pt x="328" y="9915"/>
                  </a:lnTo>
                  <a:lnTo>
                    <a:pt x="243" y="9984"/>
                  </a:lnTo>
                  <a:lnTo>
                    <a:pt x="173" y="10065"/>
                  </a:lnTo>
                  <a:lnTo>
                    <a:pt x="118" y="10154"/>
                  </a:lnTo>
                  <a:lnTo>
                    <a:pt x="76" y="10246"/>
                  </a:lnTo>
                  <a:lnTo>
                    <a:pt x="45" y="10337"/>
                  </a:lnTo>
                  <a:lnTo>
                    <a:pt x="24" y="10424"/>
                  </a:lnTo>
                  <a:lnTo>
                    <a:pt x="11" y="10501"/>
                  </a:lnTo>
                  <a:lnTo>
                    <a:pt x="4" y="10565"/>
                  </a:lnTo>
                  <a:lnTo>
                    <a:pt x="0" y="10628"/>
                  </a:lnTo>
                  <a:lnTo>
                    <a:pt x="0" y="10641"/>
                  </a:lnTo>
                  <a:lnTo>
                    <a:pt x="4848" y="10641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sp>
          <p:nvSpPr>
            <p:cNvPr id="32" name="Freeform 5577"/>
            <p:cNvSpPr/>
            <p:nvPr/>
          </p:nvSpPr>
          <p:spPr bwMode="auto">
            <a:xfrm>
              <a:off x="10922262" y="-29127"/>
              <a:ext cx="1489706" cy="3470330"/>
            </a:xfrm>
            <a:custGeom>
              <a:avLst/>
              <a:gdLst>
                <a:gd name="T0" fmla="+- 0 8782 8782"/>
                <a:gd name="T1" fmla="*/ T0 w 2159"/>
                <a:gd name="T2" fmla="*/ 0 h 5251"/>
                <a:gd name="T3" fmla="+- 0 8852 8782"/>
                <a:gd name="T4" fmla="*/ T3 w 2159"/>
                <a:gd name="T5" fmla="*/ 13 h 5251"/>
                <a:gd name="T6" fmla="+- 0 8931 8782"/>
                <a:gd name="T7" fmla="*/ T6 w 2159"/>
                <a:gd name="T8" fmla="*/ 29 h 5251"/>
                <a:gd name="T9" fmla="+- 0 9029 8782"/>
                <a:gd name="T10" fmla="*/ T9 w 2159"/>
                <a:gd name="T11" fmla="*/ 51 h 5251"/>
                <a:gd name="T12" fmla="+- 0 9141 8782"/>
                <a:gd name="T13" fmla="*/ T12 w 2159"/>
                <a:gd name="T14" fmla="*/ 79 h 5251"/>
                <a:gd name="T15" fmla="+- 0 9201 8782"/>
                <a:gd name="T16" fmla="*/ T15 w 2159"/>
                <a:gd name="T17" fmla="*/ 96 h 5251"/>
                <a:gd name="T18" fmla="+- 0 9261 8782"/>
                <a:gd name="T19" fmla="*/ T18 w 2159"/>
                <a:gd name="T20" fmla="*/ 114 h 5251"/>
                <a:gd name="T21" fmla="+- 0 9322 8782"/>
                <a:gd name="T22" fmla="*/ T21 w 2159"/>
                <a:gd name="T23" fmla="*/ 133 h 5251"/>
                <a:gd name="T24" fmla="+- 0 9382 8782"/>
                <a:gd name="T25" fmla="*/ T24 w 2159"/>
                <a:gd name="T26" fmla="*/ 154 h 5251"/>
                <a:gd name="T27" fmla="+- 0 9441 8782"/>
                <a:gd name="T28" fmla="*/ T27 w 2159"/>
                <a:gd name="T29" fmla="*/ 177 h 5251"/>
                <a:gd name="T30" fmla="+- 0 9498 8782"/>
                <a:gd name="T31" fmla="*/ T30 w 2159"/>
                <a:gd name="T32" fmla="*/ 201 h 5251"/>
                <a:gd name="T33" fmla="+- 0 9603 8782"/>
                <a:gd name="T34" fmla="*/ T33 w 2159"/>
                <a:gd name="T35" fmla="*/ 253 h 5251"/>
                <a:gd name="T36" fmla="+- 0 9689 8782"/>
                <a:gd name="T37" fmla="*/ T36 w 2159"/>
                <a:gd name="T38" fmla="*/ 312 h 5251"/>
                <a:gd name="T39" fmla="+- 0 9762 8782"/>
                <a:gd name="T40" fmla="*/ T39 w 2159"/>
                <a:gd name="T41" fmla="*/ 376 h 5251"/>
                <a:gd name="T42" fmla="+- 0 9826 8782"/>
                <a:gd name="T43" fmla="*/ T42 w 2159"/>
                <a:gd name="T44" fmla="*/ 444 h 5251"/>
                <a:gd name="T45" fmla="+- 0 9882 8782"/>
                <a:gd name="T46" fmla="*/ T45 w 2159"/>
                <a:gd name="T47" fmla="*/ 518 h 5251"/>
                <a:gd name="T48" fmla="+- 0 9930 8782"/>
                <a:gd name="T49" fmla="*/ T48 w 2159"/>
                <a:gd name="T50" fmla="*/ 598 h 5251"/>
                <a:gd name="T51" fmla="+- 0 9970 8782"/>
                <a:gd name="T52" fmla="*/ T51 w 2159"/>
                <a:gd name="T53" fmla="*/ 687 h 5251"/>
                <a:gd name="T54" fmla="+- 0 10002 8782"/>
                <a:gd name="T55" fmla="*/ T54 w 2159"/>
                <a:gd name="T56" fmla="*/ 786 h 5251"/>
                <a:gd name="T57" fmla="+- 0 10027 8782"/>
                <a:gd name="T58" fmla="*/ T57 w 2159"/>
                <a:gd name="T59" fmla="*/ 895 h 5251"/>
                <a:gd name="T60" fmla="+- 0 10036 8782"/>
                <a:gd name="T61" fmla="*/ T60 w 2159"/>
                <a:gd name="T62" fmla="*/ 955 h 5251"/>
                <a:gd name="T63" fmla="+- 0 10044 8782"/>
                <a:gd name="T64" fmla="*/ T63 w 2159"/>
                <a:gd name="T65" fmla="*/ 1018 h 5251"/>
                <a:gd name="T66" fmla="+- 0 10050 8782"/>
                <a:gd name="T67" fmla="*/ T66 w 2159"/>
                <a:gd name="T68" fmla="*/ 1084 h 5251"/>
                <a:gd name="T69" fmla="+- 0 10055 8782"/>
                <a:gd name="T70" fmla="*/ T69 w 2159"/>
                <a:gd name="T71" fmla="*/ 1154 h 5251"/>
                <a:gd name="T72" fmla="+- 0 10057 8782"/>
                <a:gd name="T73" fmla="*/ T72 w 2159"/>
                <a:gd name="T74" fmla="*/ 1227 h 5251"/>
                <a:gd name="T75" fmla="+- 0 10058 8782"/>
                <a:gd name="T76" fmla="*/ T75 w 2159"/>
                <a:gd name="T77" fmla="*/ 1305 h 5251"/>
                <a:gd name="T78" fmla="+- 0 10058 8782"/>
                <a:gd name="T79" fmla="*/ T78 w 2159"/>
                <a:gd name="T80" fmla="*/ 5251 h 5251"/>
                <a:gd name="T81" fmla="+- 0 10068 8782"/>
                <a:gd name="T82" fmla="*/ T81 w 2159"/>
                <a:gd name="T83" fmla="*/ 5224 h 5251"/>
                <a:gd name="T84" fmla="+- 0 10105 8782"/>
                <a:gd name="T85" fmla="*/ T84 w 2159"/>
                <a:gd name="T86" fmla="*/ 5144 h 5251"/>
                <a:gd name="T87" fmla="+- 0 10151 8782"/>
                <a:gd name="T88" fmla="*/ T87 w 2159"/>
                <a:gd name="T89" fmla="*/ 5068 h 5251"/>
                <a:gd name="T90" fmla="+- 0 10205 8782"/>
                <a:gd name="T91" fmla="*/ T90 w 2159"/>
                <a:gd name="T92" fmla="*/ 4996 h 5251"/>
                <a:gd name="T93" fmla="+- 0 10245 8782"/>
                <a:gd name="T94" fmla="*/ T93 w 2159"/>
                <a:gd name="T95" fmla="*/ 4951 h 5251"/>
                <a:gd name="T96" fmla="+- 0 10288 8782"/>
                <a:gd name="T97" fmla="*/ T96 w 2159"/>
                <a:gd name="T98" fmla="*/ 4908 h 5251"/>
                <a:gd name="T99" fmla="+- 0 10333 8782"/>
                <a:gd name="T100" fmla="*/ T99 w 2159"/>
                <a:gd name="T101" fmla="*/ 4868 h 5251"/>
                <a:gd name="T102" fmla="+- 0 10380 8782"/>
                <a:gd name="T103" fmla="*/ T102 w 2159"/>
                <a:gd name="T104" fmla="*/ 4830 h 5251"/>
                <a:gd name="T105" fmla="+- 0 10429 8782"/>
                <a:gd name="T106" fmla="*/ T105 w 2159"/>
                <a:gd name="T107" fmla="*/ 4795 h 5251"/>
                <a:gd name="T108" fmla="+- 0 10494 8782"/>
                <a:gd name="T109" fmla="*/ T108 w 2159"/>
                <a:gd name="T110" fmla="*/ 4754 h 5251"/>
                <a:gd name="T111" fmla="+- 0 10564 8782"/>
                <a:gd name="T112" fmla="*/ T111 w 2159"/>
                <a:gd name="T113" fmla="*/ 4718 h 5251"/>
                <a:gd name="T114" fmla="+- 0 10638 8782"/>
                <a:gd name="T115" fmla="*/ T114 w 2159"/>
                <a:gd name="T116" fmla="*/ 4686 h 5251"/>
                <a:gd name="T117" fmla="+- 0 10717 8782"/>
                <a:gd name="T118" fmla="*/ T117 w 2159"/>
                <a:gd name="T119" fmla="*/ 4659 h 5251"/>
                <a:gd name="T120" fmla="+- 0 10799 8782"/>
                <a:gd name="T121" fmla="*/ T120 w 2159"/>
                <a:gd name="T122" fmla="*/ 4638 h 5251"/>
                <a:gd name="T123" fmla="+- 0 10884 8782"/>
                <a:gd name="T124" fmla="*/ T123 w 2159"/>
                <a:gd name="T125" fmla="*/ 4622 h 5251"/>
                <a:gd name="T126" fmla="+- 0 10942 8782"/>
                <a:gd name="T127" fmla="*/ T126 w 2159"/>
                <a:gd name="T128" fmla="*/ 4615 h 5251"/>
                <a:gd name="T129" fmla="+- 0 10942 8782"/>
                <a:gd name="T130" fmla="*/ T129 w 2159"/>
                <a:gd name="T131" fmla="*/ 0 h 5251"/>
                <a:gd name="T132" fmla="+- 0 8782 8782"/>
                <a:gd name="T133" fmla="*/ T132 w 2159"/>
                <a:gd name="T134" fmla="*/ 0 h 5251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  <a:cxn ang="0">
                  <a:pos x="T31" y="T32"/>
                </a:cxn>
                <a:cxn ang="0">
                  <a:pos x="T34" y="T35"/>
                </a:cxn>
                <a:cxn ang="0">
                  <a:pos x="T37" y="T38"/>
                </a:cxn>
                <a:cxn ang="0">
                  <a:pos x="T40" y="T41"/>
                </a:cxn>
                <a:cxn ang="0">
                  <a:pos x="T43" y="T44"/>
                </a:cxn>
                <a:cxn ang="0">
                  <a:pos x="T46" y="T47"/>
                </a:cxn>
                <a:cxn ang="0">
                  <a:pos x="T49" y="T50"/>
                </a:cxn>
                <a:cxn ang="0">
                  <a:pos x="T52" y="T53"/>
                </a:cxn>
                <a:cxn ang="0">
                  <a:pos x="T55" y="T56"/>
                </a:cxn>
                <a:cxn ang="0">
                  <a:pos x="T58" y="T59"/>
                </a:cxn>
                <a:cxn ang="0">
                  <a:pos x="T61" y="T62"/>
                </a:cxn>
                <a:cxn ang="0">
                  <a:pos x="T64" y="T65"/>
                </a:cxn>
                <a:cxn ang="0">
                  <a:pos x="T67" y="T68"/>
                </a:cxn>
                <a:cxn ang="0">
                  <a:pos x="T70" y="T71"/>
                </a:cxn>
                <a:cxn ang="0">
                  <a:pos x="T73" y="T74"/>
                </a:cxn>
                <a:cxn ang="0">
                  <a:pos x="T76" y="T77"/>
                </a:cxn>
                <a:cxn ang="0">
                  <a:pos x="T79" y="T80"/>
                </a:cxn>
                <a:cxn ang="0">
                  <a:pos x="T82" y="T83"/>
                </a:cxn>
                <a:cxn ang="0">
                  <a:pos x="T85" y="T86"/>
                </a:cxn>
                <a:cxn ang="0">
                  <a:pos x="T88" y="T89"/>
                </a:cxn>
                <a:cxn ang="0">
                  <a:pos x="T91" y="T92"/>
                </a:cxn>
                <a:cxn ang="0">
                  <a:pos x="T94" y="T95"/>
                </a:cxn>
                <a:cxn ang="0">
                  <a:pos x="T97" y="T98"/>
                </a:cxn>
                <a:cxn ang="0">
                  <a:pos x="T100" y="T101"/>
                </a:cxn>
                <a:cxn ang="0">
                  <a:pos x="T103" y="T104"/>
                </a:cxn>
                <a:cxn ang="0">
                  <a:pos x="T106" y="T107"/>
                </a:cxn>
                <a:cxn ang="0">
                  <a:pos x="T109" y="T110"/>
                </a:cxn>
                <a:cxn ang="0">
                  <a:pos x="T112" y="T113"/>
                </a:cxn>
                <a:cxn ang="0">
                  <a:pos x="T115" y="T116"/>
                </a:cxn>
                <a:cxn ang="0">
                  <a:pos x="T118" y="T119"/>
                </a:cxn>
                <a:cxn ang="0">
                  <a:pos x="T121" y="T122"/>
                </a:cxn>
                <a:cxn ang="0">
                  <a:pos x="T124" y="T125"/>
                </a:cxn>
                <a:cxn ang="0">
                  <a:pos x="T127" y="T128"/>
                </a:cxn>
                <a:cxn ang="0">
                  <a:pos x="T130" y="T131"/>
                </a:cxn>
                <a:cxn ang="0">
                  <a:pos x="T133" y="T134"/>
                </a:cxn>
              </a:cxnLst>
              <a:rect l="0" t="0" r="r" b="b"/>
              <a:pathLst>
                <a:path w="2159" h="5251">
                  <a:moveTo>
                    <a:pt x="0" y="0"/>
                  </a:moveTo>
                  <a:lnTo>
                    <a:pt x="70" y="13"/>
                  </a:lnTo>
                  <a:lnTo>
                    <a:pt x="149" y="29"/>
                  </a:lnTo>
                  <a:lnTo>
                    <a:pt x="247" y="51"/>
                  </a:lnTo>
                  <a:lnTo>
                    <a:pt x="359" y="79"/>
                  </a:lnTo>
                  <a:lnTo>
                    <a:pt x="419" y="96"/>
                  </a:lnTo>
                  <a:lnTo>
                    <a:pt x="479" y="114"/>
                  </a:lnTo>
                  <a:lnTo>
                    <a:pt x="540" y="133"/>
                  </a:lnTo>
                  <a:lnTo>
                    <a:pt x="600" y="154"/>
                  </a:lnTo>
                  <a:lnTo>
                    <a:pt x="659" y="177"/>
                  </a:lnTo>
                  <a:lnTo>
                    <a:pt x="716" y="201"/>
                  </a:lnTo>
                  <a:lnTo>
                    <a:pt x="821" y="253"/>
                  </a:lnTo>
                  <a:lnTo>
                    <a:pt x="907" y="312"/>
                  </a:lnTo>
                  <a:lnTo>
                    <a:pt x="980" y="376"/>
                  </a:lnTo>
                  <a:lnTo>
                    <a:pt x="1044" y="444"/>
                  </a:lnTo>
                  <a:lnTo>
                    <a:pt x="1100" y="518"/>
                  </a:lnTo>
                  <a:lnTo>
                    <a:pt x="1148" y="598"/>
                  </a:lnTo>
                  <a:lnTo>
                    <a:pt x="1188" y="687"/>
                  </a:lnTo>
                  <a:lnTo>
                    <a:pt x="1220" y="786"/>
                  </a:lnTo>
                  <a:lnTo>
                    <a:pt x="1245" y="895"/>
                  </a:lnTo>
                  <a:lnTo>
                    <a:pt x="1254" y="955"/>
                  </a:lnTo>
                  <a:lnTo>
                    <a:pt x="1262" y="1018"/>
                  </a:lnTo>
                  <a:lnTo>
                    <a:pt x="1268" y="1084"/>
                  </a:lnTo>
                  <a:lnTo>
                    <a:pt x="1273" y="1154"/>
                  </a:lnTo>
                  <a:lnTo>
                    <a:pt x="1275" y="1227"/>
                  </a:lnTo>
                  <a:lnTo>
                    <a:pt x="1276" y="1305"/>
                  </a:lnTo>
                  <a:lnTo>
                    <a:pt x="1276" y="5251"/>
                  </a:lnTo>
                  <a:lnTo>
                    <a:pt x="1286" y="5224"/>
                  </a:lnTo>
                  <a:lnTo>
                    <a:pt x="1323" y="5144"/>
                  </a:lnTo>
                  <a:lnTo>
                    <a:pt x="1369" y="5068"/>
                  </a:lnTo>
                  <a:lnTo>
                    <a:pt x="1423" y="4996"/>
                  </a:lnTo>
                  <a:lnTo>
                    <a:pt x="1463" y="4951"/>
                  </a:lnTo>
                  <a:lnTo>
                    <a:pt x="1506" y="4908"/>
                  </a:lnTo>
                  <a:lnTo>
                    <a:pt x="1551" y="4868"/>
                  </a:lnTo>
                  <a:lnTo>
                    <a:pt x="1598" y="4830"/>
                  </a:lnTo>
                  <a:lnTo>
                    <a:pt x="1647" y="4795"/>
                  </a:lnTo>
                  <a:lnTo>
                    <a:pt x="1712" y="4754"/>
                  </a:lnTo>
                  <a:lnTo>
                    <a:pt x="1782" y="4718"/>
                  </a:lnTo>
                  <a:lnTo>
                    <a:pt x="1856" y="4686"/>
                  </a:lnTo>
                  <a:lnTo>
                    <a:pt x="1935" y="4659"/>
                  </a:lnTo>
                  <a:lnTo>
                    <a:pt x="2017" y="4638"/>
                  </a:lnTo>
                  <a:lnTo>
                    <a:pt x="2102" y="4622"/>
                  </a:lnTo>
                  <a:lnTo>
                    <a:pt x="2160" y="4615"/>
                  </a:lnTo>
                  <a:lnTo>
                    <a:pt x="2160" y="0"/>
                  </a:lnTo>
                  <a:lnTo>
                    <a:pt x="0" y="0"/>
                  </a:lnTo>
                </a:path>
              </a:pathLst>
            </a:custGeom>
            <a:solidFill>
              <a:srgbClr val="FEE7E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b="1"/>
            </a:p>
          </p:txBody>
        </p:sp>
        <p:grpSp>
          <p:nvGrpSpPr>
            <p:cNvPr id="26" name="Group 25"/>
            <p:cNvGrpSpPr/>
            <p:nvPr/>
          </p:nvGrpSpPr>
          <p:grpSpPr bwMode="auto">
            <a:xfrm>
              <a:off x="9199717" y="75038"/>
              <a:ext cx="3344420" cy="7192286"/>
              <a:chOff x="6055" y="4723"/>
              <a:chExt cx="4847" cy="10641"/>
            </a:xfrm>
            <a:solidFill>
              <a:srgbClr val="FDD3CB"/>
            </a:solidFill>
          </p:grpSpPr>
          <p:sp>
            <p:nvSpPr>
              <p:cNvPr id="29" name="Freeform 5579"/>
              <p:cNvSpPr/>
              <p:nvPr/>
            </p:nvSpPr>
            <p:spPr bwMode="auto">
              <a:xfrm>
                <a:off x="6055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7" name="Group 26"/>
            <p:cNvGrpSpPr/>
            <p:nvPr/>
          </p:nvGrpSpPr>
          <p:grpSpPr bwMode="auto">
            <a:xfrm>
              <a:off x="11054742" y="-29029"/>
              <a:ext cx="1489706" cy="3545765"/>
              <a:chOff x="8754" y="0"/>
              <a:chExt cx="2159" cy="5251"/>
            </a:xfrm>
            <a:solidFill>
              <a:srgbClr val="FDD3CB"/>
            </a:solidFill>
          </p:grpSpPr>
          <p:sp>
            <p:nvSpPr>
              <p:cNvPr id="28" name="Freeform 5577"/>
              <p:cNvSpPr/>
              <p:nvPr/>
            </p:nvSpPr>
            <p:spPr bwMode="auto">
              <a:xfrm>
                <a:off x="8754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2" name="Group 21"/>
            <p:cNvGrpSpPr/>
            <p:nvPr/>
          </p:nvGrpSpPr>
          <p:grpSpPr bwMode="auto">
            <a:xfrm>
              <a:off x="9316292" y="49142"/>
              <a:ext cx="3344420" cy="7346822"/>
              <a:chOff x="5910" y="4723"/>
              <a:chExt cx="4847" cy="10641"/>
            </a:xfrm>
            <a:solidFill>
              <a:srgbClr val="BFDDA3"/>
            </a:solidFill>
          </p:grpSpPr>
          <p:sp>
            <p:nvSpPr>
              <p:cNvPr id="25" name="Freeform 5579"/>
              <p:cNvSpPr/>
              <p:nvPr/>
            </p:nvSpPr>
            <p:spPr bwMode="auto">
              <a:xfrm>
                <a:off x="5910" y="4723"/>
                <a:ext cx="4847" cy="10641"/>
              </a:xfrm>
              <a:custGeom>
                <a:avLst/>
                <a:gdLst>
                  <a:gd name="T0" fmla="+- 0 10882 6094"/>
                  <a:gd name="T1" fmla="*/ T0 w 4847"/>
                  <a:gd name="T2" fmla="+- 0 4733 4723"/>
                  <a:gd name="T3" fmla="*/ 4733 h 10641"/>
                  <a:gd name="T4" fmla="+- 0 10764 6094"/>
                  <a:gd name="T5" fmla="*/ T4 w 4847"/>
                  <a:gd name="T6" fmla="+- 0 4762 4723"/>
                  <a:gd name="T7" fmla="*/ 4762 h 10641"/>
                  <a:gd name="T8" fmla="+- 0 10651 6094"/>
                  <a:gd name="T9" fmla="*/ T8 w 4847"/>
                  <a:gd name="T10" fmla="+- 0 4804 4723"/>
                  <a:gd name="T11" fmla="*/ 4804 h 10641"/>
                  <a:gd name="T12" fmla="+- 0 10542 6094"/>
                  <a:gd name="T13" fmla="*/ T12 w 4847"/>
                  <a:gd name="T14" fmla="+- 0 4859 4723"/>
                  <a:gd name="T15" fmla="*/ 4859 h 10641"/>
                  <a:gd name="T16" fmla="+- 0 10437 6094"/>
                  <a:gd name="T17" fmla="*/ T16 w 4847"/>
                  <a:gd name="T18" fmla="+- 0 4929 4723"/>
                  <a:gd name="T19" fmla="*/ 4929 h 10641"/>
                  <a:gd name="T20" fmla="+- 0 10331 6094"/>
                  <a:gd name="T21" fmla="*/ T20 w 4847"/>
                  <a:gd name="T22" fmla="+- 0 5022 4723"/>
                  <a:gd name="T23" fmla="*/ 5022 h 10641"/>
                  <a:gd name="T24" fmla="+- 0 10231 6094"/>
                  <a:gd name="T25" fmla="*/ T24 w 4847"/>
                  <a:gd name="T26" fmla="+- 0 5140 4723"/>
                  <a:gd name="T27" fmla="*/ 5140 h 10641"/>
                  <a:gd name="T28" fmla="+- 0 10150 6094"/>
                  <a:gd name="T29" fmla="*/ T28 w 4847"/>
                  <a:gd name="T30" fmla="+- 0 5280 4723"/>
                  <a:gd name="T31" fmla="*/ 5280 h 10641"/>
                  <a:gd name="T32" fmla="+- 0 10093 6094"/>
                  <a:gd name="T33" fmla="*/ T32 w 4847"/>
                  <a:gd name="T34" fmla="+- 0 5447 4723"/>
                  <a:gd name="T35" fmla="*/ 5447 h 10641"/>
                  <a:gd name="T36" fmla="+- 0 10062 6094"/>
                  <a:gd name="T37" fmla="*/ T36 w 4847"/>
                  <a:gd name="T38" fmla="+- 0 5643 4723"/>
                  <a:gd name="T39" fmla="*/ 5643 h 10641"/>
                  <a:gd name="T40" fmla="+- 0 10058 6094"/>
                  <a:gd name="T41" fmla="*/ T40 w 4847"/>
                  <a:gd name="T42" fmla="+- 0 13340 4723"/>
                  <a:gd name="T43" fmla="*/ 13340 h 10641"/>
                  <a:gd name="T44" fmla="+- 0 10058 6094"/>
                  <a:gd name="T45" fmla="*/ T44 w 4847"/>
                  <a:gd name="T46" fmla="+- 0 13436 4723"/>
                  <a:gd name="T47" fmla="*/ 13436 h 10641"/>
                  <a:gd name="T48" fmla="+- 0 10059 6094"/>
                  <a:gd name="T49" fmla="*/ T48 w 4847"/>
                  <a:gd name="T50" fmla="+- 0 13580 4723"/>
                  <a:gd name="T51" fmla="*/ 13580 h 10641"/>
                  <a:gd name="T52" fmla="+- 0 10059 6094"/>
                  <a:gd name="T53" fmla="*/ T52 w 4847"/>
                  <a:gd name="T54" fmla="+- 0 13722 4723"/>
                  <a:gd name="T55" fmla="*/ 13722 h 10641"/>
                  <a:gd name="T56" fmla="+- 0 10051 6094"/>
                  <a:gd name="T57" fmla="*/ T56 w 4847"/>
                  <a:gd name="T58" fmla="+- 0 13899 4723"/>
                  <a:gd name="T59" fmla="*/ 13899 h 10641"/>
                  <a:gd name="T60" fmla="+- 0 10025 6094"/>
                  <a:gd name="T61" fmla="*/ T60 w 4847"/>
                  <a:gd name="T62" fmla="+- 0 14054 4723"/>
                  <a:gd name="T63" fmla="*/ 14054 h 10641"/>
                  <a:gd name="T64" fmla="+- 0 9971 6094"/>
                  <a:gd name="T65" fmla="*/ T64 w 4847"/>
                  <a:gd name="T66" fmla="+- 0 14178 4723"/>
                  <a:gd name="T67" fmla="*/ 14178 h 10641"/>
                  <a:gd name="T68" fmla="+- 0 9882 6094"/>
                  <a:gd name="T69" fmla="*/ T68 w 4847"/>
                  <a:gd name="T70" fmla="+- 0 14278 4723"/>
                  <a:gd name="T71" fmla="*/ 14278 h 10641"/>
                  <a:gd name="T72" fmla="+- 0 9771 6094"/>
                  <a:gd name="T73" fmla="*/ T72 w 4847"/>
                  <a:gd name="T74" fmla="+- 0 14352 4723"/>
                  <a:gd name="T75" fmla="*/ 14352 h 10641"/>
                  <a:gd name="T76" fmla="+- 0 9641 6094"/>
                  <a:gd name="T77" fmla="*/ T76 w 4847"/>
                  <a:gd name="T78" fmla="+- 0 14402 4723"/>
                  <a:gd name="T79" fmla="*/ 14402 h 10641"/>
                  <a:gd name="T80" fmla="+- 0 9493 6094"/>
                  <a:gd name="T81" fmla="*/ T80 w 4847"/>
                  <a:gd name="T82" fmla="+- 0 14430 4723"/>
                  <a:gd name="T83" fmla="*/ 14430 h 10641"/>
                  <a:gd name="T84" fmla="+- 0 9330 6094"/>
                  <a:gd name="T85" fmla="*/ T84 w 4847"/>
                  <a:gd name="T86" fmla="+- 0 14438 4723"/>
                  <a:gd name="T87" fmla="*/ 14438 h 10641"/>
                  <a:gd name="T88" fmla="+- 0 7147 6094"/>
                  <a:gd name="T89" fmla="*/ T88 w 4847"/>
                  <a:gd name="T90" fmla="+- 0 14439 4723"/>
                  <a:gd name="T91" fmla="*/ 14439 h 10641"/>
                  <a:gd name="T92" fmla="+- 0 6984 6094"/>
                  <a:gd name="T93" fmla="*/ T92 w 4847"/>
                  <a:gd name="T94" fmla="+- 0 14448 4723"/>
                  <a:gd name="T95" fmla="*/ 14448 h 10641"/>
                  <a:gd name="T96" fmla="+- 0 6800 6094"/>
                  <a:gd name="T97" fmla="*/ T96 w 4847"/>
                  <a:gd name="T98" fmla="+- 0 14477 4723"/>
                  <a:gd name="T99" fmla="*/ 14477 h 10641"/>
                  <a:gd name="T100" fmla="+- 0 6608 6094"/>
                  <a:gd name="T101" fmla="*/ T100 w 4847"/>
                  <a:gd name="T102" fmla="+- 0 14536 4723"/>
                  <a:gd name="T103" fmla="*/ 14536 h 10641"/>
                  <a:gd name="T104" fmla="+- 0 6422 6094"/>
                  <a:gd name="T105" fmla="*/ T104 w 4847"/>
                  <a:gd name="T106" fmla="+- 0 14638 4723"/>
                  <a:gd name="T107" fmla="*/ 14638 h 10641"/>
                  <a:gd name="T108" fmla="+- 0 6267 6094"/>
                  <a:gd name="T109" fmla="*/ T108 w 4847"/>
                  <a:gd name="T110" fmla="+- 0 14788 4723"/>
                  <a:gd name="T111" fmla="*/ 14788 h 10641"/>
                  <a:gd name="T112" fmla="+- 0 6170 6094"/>
                  <a:gd name="T113" fmla="*/ T112 w 4847"/>
                  <a:gd name="T114" fmla="+- 0 14969 4723"/>
                  <a:gd name="T115" fmla="*/ 14969 h 10641"/>
                  <a:gd name="T116" fmla="+- 0 6118 6094"/>
                  <a:gd name="T117" fmla="*/ T116 w 4847"/>
                  <a:gd name="T118" fmla="+- 0 15147 4723"/>
                  <a:gd name="T119" fmla="*/ 15147 h 10641"/>
                  <a:gd name="T120" fmla="+- 0 6098 6094"/>
                  <a:gd name="T121" fmla="*/ T120 w 4847"/>
                  <a:gd name="T122" fmla="+- 0 15288 4723"/>
                  <a:gd name="T123" fmla="*/ 15288 h 10641"/>
                  <a:gd name="T124" fmla="+- 0 6094 6094"/>
                  <a:gd name="T125" fmla="*/ T124 w 4847"/>
                  <a:gd name="T126" fmla="+- 0 15364 4723"/>
                  <a:gd name="T127" fmla="*/ 15364 h 10641"/>
                  <a:gd name="T128" fmla="+- 0 10942 6094"/>
                  <a:gd name="T129" fmla="*/ T128 w 4847"/>
                  <a:gd name="T130" fmla="+- 0 4723 4723"/>
                  <a:gd name="T131" fmla="*/ 4723 h 10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4847" h="10641">
                    <a:moveTo>
                      <a:pt x="4848" y="0"/>
                    </a:moveTo>
                    <a:lnTo>
                      <a:pt x="4788" y="10"/>
                    </a:lnTo>
                    <a:lnTo>
                      <a:pt x="4729" y="23"/>
                    </a:lnTo>
                    <a:lnTo>
                      <a:pt x="4670" y="39"/>
                    </a:lnTo>
                    <a:lnTo>
                      <a:pt x="4613" y="58"/>
                    </a:lnTo>
                    <a:lnTo>
                      <a:pt x="4557" y="81"/>
                    </a:lnTo>
                    <a:lnTo>
                      <a:pt x="4502" y="107"/>
                    </a:lnTo>
                    <a:lnTo>
                      <a:pt x="4448" y="136"/>
                    </a:lnTo>
                    <a:lnTo>
                      <a:pt x="4395" y="169"/>
                    </a:lnTo>
                    <a:lnTo>
                      <a:pt x="4343" y="206"/>
                    </a:lnTo>
                    <a:lnTo>
                      <a:pt x="4293" y="247"/>
                    </a:lnTo>
                    <a:lnTo>
                      <a:pt x="4237" y="299"/>
                    </a:lnTo>
                    <a:lnTo>
                      <a:pt x="4185" y="355"/>
                    </a:lnTo>
                    <a:lnTo>
                      <a:pt x="4137" y="417"/>
                    </a:lnTo>
                    <a:lnTo>
                      <a:pt x="4094" y="484"/>
                    </a:lnTo>
                    <a:lnTo>
                      <a:pt x="4056" y="557"/>
                    </a:lnTo>
                    <a:lnTo>
                      <a:pt x="4024" y="637"/>
                    </a:lnTo>
                    <a:lnTo>
                      <a:pt x="3999" y="724"/>
                    </a:lnTo>
                    <a:lnTo>
                      <a:pt x="3980" y="818"/>
                    </a:lnTo>
                    <a:lnTo>
                      <a:pt x="3968" y="920"/>
                    </a:lnTo>
                    <a:lnTo>
                      <a:pt x="3964" y="1029"/>
                    </a:lnTo>
                    <a:lnTo>
                      <a:pt x="3964" y="8617"/>
                    </a:lnTo>
                    <a:lnTo>
                      <a:pt x="3964" y="8665"/>
                    </a:lnTo>
                    <a:lnTo>
                      <a:pt x="3964" y="8713"/>
                    </a:lnTo>
                    <a:lnTo>
                      <a:pt x="3964" y="8761"/>
                    </a:lnTo>
                    <a:lnTo>
                      <a:pt x="3965" y="8857"/>
                    </a:lnTo>
                    <a:lnTo>
                      <a:pt x="3966" y="8905"/>
                    </a:lnTo>
                    <a:lnTo>
                      <a:pt x="3965" y="8999"/>
                    </a:lnTo>
                    <a:lnTo>
                      <a:pt x="3963" y="9090"/>
                    </a:lnTo>
                    <a:lnTo>
                      <a:pt x="3957" y="9176"/>
                    </a:lnTo>
                    <a:lnTo>
                      <a:pt x="3947" y="9257"/>
                    </a:lnTo>
                    <a:lnTo>
                      <a:pt x="3931" y="9331"/>
                    </a:lnTo>
                    <a:lnTo>
                      <a:pt x="3908" y="9398"/>
                    </a:lnTo>
                    <a:lnTo>
                      <a:pt x="3877" y="9455"/>
                    </a:lnTo>
                    <a:lnTo>
                      <a:pt x="3835" y="9509"/>
                    </a:lnTo>
                    <a:lnTo>
                      <a:pt x="3788" y="9555"/>
                    </a:lnTo>
                    <a:lnTo>
                      <a:pt x="3735" y="9595"/>
                    </a:lnTo>
                    <a:lnTo>
                      <a:pt x="3677" y="9629"/>
                    </a:lnTo>
                    <a:lnTo>
                      <a:pt x="3614" y="9657"/>
                    </a:lnTo>
                    <a:lnTo>
                      <a:pt x="3547" y="9679"/>
                    </a:lnTo>
                    <a:lnTo>
                      <a:pt x="3475" y="9695"/>
                    </a:lnTo>
                    <a:lnTo>
                      <a:pt x="3399" y="9707"/>
                    </a:lnTo>
                    <a:lnTo>
                      <a:pt x="3319" y="9713"/>
                    </a:lnTo>
                    <a:lnTo>
                      <a:pt x="3236" y="9715"/>
                    </a:lnTo>
                    <a:lnTo>
                      <a:pt x="1123" y="9715"/>
                    </a:lnTo>
                    <a:lnTo>
                      <a:pt x="1053" y="9716"/>
                    </a:lnTo>
                    <a:lnTo>
                      <a:pt x="975" y="9719"/>
                    </a:lnTo>
                    <a:lnTo>
                      <a:pt x="890" y="9725"/>
                    </a:lnTo>
                    <a:lnTo>
                      <a:pt x="800" y="9737"/>
                    </a:lnTo>
                    <a:lnTo>
                      <a:pt x="706" y="9754"/>
                    </a:lnTo>
                    <a:lnTo>
                      <a:pt x="610" y="9779"/>
                    </a:lnTo>
                    <a:lnTo>
                      <a:pt x="514" y="9813"/>
                    </a:lnTo>
                    <a:lnTo>
                      <a:pt x="419" y="9858"/>
                    </a:lnTo>
                    <a:lnTo>
                      <a:pt x="328" y="9915"/>
                    </a:lnTo>
                    <a:lnTo>
                      <a:pt x="243" y="9984"/>
                    </a:lnTo>
                    <a:lnTo>
                      <a:pt x="173" y="10065"/>
                    </a:lnTo>
                    <a:lnTo>
                      <a:pt x="118" y="10154"/>
                    </a:lnTo>
                    <a:lnTo>
                      <a:pt x="76" y="10246"/>
                    </a:lnTo>
                    <a:lnTo>
                      <a:pt x="45" y="10337"/>
                    </a:lnTo>
                    <a:lnTo>
                      <a:pt x="24" y="10424"/>
                    </a:lnTo>
                    <a:lnTo>
                      <a:pt x="11" y="10501"/>
                    </a:lnTo>
                    <a:lnTo>
                      <a:pt x="4" y="10565"/>
                    </a:lnTo>
                    <a:lnTo>
                      <a:pt x="0" y="10628"/>
                    </a:lnTo>
                    <a:lnTo>
                      <a:pt x="0" y="10641"/>
                    </a:lnTo>
                    <a:lnTo>
                      <a:pt x="4848" y="10641"/>
                    </a:lnTo>
                    <a:lnTo>
                      <a:pt x="4848" y="0"/>
                    </a:lnTo>
                    <a:close/>
                  </a:path>
                </a:pathLst>
              </a:custGeom>
              <a:solidFill>
                <a:srgbClr val="FCC5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  <p:grpSp>
          <p:nvGrpSpPr>
            <p:cNvPr id="23" name="Group 22"/>
            <p:cNvGrpSpPr/>
            <p:nvPr/>
          </p:nvGrpSpPr>
          <p:grpSpPr bwMode="auto">
            <a:xfrm>
              <a:off x="11163727" y="-53602"/>
              <a:ext cx="1489706" cy="3618393"/>
              <a:chOff x="8598" y="0"/>
              <a:chExt cx="2159" cy="5251"/>
            </a:xfrm>
            <a:solidFill>
              <a:srgbClr val="FCC5BA"/>
            </a:solidFill>
          </p:grpSpPr>
          <p:sp>
            <p:nvSpPr>
              <p:cNvPr id="24" name="Freeform 5577"/>
              <p:cNvSpPr/>
              <p:nvPr/>
            </p:nvSpPr>
            <p:spPr bwMode="auto">
              <a:xfrm>
                <a:off x="8598" y="0"/>
                <a:ext cx="2159" cy="5251"/>
              </a:xfrm>
              <a:custGeom>
                <a:avLst/>
                <a:gdLst>
                  <a:gd name="T0" fmla="+- 0 8782 8782"/>
                  <a:gd name="T1" fmla="*/ T0 w 2159"/>
                  <a:gd name="T2" fmla="*/ 0 h 5251"/>
                  <a:gd name="T3" fmla="+- 0 8852 8782"/>
                  <a:gd name="T4" fmla="*/ T3 w 2159"/>
                  <a:gd name="T5" fmla="*/ 13 h 5251"/>
                  <a:gd name="T6" fmla="+- 0 8931 8782"/>
                  <a:gd name="T7" fmla="*/ T6 w 2159"/>
                  <a:gd name="T8" fmla="*/ 29 h 5251"/>
                  <a:gd name="T9" fmla="+- 0 9029 8782"/>
                  <a:gd name="T10" fmla="*/ T9 w 2159"/>
                  <a:gd name="T11" fmla="*/ 51 h 5251"/>
                  <a:gd name="T12" fmla="+- 0 9141 8782"/>
                  <a:gd name="T13" fmla="*/ T12 w 2159"/>
                  <a:gd name="T14" fmla="*/ 79 h 5251"/>
                  <a:gd name="T15" fmla="+- 0 9201 8782"/>
                  <a:gd name="T16" fmla="*/ T15 w 2159"/>
                  <a:gd name="T17" fmla="*/ 96 h 5251"/>
                  <a:gd name="T18" fmla="+- 0 9261 8782"/>
                  <a:gd name="T19" fmla="*/ T18 w 2159"/>
                  <a:gd name="T20" fmla="*/ 114 h 5251"/>
                  <a:gd name="T21" fmla="+- 0 9322 8782"/>
                  <a:gd name="T22" fmla="*/ T21 w 2159"/>
                  <a:gd name="T23" fmla="*/ 133 h 5251"/>
                  <a:gd name="T24" fmla="+- 0 9382 8782"/>
                  <a:gd name="T25" fmla="*/ T24 w 2159"/>
                  <a:gd name="T26" fmla="*/ 154 h 5251"/>
                  <a:gd name="T27" fmla="+- 0 9441 8782"/>
                  <a:gd name="T28" fmla="*/ T27 w 2159"/>
                  <a:gd name="T29" fmla="*/ 177 h 5251"/>
                  <a:gd name="T30" fmla="+- 0 9498 8782"/>
                  <a:gd name="T31" fmla="*/ T30 w 2159"/>
                  <a:gd name="T32" fmla="*/ 201 h 5251"/>
                  <a:gd name="T33" fmla="+- 0 9603 8782"/>
                  <a:gd name="T34" fmla="*/ T33 w 2159"/>
                  <a:gd name="T35" fmla="*/ 253 h 5251"/>
                  <a:gd name="T36" fmla="+- 0 9689 8782"/>
                  <a:gd name="T37" fmla="*/ T36 w 2159"/>
                  <a:gd name="T38" fmla="*/ 312 h 5251"/>
                  <a:gd name="T39" fmla="+- 0 9762 8782"/>
                  <a:gd name="T40" fmla="*/ T39 w 2159"/>
                  <a:gd name="T41" fmla="*/ 376 h 5251"/>
                  <a:gd name="T42" fmla="+- 0 9826 8782"/>
                  <a:gd name="T43" fmla="*/ T42 w 2159"/>
                  <a:gd name="T44" fmla="*/ 444 h 5251"/>
                  <a:gd name="T45" fmla="+- 0 9882 8782"/>
                  <a:gd name="T46" fmla="*/ T45 w 2159"/>
                  <a:gd name="T47" fmla="*/ 518 h 5251"/>
                  <a:gd name="T48" fmla="+- 0 9930 8782"/>
                  <a:gd name="T49" fmla="*/ T48 w 2159"/>
                  <a:gd name="T50" fmla="*/ 598 h 5251"/>
                  <a:gd name="T51" fmla="+- 0 9970 8782"/>
                  <a:gd name="T52" fmla="*/ T51 w 2159"/>
                  <a:gd name="T53" fmla="*/ 687 h 5251"/>
                  <a:gd name="T54" fmla="+- 0 10002 8782"/>
                  <a:gd name="T55" fmla="*/ T54 w 2159"/>
                  <a:gd name="T56" fmla="*/ 786 h 5251"/>
                  <a:gd name="T57" fmla="+- 0 10027 8782"/>
                  <a:gd name="T58" fmla="*/ T57 w 2159"/>
                  <a:gd name="T59" fmla="*/ 895 h 5251"/>
                  <a:gd name="T60" fmla="+- 0 10036 8782"/>
                  <a:gd name="T61" fmla="*/ T60 w 2159"/>
                  <a:gd name="T62" fmla="*/ 955 h 5251"/>
                  <a:gd name="T63" fmla="+- 0 10044 8782"/>
                  <a:gd name="T64" fmla="*/ T63 w 2159"/>
                  <a:gd name="T65" fmla="*/ 1018 h 5251"/>
                  <a:gd name="T66" fmla="+- 0 10050 8782"/>
                  <a:gd name="T67" fmla="*/ T66 w 2159"/>
                  <a:gd name="T68" fmla="*/ 1084 h 5251"/>
                  <a:gd name="T69" fmla="+- 0 10055 8782"/>
                  <a:gd name="T70" fmla="*/ T69 w 2159"/>
                  <a:gd name="T71" fmla="*/ 1154 h 5251"/>
                  <a:gd name="T72" fmla="+- 0 10057 8782"/>
                  <a:gd name="T73" fmla="*/ T72 w 2159"/>
                  <a:gd name="T74" fmla="*/ 1227 h 5251"/>
                  <a:gd name="T75" fmla="+- 0 10058 8782"/>
                  <a:gd name="T76" fmla="*/ T75 w 2159"/>
                  <a:gd name="T77" fmla="*/ 1305 h 5251"/>
                  <a:gd name="T78" fmla="+- 0 10058 8782"/>
                  <a:gd name="T79" fmla="*/ T78 w 2159"/>
                  <a:gd name="T80" fmla="*/ 5251 h 5251"/>
                  <a:gd name="T81" fmla="+- 0 10068 8782"/>
                  <a:gd name="T82" fmla="*/ T81 w 2159"/>
                  <a:gd name="T83" fmla="*/ 5224 h 5251"/>
                  <a:gd name="T84" fmla="+- 0 10105 8782"/>
                  <a:gd name="T85" fmla="*/ T84 w 2159"/>
                  <a:gd name="T86" fmla="*/ 5144 h 5251"/>
                  <a:gd name="T87" fmla="+- 0 10151 8782"/>
                  <a:gd name="T88" fmla="*/ T87 w 2159"/>
                  <a:gd name="T89" fmla="*/ 5068 h 5251"/>
                  <a:gd name="T90" fmla="+- 0 10205 8782"/>
                  <a:gd name="T91" fmla="*/ T90 w 2159"/>
                  <a:gd name="T92" fmla="*/ 4996 h 5251"/>
                  <a:gd name="T93" fmla="+- 0 10245 8782"/>
                  <a:gd name="T94" fmla="*/ T93 w 2159"/>
                  <a:gd name="T95" fmla="*/ 4951 h 5251"/>
                  <a:gd name="T96" fmla="+- 0 10288 8782"/>
                  <a:gd name="T97" fmla="*/ T96 w 2159"/>
                  <a:gd name="T98" fmla="*/ 4908 h 5251"/>
                  <a:gd name="T99" fmla="+- 0 10333 8782"/>
                  <a:gd name="T100" fmla="*/ T99 w 2159"/>
                  <a:gd name="T101" fmla="*/ 4868 h 5251"/>
                  <a:gd name="T102" fmla="+- 0 10380 8782"/>
                  <a:gd name="T103" fmla="*/ T102 w 2159"/>
                  <a:gd name="T104" fmla="*/ 4830 h 5251"/>
                  <a:gd name="T105" fmla="+- 0 10429 8782"/>
                  <a:gd name="T106" fmla="*/ T105 w 2159"/>
                  <a:gd name="T107" fmla="*/ 4795 h 5251"/>
                  <a:gd name="T108" fmla="+- 0 10494 8782"/>
                  <a:gd name="T109" fmla="*/ T108 w 2159"/>
                  <a:gd name="T110" fmla="*/ 4754 h 5251"/>
                  <a:gd name="T111" fmla="+- 0 10564 8782"/>
                  <a:gd name="T112" fmla="*/ T111 w 2159"/>
                  <a:gd name="T113" fmla="*/ 4718 h 5251"/>
                  <a:gd name="T114" fmla="+- 0 10638 8782"/>
                  <a:gd name="T115" fmla="*/ T114 w 2159"/>
                  <a:gd name="T116" fmla="*/ 4686 h 5251"/>
                  <a:gd name="T117" fmla="+- 0 10717 8782"/>
                  <a:gd name="T118" fmla="*/ T117 w 2159"/>
                  <a:gd name="T119" fmla="*/ 4659 h 5251"/>
                  <a:gd name="T120" fmla="+- 0 10799 8782"/>
                  <a:gd name="T121" fmla="*/ T120 w 2159"/>
                  <a:gd name="T122" fmla="*/ 4638 h 5251"/>
                  <a:gd name="T123" fmla="+- 0 10884 8782"/>
                  <a:gd name="T124" fmla="*/ T123 w 2159"/>
                  <a:gd name="T125" fmla="*/ 4622 h 5251"/>
                  <a:gd name="T126" fmla="+- 0 10942 8782"/>
                  <a:gd name="T127" fmla="*/ T126 w 2159"/>
                  <a:gd name="T128" fmla="*/ 4615 h 5251"/>
                  <a:gd name="T129" fmla="+- 0 10942 8782"/>
                  <a:gd name="T130" fmla="*/ T129 w 2159"/>
                  <a:gd name="T131" fmla="*/ 0 h 5251"/>
                  <a:gd name="T132" fmla="+- 0 8782 8782"/>
                  <a:gd name="T133" fmla="*/ T132 w 2159"/>
                  <a:gd name="T134" fmla="*/ 0 h 5251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</a:cxnLst>
                <a:rect l="0" t="0" r="r" b="b"/>
                <a:pathLst>
                  <a:path w="2159" h="5251">
                    <a:moveTo>
                      <a:pt x="0" y="0"/>
                    </a:moveTo>
                    <a:lnTo>
                      <a:pt x="70" y="13"/>
                    </a:lnTo>
                    <a:lnTo>
                      <a:pt x="149" y="29"/>
                    </a:lnTo>
                    <a:lnTo>
                      <a:pt x="247" y="51"/>
                    </a:lnTo>
                    <a:lnTo>
                      <a:pt x="359" y="79"/>
                    </a:lnTo>
                    <a:lnTo>
                      <a:pt x="419" y="96"/>
                    </a:lnTo>
                    <a:lnTo>
                      <a:pt x="479" y="114"/>
                    </a:lnTo>
                    <a:lnTo>
                      <a:pt x="540" y="133"/>
                    </a:lnTo>
                    <a:lnTo>
                      <a:pt x="600" y="154"/>
                    </a:lnTo>
                    <a:lnTo>
                      <a:pt x="659" y="177"/>
                    </a:lnTo>
                    <a:lnTo>
                      <a:pt x="716" y="201"/>
                    </a:lnTo>
                    <a:lnTo>
                      <a:pt x="821" y="253"/>
                    </a:lnTo>
                    <a:lnTo>
                      <a:pt x="907" y="312"/>
                    </a:lnTo>
                    <a:lnTo>
                      <a:pt x="980" y="376"/>
                    </a:lnTo>
                    <a:lnTo>
                      <a:pt x="1044" y="444"/>
                    </a:lnTo>
                    <a:lnTo>
                      <a:pt x="1100" y="518"/>
                    </a:lnTo>
                    <a:lnTo>
                      <a:pt x="1148" y="598"/>
                    </a:lnTo>
                    <a:lnTo>
                      <a:pt x="1188" y="687"/>
                    </a:lnTo>
                    <a:lnTo>
                      <a:pt x="1220" y="786"/>
                    </a:lnTo>
                    <a:lnTo>
                      <a:pt x="1245" y="895"/>
                    </a:lnTo>
                    <a:lnTo>
                      <a:pt x="1254" y="955"/>
                    </a:lnTo>
                    <a:lnTo>
                      <a:pt x="1262" y="1018"/>
                    </a:lnTo>
                    <a:lnTo>
                      <a:pt x="1268" y="1084"/>
                    </a:lnTo>
                    <a:lnTo>
                      <a:pt x="1273" y="1154"/>
                    </a:lnTo>
                    <a:lnTo>
                      <a:pt x="1275" y="1227"/>
                    </a:lnTo>
                    <a:lnTo>
                      <a:pt x="1276" y="1305"/>
                    </a:lnTo>
                    <a:lnTo>
                      <a:pt x="1276" y="5251"/>
                    </a:lnTo>
                    <a:lnTo>
                      <a:pt x="1286" y="5224"/>
                    </a:lnTo>
                    <a:lnTo>
                      <a:pt x="1323" y="5144"/>
                    </a:lnTo>
                    <a:lnTo>
                      <a:pt x="1369" y="5068"/>
                    </a:lnTo>
                    <a:lnTo>
                      <a:pt x="1423" y="4996"/>
                    </a:lnTo>
                    <a:lnTo>
                      <a:pt x="1463" y="4951"/>
                    </a:lnTo>
                    <a:lnTo>
                      <a:pt x="1506" y="4908"/>
                    </a:lnTo>
                    <a:lnTo>
                      <a:pt x="1551" y="4868"/>
                    </a:lnTo>
                    <a:lnTo>
                      <a:pt x="1598" y="4830"/>
                    </a:lnTo>
                    <a:lnTo>
                      <a:pt x="1647" y="4795"/>
                    </a:lnTo>
                    <a:lnTo>
                      <a:pt x="1712" y="4754"/>
                    </a:lnTo>
                    <a:lnTo>
                      <a:pt x="1782" y="4718"/>
                    </a:lnTo>
                    <a:lnTo>
                      <a:pt x="1856" y="4686"/>
                    </a:lnTo>
                    <a:lnTo>
                      <a:pt x="1935" y="4659"/>
                    </a:lnTo>
                    <a:lnTo>
                      <a:pt x="2017" y="4638"/>
                    </a:lnTo>
                    <a:lnTo>
                      <a:pt x="2102" y="4622"/>
                    </a:lnTo>
                    <a:lnTo>
                      <a:pt x="2160" y="4615"/>
                    </a:lnTo>
                    <a:lnTo>
                      <a:pt x="2160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b="1"/>
              </a:p>
            </p:txBody>
          </p:sp>
        </p:grpSp>
      </p:grpSp>
      <p:sp>
        <p:nvSpPr>
          <p:cNvPr id="71" name="Freeform: Shape 70"/>
          <p:cNvSpPr/>
          <p:nvPr/>
        </p:nvSpPr>
        <p:spPr>
          <a:xfrm>
            <a:off x="800101" y="301177"/>
            <a:ext cx="4318000" cy="837128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FACBC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480757" y="433484"/>
            <a:ext cx="4998292" cy="559380"/>
            <a:chOff x="3453789" y="956938"/>
            <a:chExt cx="4998292" cy="559380"/>
          </a:xfrm>
        </p:grpSpPr>
        <p:sp>
          <p:nvSpPr>
            <p:cNvPr id="73" name="TextBox 72"/>
            <p:cNvSpPr txBox="1"/>
            <p:nvPr/>
          </p:nvSpPr>
          <p:spPr>
            <a:xfrm>
              <a:off x="3455153" y="962320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rgbClr val="FB040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  <a:endParaRPr lang="en-US" sz="3000" b="1" spc="50">
                <a:ln w="107950" cmpd="sng">
                  <a:solidFill>
                    <a:schemeClr val="bg1"/>
                  </a:solidFill>
                  <a:prstDash val="solid"/>
                </a:ln>
                <a:solidFill>
                  <a:srgbClr val="FB040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453789" y="956938"/>
              <a:ext cx="4996928" cy="5539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>
                  <a:ln w="9525" cmpd="sng">
                    <a:noFill/>
                    <a:prstDash val="solid"/>
                  </a:ln>
                  <a:solidFill>
                    <a:srgbClr val="F05A67"/>
                  </a:solidFill>
                  <a:effectLst/>
                  <a:latin typeface="SVN-SAF" panose="02040603050506020204" pitchFamily="18" charset="0"/>
                  <a:ea typeface="Roboto" panose="02000000000000000000" pitchFamily="2" charset="0"/>
                </a:rPr>
                <a:t>Thử thách STEm</a:t>
              </a:r>
              <a:endParaRPr lang="en-US" sz="3000" b="1" spc="50">
                <a:ln w="9525" cmpd="sng">
                  <a:noFill/>
                  <a:prstDash val="solid"/>
                </a:ln>
                <a:solidFill>
                  <a:srgbClr val="F05A67"/>
                </a:solidFill>
                <a:effectLst/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2" y="113665"/>
            <a:ext cx="1261872" cy="1285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sp>
        <p:nvSpPr>
          <p:cNvPr id="5" name="Speech Bubble: Oval 4"/>
          <p:cNvSpPr/>
          <p:nvPr/>
        </p:nvSpPr>
        <p:spPr>
          <a:xfrm>
            <a:off x="4892041" y="1274424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hãy</a:t>
            </a:r>
            <a:r>
              <a:rPr lang="en-US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đọc</a:t>
            </a:r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3600" b="1" dirty="0">
                <a:solidFill>
                  <a:srgbClr val="EF52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THỬ THÁCH STEM</a:t>
            </a:r>
            <a:endParaRPr lang="en-US" sz="3600" b="1" dirty="0">
              <a:solidFill>
                <a:srgbClr val="EF52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vi-VN" sz="3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ở </a:t>
            </a:r>
            <a:r>
              <a:rPr lang="vi-VN" sz="36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trang </a:t>
            </a:r>
            <a:r>
              <a:rPr lang="en-GB" sz="36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lang="vi-VN" sz="360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1779759" y="3060700"/>
            <a:ext cx="3025609" cy="335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71" grpId="0" animBg="1"/>
      <p:bldP spid="71" grpId="1" animBg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-461734" y="-540544"/>
            <a:ext cx="3593475" cy="7456600"/>
            <a:chOff x="9107170" y="-77900"/>
            <a:chExt cx="3307048" cy="7164499"/>
          </a:xfrm>
        </p:grpSpPr>
        <p:grpSp>
          <p:nvGrpSpPr>
            <p:cNvPr id="3" name="Group 2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14" name="Group 13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17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16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4" name="Group 3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10" name="Group 9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13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12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5" name="Group 4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6" name="Group 5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9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9067237" y="-89664"/>
            <a:ext cx="3593475" cy="7456600"/>
            <a:chOff x="9107170" y="-77900"/>
            <a:chExt cx="3307048" cy="7164499"/>
          </a:xfrm>
        </p:grpSpPr>
        <p:grpSp>
          <p:nvGrpSpPr>
            <p:cNvPr id="19" name="Group 18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30" name="Group 29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33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32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6" name="Group 25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9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8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22" name="Group 21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25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24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342" y="157267"/>
            <a:ext cx="1023257" cy="10257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78" y="1761727"/>
            <a:ext cx="13773821" cy="315391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95434" y="4485952"/>
            <a:ext cx="2044165" cy="2135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168934" y="316777"/>
            <a:ext cx="6838997" cy="863490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1802" y="406916"/>
            <a:ext cx="8032099" cy="568235"/>
            <a:chOff x="3315913" y="1290462"/>
            <a:chExt cx="5385011" cy="936306"/>
          </a:xfrm>
        </p:grpSpPr>
        <p:sp>
          <p:nvSpPr>
            <p:cNvPr id="14" name="TextBox 13"/>
            <p:cNvSpPr txBox="1"/>
            <p:nvPr/>
          </p:nvSpPr>
          <p:spPr>
            <a:xfrm>
              <a:off x="3316622" y="1313921"/>
              <a:ext cx="5384302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1. Nhận biết chu vi hình tròn</a:t>
              </a:r>
              <a:endParaRPr lang="en-US" sz="3000" b="1" spc="50" dirty="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5913" y="1290462"/>
              <a:ext cx="5298264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1. nhận biết chu vi hình tròn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Speech Bubble: Oval 4"/>
          <p:cNvSpPr/>
          <p:nvPr/>
        </p:nvSpPr>
        <p:spPr>
          <a:xfrm>
            <a:off x="4249436" y="1839848"/>
            <a:ext cx="6423660" cy="2571949"/>
          </a:xfrm>
          <a:custGeom>
            <a:avLst/>
            <a:gdLst>
              <a:gd name="connsiteX0" fmla="*/ -524813 w 6423660"/>
              <a:gd name="connsiteY0" fmla="*/ 2239885 h 2571949"/>
              <a:gd name="connsiteX1" fmla="*/ 223928 w 6423660"/>
              <a:gd name="connsiteY1" fmla="*/ 1757734 h 2571949"/>
              <a:gd name="connsiteX2" fmla="*/ 2941005 w 6423660"/>
              <a:gd name="connsiteY2" fmla="*/ 4580 h 2571949"/>
              <a:gd name="connsiteX3" fmla="*/ 5887096 w 6423660"/>
              <a:gd name="connsiteY3" fmla="*/ 574366 h 2571949"/>
              <a:gd name="connsiteX4" fmla="*/ 3622722 w 6423660"/>
              <a:gd name="connsiteY4" fmla="*/ 2561383 h 2571949"/>
              <a:gd name="connsiteX5" fmla="*/ 882878 w 6423660"/>
              <a:gd name="connsiteY5" fmla="*/ 2171530 h 2571949"/>
              <a:gd name="connsiteX6" fmla="*/ -524813 w 6423660"/>
              <a:gd name="connsiteY6" fmla="*/ 2239885 h 25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3660" h="2571949" fill="none" extrusionOk="0">
                <a:moveTo>
                  <a:pt x="-524813" y="2239885"/>
                </a:moveTo>
                <a:cubicBezTo>
                  <a:pt x="-181061" y="2051299"/>
                  <a:pt x="3735" y="1885076"/>
                  <a:pt x="223928" y="1757734"/>
                </a:cubicBezTo>
                <a:cubicBezTo>
                  <a:pt x="-721136" y="732839"/>
                  <a:pt x="708042" y="86390"/>
                  <a:pt x="2941005" y="4580"/>
                </a:cubicBezTo>
                <a:cubicBezTo>
                  <a:pt x="4072032" y="-89068"/>
                  <a:pt x="5267025" y="192490"/>
                  <a:pt x="5887096" y="574366"/>
                </a:cubicBezTo>
                <a:cubicBezTo>
                  <a:pt x="7144894" y="1269104"/>
                  <a:pt x="6089807" y="2411911"/>
                  <a:pt x="3622722" y="2561383"/>
                </a:cubicBezTo>
                <a:cubicBezTo>
                  <a:pt x="2703406" y="2629831"/>
                  <a:pt x="1585063" y="2493825"/>
                  <a:pt x="882878" y="2171530"/>
                </a:cubicBezTo>
                <a:cubicBezTo>
                  <a:pt x="576143" y="2181835"/>
                  <a:pt x="-212877" y="2188489"/>
                  <a:pt x="-524813" y="2239885"/>
                </a:cubicBezTo>
                <a:close/>
              </a:path>
              <a:path w="6423660" h="2571949" stroke="0" extrusionOk="0">
                <a:moveTo>
                  <a:pt x="-524813" y="2239885"/>
                </a:moveTo>
                <a:cubicBezTo>
                  <a:pt x="-253932" y="1975447"/>
                  <a:pt x="-74549" y="1985154"/>
                  <a:pt x="223928" y="1757734"/>
                </a:cubicBezTo>
                <a:cubicBezTo>
                  <a:pt x="-543810" y="977487"/>
                  <a:pt x="934827" y="1058"/>
                  <a:pt x="2941005" y="4580"/>
                </a:cubicBezTo>
                <a:cubicBezTo>
                  <a:pt x="4088898" y="-35921"/>
                  <a:pt x="5305080" y="161047"/>
                  <a:pt x="5887096" y="574366"/>
                </a:cubicBezTo>
                <a:cubicBezTo>
                  <a:pt x="7186696" y="1311150"/>
                  <a:pt x="6165703" y="2609500"/>
                  <a:pt x="3622722" y="2561383"/>
                </a:cubicBezTo>
                <a:cubicBezTo>
                  <a:pt x="2476765" y="2545152"/>
                  <a:pt x="1582183" y="2375742"/>
                  <a:pt x="882878" y="2171530"/>
                </a:cubicBezTo>
                <a:cubicBezTo>
                  <a:pt x="532915" y="2130228"/>
                  <a:pt x="-123344" y="2156319"/>
                  <a:pt x="-524813" y="223988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hãy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đọc</a:t>
            </a:r>
            <a:r>
              <a:rPr lang="en-US" sz="36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và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làm theo hướng dẫn </a:t>
            </a:r>
            <a:b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ở </a:t>
            </a:r>
            <a:r>
              <a:rPr lang="en-US" sz="3600" b="1" smtClean="0">
                <a:solidFill>
                  <a:srgbClr val="23B2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trang </a:t>
            </a:r>
            <a:r>
              <a:rPr lang="en-US" sz="3600" b="1" smtClean="0">
                <a:solidFill>
                  <a:srgbClr val="23B2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89</a:t>
            </a:r>
            <a:r>
              <a:rPr lang="en-US" sz="3600" smtClean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1243418" y="3494318"/>
            <a:ext cx="3025609" cy="3358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2" grpId="0" animBg="1"/>
      <p:bldP spid="4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168934" y="316777"/>
            <a:ext cx="6838997" cy="863490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1802" y="406916"/>
            <a:ext cx="8032099" cy="568235"/>
            <a:chOff x="3315913" y="1290462"/>
            <a:chExt cx="5385011" cy="936306"/>
          </a:xfrm>
        </p:grpSpPr>
        <p:sp>
          <p:nvSpPr>
            <p:cNvPr id="14" name="TextBox 13"/>
            <p:cNvSpPr txBox="1"/>
            <p:nvPr/>
          </p:nvSpPr>
          <p:spPr>
            <a:xfrm>
              <a:off x="3316622" y="1313921"/>
              <a:ext cx="5384302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1. Nhận biết chu vi hình tròn</a:t>
              </a:r>
              <a:endParaRPr lang="en-US" sz="3000" b="1" spc="50" dirty="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5913" y="1290462"/>
              <a:ext cx="5298264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1. nhận biết chu vi hình tròn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Google Shape;1135;p78"/>
          <p:cNvSpPr/>
          <p:nvPr/>
        </p:nvSpPr>
        <p:spPr>
          <a:xfrm>
            <a:off x="4128324" y="1856348"/>
            <a:ext cx="5654897" cy="1448795"/>
          </a:xfrm>
          <a:custGeom>
            <a:avLst/>
            <a:gdLst>
              <a:gd name="connsiteX0" fmla="*/ 0 w 7136063"/>
              <a:gd name="connsiteY0" fmla="*/ 429971 h 2579774"/>
              <a:gd name="connsiteX1" fmla="*/ 429971 w 7136063"/>
              <a:gd name="connsiteY1" fmla="*/ 0 h 2579774"/>
              <a:gd name="connsiteX2" fmla="*/ 1189344 w 7136063"/>
              <a:gd name="connsiteY2" fmla="*/ 0 h 2579774"/>
              <a:gd name="connsiteX3" fmla="*/ 1189344 w 7136063"/>
              <a:gd name="connsiteY3" fmla="*/ 0 h 2579774"/>
              <a:gd name="connsiteX4" fmla="*/ 2973360 w 7136063"/>
              <a:gd name="connsiteY4" fmla="*/ 0 h 2579774"/>
              <a:gd name="connsiteX5" fmla="*/ 6706092 w 7136063"/>
              <a:gd name="connsiteY5" fmla="*/ 0 h 2579774"/>
              <a:gd name="connsiteX6" fmla="*/ 7136063 w 7136063"/>
              <a:gd name="connsiteY6" fmla="*/ 429971 h 2579774"/>
              <a:gd name="connsiteX7" fmla="*/ 7136063 w 7136063"/>
              <a:gd name="connsiteY7" fmla="*/ 429962 h 2579774"/>
              <a:gd name="connsiteX8" fmla="*/ 7136063 w 7136063"/>
              <a:gd name="connsiteY8" fmla="*/ 429962 h 2579774"/>
              <a:gd name="connsiteX9" fmla="*/ 7136063 w 7136063"/>
              <a:gd name="connsiteY9" fmla="*/ 1074906 h 2579774"/>
              <a:gd name="connsiteX10" fmla="*/ 7136063 w 7136063"/>
              <a:gd name="connsiteY10" fmla="*/ 2149803 h 2579774"/>
              <a:gd name="connsiteX11" fmla="*/ 6706092 w 7136063"/>
              <a:gd name="connsiteY11" fmla="*/ 2579774 h 2579774"/>
              <a:gd name="connsiteX12" fmla="*/ 2973360 w 7136063"/>
              <a:gd name="connsiteY12" fmla="*/ 2579774 h 2579774"/>
              <a:gd name="connsiteX13" fmla="*/ 1189344 w 7136063"/>
              <a:gd name="connsiteY13" fmla="*/ 2579774 h 2579774"/>
              <a:gd name="connsiteX14" fmla="*/ 1189344 w 7136063"/>
              <a:gd name="connsiteY14" fmla="*/ 2579774 h 2579774"/>
              <a:gd name="connsiteX15" fmla="*/ 429971 w 7136063"/>
              <a:gd name="connsiteY15" fmla="*/ 2579774 h 2579774"/>
              <a:gd name="connsiteX16" fmla="*/ 0 w 7136063"/>
              <a:gd name="connsiteY16" fmla="*/ 2149803 h 2579774"/>
              <a:gd name="connsiteX17" fmla="*/ 0 w 7136063"/>
              <a:gd name="connsiteY17" fmla="*/ 1074906 h 2579774"/>
              <a:gd name="connsiteX18" fmla="*/ -1504425 w 7136063"/>
              <a:gd name="connsiteY18" fmla="*/ 1276782 h 2579774"/>
              <a:gd name="connsiteX19" fmla="*/ 0 w 7136063"/>
              <a:gd name="connsiteY19" fmla="*/ 429962 h 2579774"/>
              <a:gd name="connsiteX20" fmla="*/ 0 w 7136063"/>
              <a:gd name="connsiteY20" fmla="*/ 429971 h 257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6063" h="2579774" fill="none" extrusionOk="0">
                <a:moveTo>
                  <a:pt x="0" y="429971"/>
                </a:moveTo>
                <a:cubicBezTo>
                  <a:pt x="21911" y="166218"/>
                  <a:pt x="167390" y="33797"/>
                  <a:pt x="429971" y="0"/>
                </a:cubicBezTo>
                <a:cubicBezTo>
                  <a:pt x="616181" y="-18694"/>
                  <a:pt x="977881" y="-52381"/>
                  <a:pt x="1189344" y="0"/>
                </a:cubicBezTo>
                <a:lnTo>
                  <a:pt x="1189344" y="0"/>
                </a:lnTo>
                <a:cubicBezTo>
                  <a:pt x="1924890" y="-92269"/>
                  <a:pt x="2162801" y="109950"/>
                  <a:pt x="2973360" y="0"/>
                </a:cubicBezTo>
                <a:cubicBezTo>
                  <a:pt x="4338123" y="141886"/>
                  <a:pt x="5474350" y="111691"/>
                  <a:pt x="6706092" y="0"/>
                </a:cubicBezTo>
                <a:cubicBezTo>
                  <a:pt x="6950823" y="5476"/>
                  <a:pt x="7115301" y="186417"/>
                  <a:pt x="7136063" y="429971"/>
                </a:cubicBezTo>
                <a:lnTo>
                  <a:pt x="7136063" y="429962"/>
                </a:lnTo>
                <a:lnTo>
                  <a:pt x="7136063" y="429962"/>
                </a:lnTo>
                <a:cubicBezTo>
                  <a:pt x="7131234" y="512833"/>
                  <a:pt x="7141299" y="759767"/>
                  <a:pt x="7136063" y="1074906"/>
                </a:cubicBezTo>
                <a:cubicBezTo>
                  <a:pt x="7168163" y="1343685"/>
                  <a:pt x="7115123" y="1806766"/>
                  <a:pt x="7136063" y="2149803"/>
                </a:cubicBezTo>
                <a:cubicBezTo>
                  <a:pt x="7157812" y="2385598"/>
                  <a:pt x="6961761" y="2614715"/>
                  <a:pt x="6706092" y="2579774"/>
                </a:cubicBezTo>
                <a:cubicBezTo>
                  <a:pt x="6203237" y="2470683"/>
                  <a:pt x="4152948" y="2550328"/>
                  <a:pt x="2973360" y="2579774"/>
                </a:cubicBezTo>
                <a:cubicBezTo>
                  <a:pt x="2543641" y="2601262"/>
                  <a:pt x="1949355" y="2499540"/>
                  <a:pt x="1189344" y="2579774"/>
                </a:cubicBezTo>
                <a:lnTo>
                  <a:pt x="1189344" y="2579774"/>
                </a:lnTo>
                <a:cubicBezTo>
                  <a:pt x="963540" y="2567453"/>
                  <a:pt x="577080" y="2582946"/>
                  <a:pt x="429971" y="2579774"/>
                </a:cubicBezTo>
                <a:cubicBezTo>
                  <a:pt x="175897" y="2535849"/>
                  <a:pt x="-2226" y="2379163"/>
                  <a:pt x="0" y="2149803"/>
                </a:cubicBezTo>
                <a:cubicBezTo>
                  <a:pt x="-12713" y="1619916"/>
                  <a:pt x="-83878" y="1312723"/>
                  <a:pt x="0" y="1074906"/>
                </a:cubicBezTo>
                <a:cubicBezTo>
                  <a:pt x="-658766" y="1040986"/>
                  <a:pt x="-844528" y="1053407"/>
                  <a:pt x="-1504425" y="1276782"/>
                </a:cubicBezTo>
                <a:cubicBezTo>
                  <a:pt x="-1107797" y="994644"/>
                  <a:pt x="-610302" y="640985"/>
                  <a:pt x="0" y="429962"/>
                </a:cubicBezTo>
                <a:lnTo>
                  <a:pt x="0" y="429971"/>
                </a:lnTo>
                <a:close/>
              </a:path>
              <a:path w="7136063" h="2579774" stroke="0" extrusionOk="0">
                <a:moveTo>
                  <a:pt x="0" y="429971"/>
                </a:moveTo>
                <a:cubicBezTo>
                  <a:pt x="16531" y="188161"/>
                  <a:pt x="189394" y="4577"/>
                  <a:pt x="429971" y="0"/>
                </a:cubicBezTo>
                <a:cubicBezTo>
                  <a:pt x="675119" y="-14417"/>
                  <a:pt x="832375" y="-19176"/>
                  <a:pt x="1189344" y="0"/>
                </a:cubicBezTo>
                <a:lnTo>
                  <a:pt x="1189344" y="0"/>
                </a:lnTo>
                <a:cubicBezTo>
                  <a:pt x="1869197" y="-22076"/>
                  <a:pt x="2404414" y="110226"/>
                  <a:pt x="2973360" y="0"/>
                </a:cubicBezTo>
                <a:cubicBezTo>
                  <a:pt x="4661363" y="-148071"/>
                  <a:pt x="5355959" y="-82554"/>
                  <a:pt x="6706092" y="0"/>
                </a:cubicBezTo>
                <a:cubicBezTo>
                  <a:pt x="6916096" y="-26813"/>
                  <a:pt x="7156205" y="176783"/>
                  <a:pt x="7136063" y="429971"/>
                </a:cubicBezTo>
                <a:lnTo>
                  <a:pt x="7136063" y="429962"/>
                </a:lnTo>
                <a:lnTo>
                  <a:pt x="7136063" y="429962"/>
                </a:lnTo>
                <a:cubicBezTo>
                  <a:pt x="7183097" y="669142"/>
                  <a:pt x="7122525" y="763942"/>
                  <a:pt x="7136063" y="1074906"/>
                </a:cubicBezTo>
                <a:cubicBezTo>
                  <a:pt x="7069771" y="1457459"/>
                  <a:pt x="7130199" y="2003058"/>
                  <a:pt x="7136063" y="2149803"/>
                </a:cubicBezTo>
                <a:cubicBezTo>
                  <a:pt x="7143879" y="2382235"/>
                  <a:pt x="6922821" y="2583863"/>
                  <a:pt x="6706092" y="2579774"/>
                </a:cubicBezTo>
                <a:cubicBezTo>
                  <a:pt x="5864430" y="2623242"/>
                  <a:pt x="4731656" y="2445759"/>
                  <a:pt x="2973360" y="2579774"/>
                </a:cubicBezTo>
                <a:cubicBezTo>
                  <a:pt x="2099657" y="2612255"/>
                  <a:pt x="1585850" y="2705267"/>
                  <a:pt x="1189344" y="2579774"/>
                </a:cubicBezTo>
                <a:lnTo>
                  <a:pt x="1189344" y="2579774"/>
                </a:lnTo>
                <a:cubicBezTo>
                  <a:pt x="1074763" y="2638929"/>
                  <a:pt x="524930" y="2553736"/>
                  <a:pt x="429971" y="2579774"/>
                </a:cubicBezTo>
                <a:cubicBezTo>
                  <a:pt x="182989" y="2592585"/>
                  <a:pt x="-2544" y="2414952"/>
                  <a:pt x="0" y="2149803"/>
                </a:cubicBezTo>
                <a:cubicBezTo>
                  <a:pt x="-43169" y="1624253"/>
                  <a:pt x="-23695" y="1365852"/>
                  <a:pt x="0" y="1074906"/>
                </a:cubicBezTo>
                <a:cubicBezTo>
                  <a:pt x="-499853" y="1173200"/>
                  <a:pt x="-1181105" y="1300654"/>
                  <a:pt x="-1504425" y="1276782"/>
                </a:cubicBezTo>
                <a:cubicBezTo>
                  <a:pt x="-921481" y="922875"/>
                  <a:pt x="-364477" y="680455"/>
                  <a:pt x="0" y="429962"/>
                </a:cubicBezTo>
                <a:lnTo>
                  <a:pt x="0" y="42997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Độ dài của một đường tròn gọi là chu vi của hình tròn đó.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79" t="8116" r="5383" b="10003"/>
          <a:stretch>
            <a:fillRect/>
          </a:stretch>
        </p:blipFill>
        <p:spPr>
          <a:xfrm>
            <a:off x="1383627" y="2580745"/>
            <a:ext cx="3025609" cy="33584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44" y="3346528"/>
            <a:ext cx="5678376" cy="2942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 rot="10800000">
            <a:off x="-461734" y="-526030"/>
            <a:ext cx="3593475" cy="7456600"/>
            <a:chOff x="9107170" y="-77900"/>
            <a:chExt cx="3307048" cy="7164499"/>
          </a:xfrm>
        </p:grpSpPr>
        <p:grpSp>
          <p:nvGrpSpPr>
            <p:cNvPr id="78" name="Group 77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89" name="Group 8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92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90" name="Group 8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91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85" name="Group 84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88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87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81" name="Group 8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84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83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sp>
        <p:nvSpPr>
          <p:cNvPr id="12" name="Freeform: Shape 11"/>
          <p:cNvSpPr/>
          <p:nvPr/>
        </p:nvSpPr>
        <p:spPr>
          <a:xfrm>
            <a:off x="1168934" y="316777"/>
            <a:ext cx="6838997" cy="863490"/>
          </a:xfrm>
          <a:custGeom>
            <a:avLst/>
            <a:gdLst>
              <a:gd name="connsiteX0" fmla="*/ 183552 w 2843415"/>
              <a:gd name="connsiteY0" fmla="*/ 50494 h 868982"/>
              <a:gd name="connsiteX1" fmla="*/ 1326552 w 2843415"/>
              <a:gd name="connsiteY1" fmla="*/ 69544 h 868982"/>
              <a:gd name="connsiteX2" fmla="*/ 2298102 w 2843415"/>
              <a:gd name="connsiteY2" fmla="*/ 50494 h 868982"/>
              <a:gd name="connsiteX3" fmla="*/ 2783877 w 2843415"/>
              <a:gd name="connsiteY3" fmla="*/ 250519 h 868982"/>
              <a:gd name="connsiteX4" fmla="*/ 2802927 w 2843415"/>
              <a:gd name="connsiteY4" fmla="*/ 631519 h 868982"/>
              <a:gd name="connsiteX5" fmla="*/ 2488602 w 2843415"/>
              <a:gd name="connsiteY5" fmla="*/ 793444 h 868982"/>
              <a:gd name="connsiteX6" fmla="*/ 1640877 w 2843415"/>
              <a:gd name="connsiteY6" fmla="*/ 841069 h 868982"/>
              <a:gd name="connsiteX7" fmla="*/ 1240827 w 2843415"/>
              <a:gd name="connsiteY7" fmla="*/ 822019 h 868982"/>
              <a:gd name="connsiteX8" fmla="*/ 107352 w 2843415"/>
              <a:gd name="connsiteY8" fmla="*/ 812494 h 868982"/>
              <a:gd name="connsiteX9" fmla="*/ 183552 w 2843415"/>
              <a:gd name="connsiteY9" fmla="*/ 50494 h 868982"/>
              <a:gd name="connsiteX0-1" fmla="*/ 189518 w 2849381"/>
              <a:gd name="connsiteY0-2" fmla="*/ 13097 h 831585"/>
              <a:gd name="connsiteX1-3" fmla="*/ 1332518 w 2849381"/>
              <a:gd name="connsiteY1-4" fmla="*/ 32147 h 831585"/>
              <a:gd name="connsiteX2-5" fmla="*/ 2304068 w 2849381"/>
              <a:gd name="connsiteY2-6" fmla="*/ 13097 h 831585"/>
              <a:gd name="connsiteX3-7" fmla="*/ 2789843 w 2849381"/>
              <a:gd name="connsiteY3-8" fmla="*/ 213122 h 831585"/>
              <a:gd name="connsiteX4-9" fmla="*/ 2808893 w 2849381"/>
              <a:gd name="connsiteY4-10" fmla="*/ 594122 h 831585"/>
              <a:gd name="connsiteX5-11" fmla="*/ 2494568 w 2849381"/>
              <a:gd name="connsiteY5-12" fmla="*/ 756047 h 831585"/>
              <a:gd name="connsiteX6-13" fmla="*/ 1646843 w 2849381"/>
              <a:gd name="connsiteY6-14" fmla="*/ 803672 h 831585"/>
              <a:gd name="connsiteX7-15" fmla="*/ 1246793 w 2849381"/>
              <a:gd name="connsiteY7-16" fmla="*/ 784622 h 831585"/>
              <a:gd name="connsiteX8-17" fmla="*/ 113318 w 2849381"/>
              <a:gd name="connsiteY8-18" fmla="*/ 775097 h 831585"/>
              <a:gd name="connsiteX9-19" fmla="*/ 189518 w 2849381"/>
              <a:gd name="connsiteY9-20" fmla="*/ 13097 h 831585"/>
              <a:gd name="connsiteX0-21" fmla="*/ 178352 w 2838215"/>
              <a:gd name="connsiteY0-22" fmla="*/ 13097 h 837128"/>
              <a:gd name="connsiteX1-23" fmla="*/ 1321352 w 2838215"/>
              <a:gd name="connsiteY1-24" fmla="*/ 32147 h 837128"/>
              <a:gd name="connsiteX2-25" fmla="*/ 2292902 w 2838215"/>
              <a:gd name="connsiteY2-26" fmla="*/ 13097 h 837128"/>
              <a:gd name="connsiteX3-27" fmla="*/ 2778677 w 2838215"/>
              <a:gd name="connsiteY3-28" fmla="*/ 213122 h 837128"/>
              <a:gd name="connsiteX4-29" fmla="*/ 2797727 w 2838215"/>
              <a:gd name="connsiteY4-30" fmla="*/ 594122 h 837128"/>
              <a:gd name="connsiteX5-31" fmla="*/ 2483402 w 2838215"/>
              <a:gd name="connsiteY5-32" fmla="*/ 756047 h 837128"/>
              <a:gd name="connsiteX6-33" fmla="*/ 1635677 w 2838215"/>
              <a:gd name="connsiteY6-34" fmla="*/ 803672 h 837128"/>
              <a:gd name="connsiteX7-35" fmla="*/ 1064177 w 2838215"/>
              <a:gd name="connsiteY7-36" fmla="*/ 794147 h 837128"/>
              <a:gd name="connsiteX8-37" fmla="*/ 102152 w 2838215"/>
              <a:gd name="connsiteY8-38" fmla="*/ 775097 h 837128"/>
              <a:gd name="connsiteX9-39" fmla="*/ 178352 w 2838215"/>
              <a:gd name="connsiteY9-40" fmla="*/ 13097 h 837128"/>
              <a:gd name="connsiteX0-41" fmla="*/ 178352 w 2838215"/>
              <a:gd name="connsiteY0-42" fmla="*/ 13097 h 837128"/>
              <a:gd name="connsiteX1-43" fmla="*/ 1321352 w 2838215"/>
              <a:gd name="connsiteY1-44" fmla="*/ 32147 h 837128"/>
              <a:gd name="connsiteX2-45" fmla="*/ 2292902 w 2838215"/>
              <a:gd name="connsiteY2-46" fmla="*/ 13097 h 837128"/>
              <a:gd name="connsiteX3-47" fmla="*/ 2778677 w 2838215"/>
              <a:gd name="connsiteY3-48" fmla="*/ 213122 h 837128"/>
              <a:gd name="connsiteX4-49" fmla="*/ 2797727 w 2838215"/>
              <a:gd name="connsiteY4-50" fmla="*/ 594122 h 837128"/>
              <a:gd name="connsiteX5-51" fmla="*/ 2483402 w 2838215"/>
              <a:gd name="connsiteY5-52" fmla="*/ 756047 h 837128"/>
              <a:gd name="connsiteX6-53" fmla="*/ 1649965 w 2838215"/>
              <a:gd name="connsiteY6-54" fmla="*/ 789384 h 837128"/>
              <a:gd name="connsiteX7-55" fmla="*/ 1064177 w 2838215"/>
              <a:gd name="connsiteY7-56" fmla="*/ 794147 h 837128"/>
              <a:gd name="connsiteX8-57" fmla="*/ 102152 w 2838215"/>
              <a:gd name="connsiteY8-58" fmla="*/ 775097 h 837128"/>
              <a:gd name="connsiteX9-59" fmla="*/ 178352 w 2838215"/>
              <a:gd name="connsiteY9-60" fmla="*/ 13097 h 837128"/>
              <a:gd name="connsiteX0-61" fmla="*/ 178352 w 2827318"/>
              <a:gd name="connsiteY0-62" fmla="*/ 13097 h 837128"/>
              <a:gd name="connsiteX1-63" fmla="*/ 1321352 w 2827318"/>
              <a:gd name="connsiteY1-64" fmla="*/ 32147 h 837128"/>
              <a:gd name="connsiteX2-65" fmla="*/ 2292902 w 2827318"/>
              <a:gd name="connsiteY2-66" fmla="*/ 13097 h 837128"/>
              <a:gd name="connsiteX3-67" fmla="*/ 2778677 w 2827318"/>
              <a:gd name="connsiteY3-68" fmla="*/ 213122 h 837128"/>
              <a:gd name="connsiteX4-69" fmla="*/ 2797727 w 2827318"/>
              <a:gd name="connsiteY4-70" fmla="*/ 594122 h 837128"/>
              <a:gd name="connsiteX5-71" fmla="*/ 2483402 w 2827318"/>
              <a:gd name="connsiteY5-72" fmla="*/ 756047 h 837128"/>
              <a:gd name="connsiteX6-73" fmla="*/ 1649965 w 2827318"/>
              <a:gd name="connsiteY6-74" fmla="*/ 789384 h 837128"/>
              <a:gd name="connsiteX7-75" fmla="*/ 1064177 w 2827318"/>
              <a:gd name="connsiteY7-76" fmla="*/ 794147 h 837128"/>
              <a:gd name="connsiteX8-77" fmla="*/ 102152 w 2827318"/>
              <a:gd name="connsiteY8-78" fmla="*/ 775097 h 837128"/>
              <a:gd name="connsiteX9-79" fmla="*/ 178352 w 2827318"/>
              <a:gd name="connsiteY9-80" fmla="*/ 13097 h 837128"/>
              <a:gd name="connsiteX0-81" fmla="*/ 178352 w 2807390"/>
              <a:gd name="connsiteY0-82" fmla="*/ 13097 h 837128"/>
              <a:gd name="connsiteX1-83" fmla="*/ 1321352 w 2807390"/>
              <a:gd name="connsiteY1-84" fmla="*/ 32147 h 837128"/>
              <a:gd name="connsiteX2-85" fmla="*/ 2292902 w 2807390"/>
              <a:gd name="connsiteY2-86" fmla="*/ 13097 h 837128"/>
              <a:gd name="connsiteX3-87" fmla="*/ 2778677 w 2807390"/>
              <a:gd name="connsiteY3-88" fmla="*/ 213122 h 837128"/>
              <a:gd name="connsiteX4-89" fmla="*/ 2797727 w 2807390"/>
              <a:gd name="connsiteY4-90" fmla="*/ 594122 h 837128"/>
              <a:gd name="connsiteX5-91" fmla="*/ 2483402 w 2807390"/>
              <a:gd name="connsiteY5-92" fmla="*/ 756047 h 837128"/>
              <a:gd name="connsiteX6-93" fmla="*/ 1649965 w 2807390"/>
              <a:gd name="connsiteY6-94" fmla="*/ 789384 h 837128"/>
              <a:gd name="connsiteX7-95" fmla="*/ 1064177 w 2807390"/>
              <a:gd name="connsiteY7-96" fmla="*/ 794147 h 837128"/>
              <a:gd name="connsiteX8-97" fmla="*/ 102152 w 2807390"/>
              <a:gd name="connsiteY8-98" fmla="*/ 775097 h 837128"/>
              <a:gd name="connsiteX9-99" fmla="*/ 178352 w 2807390"/>
              <a:gd name="connsiteY9-100" fmla="*/ 13097 h 8371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2807390" h="837128">
                <a:moveTo>
                  <a:pt x="178352" y="13097"/>
                </a:moveTo>
                <a:cubicBezTo>
                  <a:pt x="400602" y="-25003"/>
                  <a:pt x="968927" y="32147"/>
                  <a:pt x="1321352" y="32147"/>
                </a:cubicBezTo>
                <a:cubicBezTo>
                  <a:pt x="1673777" y="32147"/>
                  <a:pt x="2050015" y="-17065"/>
                  <a:pt x="2292902" y="13097"/>
                </a:cubicBezTo>
                <a:cubicBezTo>
                  <a:pt x="2535789" y="43259"/>
                  <a:pt x="2726591" y="87710"/>
                  <a:pt x="2778677" y="213122"/>
                </a:cubicBezTo>
                <a:cubicBezTo>
                  <a:pt x="2830763" y="338534"/>
                  <a:pt x="2795657" y="465535"/>
                  <a:pt x="2797727" y="594122"/>
                </a:cubicBezTo>
                <a:cubicBezTo>
                  <a:pt x="2799797" y="722709"/>
                  <a:pt x="2674696" y="723503"/>
                  <a:pt x="2483402" y="756047"/>
                </a:cubicBezTo>
                <a:cubicBezTo>
                  <a:pt x="2292108" y="788591"/>
                  <a:pt x="1886502" y="783034"/>
                  <a:pt x="1649965" y="789384"/>
                </a:cubicBezTo>
                <a:cubicBezTo>
                  <a:pt x="1413428" y="795734"/>
                  <a:pt x="1319764" y="798909"/>
                  <a:pt x="1064177" y="794147"/>
                </a:cubicBezTo>
                <a:cubicBezTo>
                  <a:pt x="808590" y="789385"/>
                  <a:pt x="249789" y="905272"/>
                  <a:pt x="102152" y="775097"/>
                </a:cubicBezTo>
                <a:cubicBezTo>
                  <a:pt x="-45485" y="644922"/>
                  <a:pt x="-43898" y="51197"/>
                  <a:pt x="178352" y="13097"/>
                </a:cubicBezTo>
                <a:close/>
              </a:path>
            </a:pathLst>
          </a:custGeom>
          <a:solidFill>
            <a:srgbClr val="C8E2B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81802" y="406916"/>
            <a:ext cx="8032099" cy="568235"/>
            <a:chOff x="3315913" y="1290462"/>
            <a:chExt cx="5385011" cy="936306"/>
          </a:xfrm>
        </p:grpSpPr>
        <p:sp>
          <p:nvSpPr>
            <p:cNvPr id="14" name="TextBox 13"/>
            <p:cNvSpPr txBox="1"/>
            <p:nvPr/>
          </p:nvSpPr>
          <p:spPr>
            <a:xfrm>
              <a:off x="3316622" y="1313921"/>
              <a:ext cx="5384302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107950" cmpd="sng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SAF" panose="02040603050506020204" pitchFamily="18" charset="0"/>
                  <a:ea typeface="Roboto" panose="02000000000000000000" pitchFamily="2" charset="0"/>
                </a:rPr>
                <a:t>1. Nhận biết chu vi hình tròn</a:t>
              </a:r>
              <a:endParaRPr lang="en-US" sz="3000" b="1" spc="50" dirty="0">
                <a:ln w="1079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15913" y="1290462"/>
              <a:ext cx="5298264" cy="9128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000" b="1" spc="50" smtClean="0">
                  <a:ln w="9525" cmpd="sng">
                    <a:noFill/>
                    <a:prstDash val="solid"/>
                  </a:ln>
                  <a:solidFill>
                    <a:srgbClr val="23B24B"/>
                  </a:solidFill>
                  <a:latin typeface="SVN-SAF" panose="02040603050506020204" pitchFamily="18" charset="0"/>
                  <a:ea typeface="Roboto" panose="02000000000000000000" pitchFamily="2" charset="0"/>
                </a:rPr>
                <a:t>1. nhận biết chu vi hình tròn</a:t>
              </a:r>
              <a:endParaRPr lang="en-US" sz="3000" b="1" spc="50" dirty="0">
                <a:ln w="9525" cmpd="sng">
                  <a:noFill/>
                  <a:prstDash val="solid"/>
                </a:ln>
                <a:solidFill>
                  <a:srgbClr val="23B24B"/>
                </a:solidFill>
                <a:latin typeface="SVN-SAF" panose="02040603050506020204" pitchFamily="18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067237" y="-104178"/>
            <a:ext cx="3593475" cy="7456600"/>
            <a:chOff x="9107170" y="-77900"/>
            <a:chExt cx="3307048" cy="7164499"/>
          </a:xfrm>
        </p:grpSpPr>
        <p:grpSp>
          <p:nvGrpSpPr>
            <p:cNvPr id="114" name="Group 113"/>
            <p:cNvGrpSpPr/>
            <p:nvPr/>
          </p:nvGrpSpPr>
          <p:grpSpPr>
            <a:xfrm>
              <a:off x="9107170" y="-47625"/>
              <a:ext cx="3078131" cy="6905625"/>
              <a:chOff x="9107170" y="-47625"/>
              <a:chExt cx="3078131" cy="6905625"/>
            </a:xfrm>
          </p:grpSpPr>
          <p:grpSp>
            <p:nvGrpSpPr>
              <p:cNvPr id="29" name="Group 28"/>
              <p:cNvGrpSpPr/>
              <p:nvPr/>
            </p:nvGrpSpPr>
            <p:grpSpPr bwMode="auto">
              <a:xfrm>
                <a:off x="9107170" y="100965"/>
                <a:ext cx="3077845" cy="6757035"/>
                <a:chOff x="6083" y="4723"/>
                <a:chExt cx="4847" cy="10641"/>
              </a:xfrm>
            </p:grpSpPr>
            <p:sp>
              <p:nvSpPr>
                <p:cNvPr id="70" name="Freeform 5579"/>
                <p:cNvSpPr/>
                <p:nvPr/>
              </p:nvSpPr>
              <p:spPr bwMode="auto">
                <a:xfrm>
                  <a:off x="6083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solidFill>
                  <a:srgbClr val="E4F0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 bwMode="auto">
              <a:xfrm>
                <a:off x="10814336" y="-47625"/>
                <a:ext cx="1370965" cy="3334385"/>
                <a:chOff x="8782" y="-75"/>
                <a:chExt cx="2159" cy="5251"/>
              </a:xfrm>
              <a:solidFill>
                <a:srgbClr val="E4F0D8"/>
              </a:solidFill>
            </p:grpSpPr>
            <p:sp>
              <p:nvSpPr>
                <p:cNvPr id="69" name="Freeform 5577"/>
                <p:cNvSpPr/>
                <p:nvPr/>
              </p:nvSpPr>
              <p:spPr bwMode="auto">
                <a:xfrm>
                  <a:off x="8782" y="-75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3" name="Group 22"/>
            <p:cNvGrpSpPr/>
            <p:nvPr/>
          </p:nvGrpSpPr>
          <p:grpSpPr>
            <a:xfrm>
              <a:off x="9229090" y="-50800"/>
              <a:ext cx="3078131" cy="7013798"/>
              <a:chOff x="9089390" y="0"/>
              <a:chExt cx="3078131" cy="6858000"/>
            </a:xfrm>
            <a:solidFill>
              <a:srgbClr val="D3E8C0"/>
            </a:solidFill>
          </p:grpSpPr>
          <p:grpSp>
            <p:nvGrpSpPr>
              <p:cNvPr id="24" name="Group 23"/>
              <p:cNvGrpSpPr/>
              <p:nvPr/>
            </p:nvGrpSpPr>
            <p:grpSpPr bwMode="auto">
              <a:xfrm>
                <a:off x="9089390" y="100965"/>
                <a:ext cx="3077845" cy="6757035"/>
                <a:chOff x="6055" y="4723"/>
                <a:chExt cx="4847" cy="10641"/>
              </a:xfrm>
              <a:grpFill/>
            </p:grpSpPr>
            <p:sp>
              <p:nvSpPr>
                <p:cNvPr id="27" name="Freeform 5579"/>
                <p:cNvSpPr/>
                <p:nvPr/>
              </p:nvSpPr>
              <p:spPr bwMode="auto">
                <a:xfrm>
                  <a:off x="6055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 bwMode="auto">
              <a:xfrm>
                <a:off x="10796556" y="0"/>
                <a:ext cx="1370965" cy="3334385"/>
                <a:chOff x="8754" y="0"/>
                <a:chExt cx="2159" cy="5251"/>
              </a:xfrm>
              <a:grpFill/>
            </p:grpSpPr>
            <p:sp>
              <p:nvSpPr>
                <p:cNvPr id="26" name="Freeform 5577"/>
                <p:cNvSpPr/>
                <p:nvPr/>
              </p:nvSpPr>
              <p:spPr bwMode="auto">
                <a:xfrm>
                  <a:off x="8754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  <p:grpSp>
          <p:nvGrpSpPr>
            <p:cNvPr id="28" name="Group 27"/>
            <p:cNvGrpSpPr/>
            <p:nvPr/>
          </p:nvGrpSpPr>
          <p:grpSpPr>
            <a:xfrm>
              <a:off x="9336373" y="-77900"/>
              <a:ext cx="3077845" cy="7164499"/>
              <a:chOff x="8997315" y="0"/>
              <a:chExt cx="3077845" cy="6858000"/>
            </a:xfrm>
            <a:solidFill>
              <a:srgbClr val="BFDDA3"/>
            </a:solidFill>
          </p:grpSpPr>
          <p:grpSp>
            <p:nvGrpSpPr>
              <p:cNvPr id="31" name="Group 30"/>
              <p:cNvGrpSpPr/>
              <p:nvPr/>
            </p:nvGrpSpPr>
            <p:grpSpPr bwMode="auto">
              <a:xfrm>
                <a:off x="8997315" y="100965"/>
                <a:ext cx="3077845" cy="6757035"/>
                <a:chOff x="5910" y="4723"/>
                <a:chExt cx="4847" cy="10641"/>
              </a:xfrm>
              <a:grpFill/>
            </p:grpSpPr>
            <p:sp>
              <p:nvSpPr>
                <p:cNvPr id="66" name="Freeform 5579"/>
                <p:cNvSpPr/>
                <p:nvPr/>
              </p:nvSpPr>
              <p:spPr bwMode="auto">
                <a:xfrm>
                  <a:off x="5910" y="4723"/>
                  <a:ext cx="4847" cy="10641"/>
                </a:xfrm>
                <a:custGeom>
                  <a:avLst/>
                  <a:gdLst>
                    <a:gd name="T0" fmla="+- 0 10882 6094"/>
                    <a:gd name="T1" fmla="*/ T0 w 4847"/>
                    <a:gd name="T2" fmla="+- 0 4733 4723"/>
                    <a:gd name="T3" fmla="*/ 4733 h 10641"/>
                    <a:gd name="T4" fmla="+- 0 10764 6094"/>
                    <a:gd name="T5" fmla="*/ T4 w 4847"/>
                    <a:gd name="T6" fmla="+- 0 4762 4723"/>
                    <a:gd name="T7" fmla="*/ 4762 h 10641"/>
                    <a:gd name="T8" fmla="+- 0 10651 6094"/>
                    <a:gd name="T9" fmla="*/ T8 w 4847"/>
                    <a:gd name="T10" fmla="+- 0 4804 4723"/>
                    <a:gd name="T11" fmla="*/ 4804 h 10641"/>
                    <a:gd name="T12" fmla="+- 0 10542 6094"/>
                    <a:gd name="T13" fmla="*/ T12 w 4847"/>
                    <a:gd name="T14" fmla="+- 0 4859 4723"/>
                    <a:gd name="T15" fmla="*/ 4859 h 10641"/>
                    <a:gd name="T16" fmla="+- 0 10437 6094"/>
                    <a:gd name="T17" fmla="*/ T16 w 4847"/>
                    <a:gd name="T18" fmla="+- 0 4929 4723"/>
                    <a:gd name="T19" fmla="*/ 4929 h 10641"/>
                    <a:gd name="T20" fmla="+- 0 10331 6094"/>
                    <a:gd name="T21" fmla="*/ T20 w 4847"/>
                    <a:gd name="T22" fmla="+- 0 5022 4723"/>
                    <a:gd name="T23" fmla="*/ 5022 h 10641"/>
                    <a:gd name="T24" fmla="+- 0 10231 6094"/>
                    <a:gd name="T25" fmla="*/ T24 w 4847"/>
                    <a:gd name="T26" fmla="+- 0 5140 4723"/>
                    <a:gd name="T27" fmla="*/ 5140 h 10641"/>
                    <a:gd name="T28" fmla="+- 0 10150 6094"/>
                    <a:gd name="T29" fmla="*/ T28 w 4847"/>
                    <a:gd name="T30" fmla="+- 0 5280 4723"/>
                    <a:gd name="T31" fmla="*/ 5280 h 10641"/>
                    <a:gd name="T32" fmla="+- 0 10093 6094"/>
                    <a:gd name="T33" fmla="*/ T32 w 4847"/>
                    <a:gd name="T34" fmla="+- 0 5447 4723"/>
                    <a:gd name="T35" fmla="*/ 5447 h 10641"/>
                    <a:gd name="T36" fmla="+- 0 10062 6094"/>
                    <a:gd name="T37" fmla="*/ T36 w 4847"/>
                    <a:gd name="T38" fmla="+- 0 5643 4723"/>
                    <a:gd name="T39" fmla="*/ 5643 h 10641"/>
                    <a:gd name="T40" fmla="+- 0 10058 6094"/>
                    <a:gd name="T41" fmla="*/ T40 w 4847"/>
                    <a:gd name="T42" fmla="+- 0 13340 4723"/>
                    <a:gd name="T43" fmla="*/ 13340 h 10641"/>
                    <a:gd name="T44" fmla="+- 0 10058 6094"/>
                    <a:gd name="T45" fmla="*/ T44 w 4847"/>
                    <a:gd name="T46" fmla="+- 0 13436 4723"/>
                    <a:gd name="T47" fmla="*/ 13436 h 10641"/>
                    <a:gd name="T48" fmla="+- 0 10059 6094"/>
                    <a:gd name="T49" fmla="*/ T48 w 4847"/>
                    <a:gd name="T50" fmla="+- 0 13580 4723"/>
                    <a:gd name="T51" fmla="*/ 13580 h 10641"/>
                    <a:gd name="T52" fmla="+- 0 10059 6094"/>
                    <a:gd name="T53" fmla="*/ T52 w 4847"/>
                    <a:gd name="T54" fmla="+- 0 13722 4723"/>
                    <a:gd name="T55" fmla="*/ 13722 h 10641"/>
                    <a:gd name="T56" fmla="+- 0 10051 6094"/>
                    <a:gd name="T57" fmla="*/ T56 w 4847"/>
                    <a:gd name="T58" fmla="+- 0 13899 4723"/>
                    <a:gd name="T59" fmla="*/ 13899 h 10641"/>
                    <a:gd name="T60" fmla="+- 0 10025 6094"/>
                    <a:gd name="T61" fmla="*/ T60 w 4847"/>
                    <a:gd name="T62" fmla="+- 0 14054 4723"/>
                    <a:gd name="T63" fmla="*/ 14054 h 10641"/>
                    <a:gd name="T64" fmla="+- 0 9971 6094"/>
                    <a:gd name="T65" fmla="*/ T64 w 4847"/>
                    <a:gd name="T66" fmla="+- 0 14178 4723"/>
                    <a:gd name="T67" fmla="*/ 14178 h 10641"/>
                    <a:gd name="T68" fmla="+- 0 9882 6094"/>
                    <a:gd name="T69" fmla="*/ T68 w 4847"/>
                    <a:gd name="T70" fmla="+- 0 14278 4723"/>
                    <a:gd name="T71" fmla="*/ 14278 h 10641"/>
                    <a:gd name="T72" fmla="+- 0 9771 6094"/>
                    <a:gd name="T73" fmla="*/ T72 w 4847"/>
                    <a:gd name="T74" fmla="+- 0 14352 4723"/>
                    <a:gd name="T75" fmla="*/ 14352 h 10641"/>
                    <a:gd name="T76" fmla="+- 0 9641 6094"/>
                    <a:gd name="T77" fmla="*/ T76 w 4847"/>
                    <a:gd name="T78" fmla="+- 0 14402 4723"/>
                    <a:gd name="T79" fmla="*/ 14402 h 10641"/>
                    <a:gd name="T80" fmla="+- 0 9493 6094"/>
                    <a:gd name="T81" fmla="*/ T80 w 4847"/>
                    <a:gd name="T82" fmla="+- 0 14430 4723"/>
                    <a:gd name="T83" fmla="*/ 14430 h 10641"/>
                    <a:gd name="T84" fmla="+- 0 9330 6094"/>
                    <a:gd name="T85" fmla="*/ T84 w 4847"/>
                    <a:gd name="T86" fmla="+- 0 14438 4723"/>
                    <a:gd name="T87" fmla="*/ 14438 h 10641"/>
                    <a:gd name="T88" fmla="+- 0 7147 6094"/>
                    <a:gd name="T89" fmla="*/ T88 w 4847"/>
                    <a:gd name="T90" fmla="+- 0 14439 4723"/>
                    <a:gd name="T91" fmla="*/ 14439 h 10641"/>
                    <a:gd name="T92" fmla="+- 0 6984 6094"/>
                    <a:gd name="T93" fmla="*/ T92 w 4847"/>
                    <a:gd name="T94" fmla="+- 0 14448 4723"/>
                    <a:gd name="T95" fmla="*/ 14448 h 10641"/>
                    <a:gd name="T96" fmla="+- 0 6800 6094"/>
                    <a:gd name="T97" fmla="*/ T96 w 4847"/>
                    <a:gd name="T98" fmla="+- 0 14477 4723"/>
                    <a:gd name="T99" fmla="*/ 14477 h 10641"/>
                    <a:gd name="T100" fmla="+- 0 6608 6094"/>
                    <a:gd name="T101" fmla="*/ T100 w 4847"/>
                    <a:gd name="T102" fmla="+- 0 14536 4723"/>
                    <a:gd name="T103" fmla="*/ 14536 h 10641"/>
                    <a:gd name="T104" fmla="+- 0 6422 6094"/>
                    <a:gd name="T105" fmla="*/ T104 w 4847"/>
                    <a:gd name="T106" fmla="+- 0 14638 4723"/>
                    <a:gd name="T107" fmla="*/ 14638 h 10641"/>
                    <a:gd name="T108" fmla="+- 0 6267 6094"/>
                    <a:gd name="T109" fmla="*/ T108 w 4847"/>
                    <a:gd name="T110" fmla="+- 0 14788 4723"/>
                    <a:gd name="T111" fmla="*/ 14788 h 10641"/>
                    <a:gd name="T112" fmla="+- 0 6170 6094"/>
                    <a:gd name="T113" fmla="*/ T112 w 4847"/>
                    <a:gd name="T114" fmla="+- 0 14969 4723"/>
                    <a:gd name="T115" fmla="*/ 14969 h 10641"/>
                    <a:gd name="T116" fmla="+- 0 6118 6094"/>
                    <a:gd name="T117" fmla="*/ T116 w 4847"/>
                    <a:gd name="T118" fmla="+- 0 15147 4723"/>
                    <a:gd name="T119" fmla="*/ 15147 h 10641"/>
                    <a:gd name="T120" fmla="+- 0 6098 6094"/>
                    <a:gd name="T121" fmla="*/ T120 w 4847"/>
                    <a:gd name="T122" fmla="+- 0 15288 4723"/>
                    <a:gd name="T123" fmla="*/ 15288 h 10641"/>
                    <a:gd name="T124" fmla="+- 0 6094 6094"/>
                    <a:gd name="T125" fmla="*/ T124 w 4847"/>
                    <a:gd name="T126" fmla="+- 0 15364 4723"/>
                    <a:gd name="T127" fmla="*/ 15364 h 10641"/>
                    <a:gd name="T128" fmla="+- 0 10942 6094"/>
                    <a:gd name="T129" fmla="*/ T128 w 4847"/>
                    <a:gd name="T130" fmla="+- 0 4723 4723"/>
                    <a:gd name="T131" fmla="*/ 4723 h 106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</a:cxnLst>
                  <a:rect l="0" t="0" r="r" b="b"/>
                  <a:pathLst>
                    <a:path w="4847" h="10641">
                      <a:moveTo>
                        <a:pt x="4848" y="0"/>
                      </a:moveTo>
                      <a:lnTo>
                        <a:pt x="4788" y="10"/>
                      </a:lnTo>
                      <a:lnTo>
                        <a:pt x="4729" y="23"/>
                      </a:lnTo>
                      <a:lnTo>
                        <a:pt x="4670" y="39"/>
                      </a:lnTo>
                      <a:lnTo>
                        <a:pt x="4613" y="58"/>
                      </a:lnTo>
                      <a:lnTo>
                        <a:pt x="4557" y="81"/>
                      </a:lnTo>
                      <a:lnTo>
                        <a:pt x="4502" y="107"/>
                      </a:lnTo>
                      <a:lnTo>
                        <a:pt x="4448" y="136"/>
                      </a:lnTo>
                      <a:lnTo>
                        <a:pt x="4395" y="169"/>
                      </a:lnTo>
                      <a:lnTo>
                        <a:pt x="4343" y="206"/>
                      </a:lnTo>
                      <a:lnTo>
                        <a:pt x="4293" y="247"/>
                      </a:lnTo>
                      <a:lnTo>
                        <a:pt x="4237" y="299"/>
                      </a:lnTo>
                      <a:lnTo>
                        <a:pt x="4185" y="355"/>
                      </a:lnTo>
                      <a:lnTo>
                        <a:pt x="4137" y="417"/>
                      </a:lnTo>
                      <a:lnTo>
                        <a:pt x="4094" y="484"/>
                      </a:lnTo>
                      <a:lnTo>
                        <a:pt x="4056" y="557"/>
                      </a:lnTo>
                      <a:lnTo>
                        <a:pt x="4024" y="637"/>
                      </a:lnTo>
                      <a:lnTo>
                        <a:pt x="3999" y="724"/>
                      </a:lnTo>
                      <a:lnTo>
                        <a:pt x="3980" y="818"/>
                      </a:lnTo>
                      <a:lnTo>
                        <a:pt x="3968" y="920"/>
                      </a:lnTo>
                      <a:lnTo>
                        <a:pt x="3964" y="1029"/>
                      </a:lnTo>
                      <a:lnTo>
                        <a:pt x="3964" y="8617"/>
                      </a:lnTo>
                      <a:lnTo>
                        <a:pt x="3964" y="8665"/>
                      </a:lnTo>
                      <a:lnTo>
                        <a:pt x="3964" y="8713"/>
                      </a:lnTo>
                      <a:lnTo>
                        <a:pt x="3964" y="8761"/>
                      </a:lnTo>
                      <a:lnTo>
                        <a:pt x="3965" y="8857"/>
                      </a:lnTo>
                      <a:lnTo>
                        <a:pt x="3966" y="8905"/>
                      </a:lnTo>
                      <a:lnTo>
                        <a:pt x="3965" y="8999"/>
                      </a:lnTo>
                      <a:lnTo>
                        <a:pt x="3963" y="9090"/>
                      </a:lnTo>
                      <a:lnTo>
                        <a:pt x="3957" y="9176"/>
                      </a:lnTo>
                      <a:lnTo>
                        <a:pt x="3947" y="9257"/>
                      </a:lnTo>
                      <a:lnTo>
                        <a:pt x="3931" y="9331"/>
                      </a:lnTo>
                      <a:lnTo>
                        <a:pt x="3908" y="9398"/>
                      </a:lnTo>
                      <a:lnTo>
                        <a:pt x="3877" y="9455"/>
                      </a:lnTo>
                      <a:lnTo>
                        <a:pt x="3835" y="9509"/>
                      </a:lnTo>
                      <a:lnTo>
                        <a:pt x="3788" y="9555"/>
                      </a:lnTo>
                      <a:lnTo>
                        <a:pt x="3735" y="9595"/>
                      </a:lnTo>
                      <a:lnTo>
                        <a:pt x="3677" y="9629"/>
                      </a:lnTo>
                      <a:lnTo>
                        <a:pt x="3614" y="9657"/>
                      </a:lnTo>
                      <a:lnTo>
                        <a:pt x="3547" y="9679"/>
                      </a:lnTo>
                      <a:lnTo>
                        <a:pt x="3475" y="9695"/>
                      </a:lnTo>
                      <a:lnTo>
                        <a:pt x="3399" y="9707"/>
                      </a:lnTo>
                      <a:lnTo>
                        <a:pt x="3319" y="9713"/>
                      </a:lnTo>
                      <a:lnTo>
                        <a:pt x="3236" y="9715"/>
                      </a:lnTo>
                      <a:lnTo>
                        <a:pt x="1123" y="9715"/>
                      </a:lnTo>
                      <a:lnTo>
                        <a:pt x="1053" y="9716"/>
                      </a:lnTo>
                      <a:lnTo>
                        <a:pt x="975" y="9719"/>
                      </a:lnTo>
                      <a:lnTo>
                        <a:pt x="890" y="9725"/>
                      </a:lnTo>
                      <a:lnTo>
                        <a:pt x="800" y="9737"/>
                      </a:lnTo>
                      <a:lnTo>
                        <a:pt x="706" y="9754"/>
                      </a:lnTo>
                      <a:lnTo>
                        <a:pt x="610" y="9779"/>
                      </a:lnTo>
                      <a:lnTo>
                        <a:pt x="514" y="9813"/>
                      </a:lnTo>
                      <a:lnTo>
                        <a:pt x="419" y="9858"/>
                      </a:lnTo>
                      <a:lnTo>
                        <a:pt x="328" y="9915"/>
                      </a:lnTo>
                      <a:lnTo>
                        <a:pt x="243" y="9984"/>
                      </a:lnTo>
                      <a:lnTo>
                        <a:pt x="173" y="10065"/>
                      </a:lnTo>
                      <a:lnTo>
                        <a:pt x="118" y="10154"/>
                      </a:lnTo>
                      <a:lnTo>
                        <a:pt x="76" y="10246"/>
                      </a:lnTo>
                      <a:lnTo>
                        <a:pt x="45" y="10337"/>
                      </a:lnTo>
                      <a:lnTo>
                        <a:pt x="24" y="10424"/>
                      </a:lnTo>
                      <a:lnTo>
                        <a:pt x="11" y="10501"/>
                      </a:lnTo>
                      <a:lnTo>
                        <a:pt x="4" y="10565"/>
                      </a:lnTo>
                      <a:lnTo>
                        <a:pt x="0" y="10628"/>
                      </a:lnTo>
                      <a:lnTo>
                        <a:pt x="0" y="10641"/>
                      </a:lnTo>
                      <a:lnTo>
                        <a:pt x="4848" y="10641"/>
                      </a:lnTo>
                      <a:lnTo>
                        <a:pt x="4848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  <p:grpSp>
            <p:nvGrpSpPr>
              <p:cNvPr id="64" name="Group 63"/>
              <p:cNvGrpSpPr/>
              <p:nvPr/>
            </p:nvGrpSpPr>
            <p:grpSpPr bwMode="auto">
              <a:xfrm>
                <a:off x="10697496" y="0"/>
                <a:ext cx="1370965" cy="3334385"/>
                <a:chOff x="8598" y="0"/>
                <a:chExt cx="2159" cy="5251"/>
              </a:xfrm>
              <a:grpFill/>
            </p:grpSpPr>
            <p:sp>
              <p:nvSpPr>
                <p:cNvPr id="65" name="Freeform 5577"/>
                <p:cNvSpPr/>
                <p:nvPr/>
              </p:nvSpPr>
              <p:spPr bwMode="auto">
                <a:xfrm>
                  <a:off x="8598" y="0"/>
                  <a:ext cx="2159" cy="5251"/>
                </a:xfrm>
                <a:custGeom>
                  <a:avLst/>
                  <a:gdLst>
                    <a:gd name="T0" fmla="+- 0 8782 8782"/>
                    <a:gd name="T1" fmla="*/ T0 w 2159"/>
                    <a:gd name="T2" fmla="*/ 0 h 5251"/>
                    <a:gd name="T3" fmla="+- 0 8852 8782"/>
                    <a:gd name="T4" fmla="*/ T3 w 2159"/>
                    <a:gd name="T5" fmla="*/ 13 h 5251"/>
                    <a:gd name="T6" fmla="+- 0 8931 8782"/>
                    <a:gd name="T7" fmla="*/ T6 w 2159"/>
                    <a:gd name="T8" fmla="*/ 29 h 5251"/>
                    <a:gd name="T9" fmla="+- 0 9029 8782"/>
                    <a:gd name="T10" fmla="*/ T9 w 2159"/>
                    <a:gd name="T11" fmla="*/ 51 h 5251"/>
                    <a:gd name="T12" fmla="+- 0 9141 8782"/>
                    <a:gd name="T13" fmla="*/ T12 w 2159"/>
                    <a:gd name="T14" fmla="*/ 79 h 5251"/>
                    <a:gd name="T15" fmla="+- 0 9201 8782"/>
                    <a:gd name="T16" fmla="*/ T15 w 2159"/>
                    <a:gd name="T17" fmla="*/ 96 h 5251"/>
                    <a:gd name="T18" fmla="+- 0 9261 8782"/>
                    <a:gd name="T19" fmla="*/ T18 w 2159"/>
                    <a:gd name="T20" fmla="*/ 114 h 5251"/>
                    <a:gd name="T21" fmla="+- 0 9322 8782"/>
                    <a:gd name="T22" fmla="*/ T21 w 2159"/>
                    <a:gd name="T23" fmla="*/ 133 h 5251"/>
                    <a:gd name="T24" fmla="+- 0 9382 8782"/>
                    <a:gd name="T25" fmla="*/ T24 w 2159"/>
                    <a:gd name="T26" fmla="*/ 154 h 5251"/>
                    <a:gd name="T27" fmla="+- 0 9441 8782"/>
                    <a:gd name="T28" fmla="*/ T27 w 2159"/>
                    <a:gd name="T29" fmla="*/ 177 h 5251"/>
                    <a:gd name="T30" fmla="+- 0 9498 8782"/>
                    <a:gd name="T31" fmla="*/ T30 w 2159"/>
                    <a:gd name="T32" fmla="*/ 201 h 5251"/>
                    <a:gd name="T33" fmla="+- 0 9603 8782"/>
                    <a:gd name="T34" fmla="*/ T33 w 2159"/>
                    <a:gd name="T35" fmla="*/ 253 h 5251"/>
                    <a:gd name="T36" fmla="+- 0 9689 8782"/>
                    <a:gd name="T37" fmla="*/ T36 w 2159"/>
                    <a:gd name="T38" fmla="*/ 312 h 5251"/>
                    <a:gd name="T39" fmla="+- 0 9762 8782"/>
                    <a:gd name="T40" fmla="*/ T39 w 2159"/>
                    <a:gd name="T41" fmla="*/ 376 h 5251"/>
                    <a:gd name="T42" fmla="+- 0 9826 8782"/>
                    <a:gd name="T43" fmla="*/ T42 w 2159"/>
                    <a:gd name="T44" fmla="*/ 444 h 5251"/>
                    <a:gd name="T45" fmla="+- 0 9882 8782"/>
                    <a:gd name="T46" fmla="*/ T45 w 2159"/>
                    <a:gd name="T47" fmla="*/ 518 h 5251"/>
                    <a:gd name="T48" fmla="+- 0 9930 8782"/>
                    <a:gd name="T49" fmla="*/ T48 w 2159"/>
                    <a:gd name="T50" fmla="*/ 598 h 5251"/>
                    <a:gd name="T51" fmla="+- 0 9970 8782"/>
                    <a:gd name="T52" fmla="*/ T51 w 2159"/>
                    <a:gd name="T53" fmla="*/ 687 h 5251"/>
                    <a:gd name="T54" fmla="+- 0 10002 8782"/>
                    <a:gd name="T55" fmla="*/ T54 w 2159"/>
                    <a:gd name="T56" fmla="*/ 786 h 5251"/>
                    <a:gd name="T57" fmla="+- 0 10027 8782"/>
                    <a:gd name="T58" fmla="*/ T57 w 2159"/>
                    <a:gd name="T59" fmla="*/ 895 h 5251"/>
                    <a:gd name="T60" fmla="+- 0 10036 8782"/>
                    <a:gd name="T61" fmla="*/ T60 w 2159"/>
                    <a:gd name="T62" fmla="*/ 955 h 5251"/>
                    <a:gd name="T63" fmla="+- 0 10044 8782"/>
                    <a:gd name="T64" fmla="*/ T63 w 2159"/>
                    <a:gd name="T65" fmla="*/ 1018 h 5251"/>
                    <a:gd name="T66" fmla="+- 0 10050 8782"/>
                    <a:gd name="T67" fmla="*/ T66 w 2159"/>
                    <a:gd name="T68" fmla="*/ 1084 h 5251"/>
                    <a:gd name="T69" fmla="+- 0 10055 8782"/>
                    <a:gd name="T70" fmla="*/ T69 w 2159"/>
                    <a:gd name="T71" fmla="*/ 1154 h 5251"/>
                    <a:gd name="T72" fmla="+- 0 10057 8782"/>
                    <a:gd name="T73" fmla="*/ T72 w 2159"/>
                    <a:gd name="T74" fmla="*/ 1227 h 5251"/>
                    <a:gd name="T75" fmla="+- 0 10058 8782"/>
                    <a:gd name="T76" fmla="*/ T75 w 2159"/>
                    <a:gd name="T77" fmla="*/ 1305 h 5251"/>
                    <a:gd name="T78" fmla="+- 0 10058 8782"/>
                    <a:gd name="T79" fmla="*/ T78 w 2159"/>
                    <a:gd name="T80" fmla="*/ 5251 h 5251"/>
                    <a:gd name="T81" fmla="+- 0 10068 8782"/>
                    <a:gd name="T82" fmla="*/ T81 w 2159"/>
                    <a:gd name="T83" fmla="*/ 5224 h 5251"/>
                    <a:gd name="T84" fmla="+- 0 10105 8782"/>
                    <a:gd name="T85" fmla="*/ T84 w 2159"/>
                    <a:gd name="T86" fmla="*/ 5144 h 5251"/>
                    <a:gd name="T87" fmla="+- 0 10151 8782"/>
                    <a:gd name="T88" fmla="*/ T87 w 2159"/>
                    <a:gd name="T89" fmla="*/ 5068 h 5251"/>
                    <a:gd name="T90" fmla="+- 0 10205 8782"/>
                    <a:gd name="T91" fmla="*/ T90 w 2159"/>
                    <a:gd name="T92" fmla="*/ 4996 h 5251"/>
                    <a:gd name="T93" fmla="+- 0 10245 8782"/>
                    <a:gd name="T94" fmla="*/ T93 w 2159"/>
                    <a:gd name="T95" fmla="*/ 4951 h 5251"/>
                    <a:gd name="T96" fmla="+- 0 10288 8782"/>
                    <a:gd name="T97" fmla="*/ T96 w 2159"/>
                    <a:gd name="T98" fmla="*/ 4908 h 5251"/>
                    <a:gd name="T99" fmla="+- 0 10333 8782"/>
                    <a:gd name="T100" fmla="*/ T99 w 2159"/>
                    <a:gd name="T101" fmla="*/ 4868 h 5251"/>
                    <a:gd name="T102" fmla="+- 0 10380 8782"/>
                    <a:gd name="T103" fmla="*/ T102 w 2159"/>
                    <a:gd name="T104" fmla="*/ 4830 h 5251"/>
                    <a:gd name="T105" fmla="+- 0 10429 8782"/>
                    <a:gd name="T106" fmla="*/ T105 w 2159"/>
                    <a:gd name="T107" fmla="*/ 4795 h 5251"/>
                    <a:gd name="T108" fmla="+- 0 10494 8782"/>
                    <a:gd name="T109" fmla="*/ T108 w 2159"/>
                    <a:gd name="T110" fmla="*/ 4754 h 5251"/>
                    <a:gd name="T111" fmla="+- 0 10564 8782"/>
                    <a:gd name="T112" fmla="*/ T111 w 2159"/>
                    <a:gd name="T113" fmla="*/ 4718 h 5251"/>
                    <a:gd name="T114" fmla="+- 0 10638 8782"/>
                    <a:gd name="T115" fmla="*/ T114 w 2159"/>
                    <a:gd name="T116" fmla="*/ 4686 h 5251"/>
                    <a:gd name="T117" fmla="+- 0 10717 8782"/>
                    <a:gd name="T118" fmla="*/ T117 w 2159"/>
                    <a:gd name="T119" fmla="*/ 4659 h 5251"/>
                    <a:gd name="T120" fmla="+- 0 10799 8782"/>
                    <a:gd name="T121" fmla="*/ T120 w 2159"/>
                    <a:gd name="T122" fmla="*/ 4638 h 5251"/>
                    <a:gd name="T123" fmla="+- 0 10884 8782"/>
                    <a:gd name="T124" fmla="*/ T123 w 2159"/>
                    <a:gd name="T125" fmla="*/ 4622 h 5251"/>
                    <a:gd name="T126" fmla="+- 0 10942 8782"/>
                    <a:gd name="T127" fmla="*/ T126 w 2159"/>
                    <a:gd name="T128" fmla="*/ 4615 h 5251"/>
                    <a:gd name="T129" fmla="+- 0 10942 8782"/>
                    <a:gd name="T130" fmla="*/ T129 w 2159"/>
                    <a:gd name="T131" fmla="*/ 0 h 5251"/>
                    <a:gd name="T132" fmla="+- 0 8782 8782"/>
                    <a:gd name="T133" fmla="*/ T132 w 2159"/>
                    <a:gd name="T134" fmla="*/ 0 h 5251"/>
                  </a:gdLst>
                  <a:ahLst/>
                  <a:cxnLst>
                    <a:cxn ang="0">
                      <a:pos x="T1" y="T2"/>
                    </a:cxn>
                    <a:cxn ang="0">
                      <a:pos x="T4" y="T5"/>
                    </a:cxn>
                    <a:cxn ang="0">
                      <a:pos x="T7" y="T8"/>
                    </a:cxn>
                    <a:cxn ang="0">
                      <a:pos x="T10" y="T11"/>
                    </a:cxn>
                    <a:cxn ang="0">
                      <a:pos x="T13" y="T14"/>
                    </a:cxn>
                    <a:cxn ang="0">
                      <a:pos x="T16" y="T17"/>
                    </a:cxn>
                    <a:cxn ang="0">
                      <a:pos x="T19" y="T20"/>
                    </a:cxn>
                    <a:cxn ang="0">
                      <a:pos x="T22" y="T23"/>
                    </a:cxn>
                    <a:cxn ang="0">
                      <a:pos x="T25" y="T26"/>
                    </a:cxn>
                    <a:cxn ang="0">
                      <a:pos x="T28" y="T29"/>
                    </a:cxn>
                    <a:cxn ang="0">
                      <a:pos x="T31" y="T32"/>
                    </a:cxn>
                    <a:cxn ang="0">
                      <a:pos x="T34" y="T35"/>
                    </a:cxn>
                    <a:cxn ang="0">
                      <a:pos x="T37" y="T38"/>
                    </a:cxn>
                    <a:cxn ang="0">
                      <a:pos x="T40" y="T41"/>
                    </a:cxn>
                    <a:cxn ang="0">
                      <a:pos x="T43" y="T44"/>
                    </a:cxn>
                    <a:cxn ang="0">
                      <a:pos x="T46" y="T47"/>
                    </a:cxn>
                    <a:cxn ang="0">
                      <a:pos x="T49" y="T50"/>
                    </a:cxn>
                    <a:cxn ang="0">
                      <a:pos x="T52" y="T53"/>
                    </a:cxn>
                    <a:cxn ang="0">
                      <a:pos x="T55" y="T56"/>
                    </a:cxn>
                    <a:cxn ang="0">
                      <a:pos x="T58" y="T59"/>
                    </a:cxn>
                    <a:cxn ang="0">
                      <a:pos x="T61" y="T62"/>
                    </a:cxn>
                    <a:cxn ang="0">
                      <a:pos x="T64" y="T65"/>
                    </a:cxn>
                    <a:cxn ang="0">
                      <a:pos x="T67" y="T68"/>
                    </a:cxn>
                    <a:cxn ang="0">
                      <a:pos x="T70" y="T71"/>
                    </a:cxn>
                    <a:cxn ang="0">
                      <a:pos x="T73" y="T74"/>
                    </a:cxn>
                    <a:cxn ang="0">
                      <a:pos x="T76" y="T77"/>
                    </a:cxn>
                    <a:cxn ang="0">
                      <a:pos x="T79" y="T80"/>
                    </a:cxn>
                    <a:cxn ang="0">
                      <a:pos x="T82" y="T83"/>
                    </a:cxn>
                    <a:cxn ang="0">
                      <a:pos x="T85" y="T86"/>
                    </a:cxn>
                    <a:cxn ang="0">
                      <a:pos x="T88" y="T89"/>
                    </a:cxn>
                    <a:cxn ang="0">
                      <a:pos x="T91" y="T92"/>
                    </a:cxn>
                    <a:cxn ang="0">
                      <a:pos x="T94" y="T95"/>
                    </a:cxn>
                    <a:cxn ang="0">
                      <a:pos x="T97" y="T98"/>
                    </a:cxn>
                    <a:cxn ang="0">
                      <a:pos x="T100" y="T101"/>
                    </a:cxn>
                    <a:cxn ang="0">
                      <a:pos x="T103" y="T104"/>
                    </a:cxn>
                    <a:cxn ang="0">
                      <a:pos x="T106" y="T107"/>
                    </a:cxn>
                    <a:cxn ang="0">
                      <a:pos x="T109" y="T110"/>
                    </a:cxn>
                    <a:cxn ang="0">
                      <a:pos x="T112" y="T113"/>
                    </a:cxn>
                    <a:cxn ang="0">
                      <a:pos x="T115" y="T116"/>
                    </a:cxn>
                    <a:cxn ang="0">
                      <a:pos x="T118" y="T119"/>
                    </a:cxn>
                    <a:cxn ang="0">
                      <a:pos x="T121" y="T122"/>
                    </a:cxn>
                    <a:cxn ang="0">
                      <a:pos x="T124" y="T125"/>
                    </a:cxn>
                    <a:cxn ang="0">
                      <a:pos x="T127" y="T128"/>
                    </a:cxn>
                    <a:cxn ang="0">
                      <a:pos x="T130" y="T131"/>
                    </a:cxn>
                    <a:cxn ang="0">
                      <a:pos x="T133" y="T134"/>
                    </a:cxn>
                  </a:cxnLst>
                  <a:rect l="0" t="0" r="r" b="b"/>
                  <a:pathLst>
                    <a:path w="2159" h="5251">
                      <a:moveTo>
                        <a:pt x="0" y="0"/>
                      </a:moveTo>
                      <a:lnTo>
                        <a:pt x="70" y="13"/>
                      </a:lnTo>
                      <a:lnTo>
                        <a:pt x="149" y="29"/>
                      </a:lnTo>
                      <a:lnTo>
                        <a:pt x="247" y="51"/>
                      </a:lnTo>
                      <a:lnTo>
                        <a:pt x="359" y="79"/>
                      </a:lnTo>
                      <a:lnTo>
                        <a:pt x="419" y="96"/>
                      </a:lnTo>
                      <a:lnTo>
                        <a:pt x="479" y="114"/>
                      </a:lnTo>
                      <a:lnTo>
                        <a:pt x="540" y="133"/>
                      </a:lnTo>
                      <a:lnTo>
                        <a:pt x="600" y="154"/>
                      </a:lnTo>
                      <a:lnTo>
                        <a:pt x="659" y="177"/>
                      </a:lnTo>
                      <a:lnTo>
                        <a:pt x="716" y="201"/>
                      </a:lnTo>
                      <a:lnTo>
                        <a:pt x="821" y="253"/>
                      </a:lnTo>
                      <a:lnTo>
                        <a:pt x="907" y="312"/>
                      </a:lnTo>
                      <a:lnTo>
                        <a:pt x="980" y="376"/>
                      </a:lnTo>
                      <a:lnTo>
                        <a:pt x="1044" y="444"/>
                      </a:lnTo>
                      <a:lnTo>
                        <a:pt x="1100" y="518"/>
                      </a:lnTo>
                      <a:lnTo>
                        <a:pt x="1148" y="598"/>
                      </a:lnTo>
                      <a:lnTo>
                        <a:pt x="1188" y="687"/>
                      </a:lnTo>
                      <a:lnTo>
                        <a:pt x="1220" y="786"/>
                      </a:lnTo>
                      <a:lnTo>
                        <a:pt x="1245" y="895"/>
                      </a:lnTo>
                      <a:lnTo>
                        <a:pt x="1254" y="955"/>
                      </a:lnTo>
                      <a:lnTo>
                        <a:pt x="1262" y="1018"/>
                      </a:lnTo>
                      <a:lnTo>
                        <a:pt x="1268" y="1084"/>
                      </a:lnTo>
                      <a:lnTo>
                        <a:pt x="1273" y="1154"/>
                      </a:lnTo>
                      <a:lnTo>
                        <a:pt x="1275" y="1227"/>
                      </a:lnTo>
                      <a:lnTo>
                        <a:pt x="1276" y="1305"/>
                      </a:lnTo>
                      <a:lnTo>
                        <a:pt x="1276" y="5251"/>
                      </a:lnTo>
                      <a:lnTo>
                        <a:pt x="1286" y="5224"/>
                      </a:lnTo>
                      <a:lnTo>
                        <a:pt x="1323" y="5144"/>
                      </a:lnTo>
                      <a:lnTo>
                        <a:pt x="1369" y="5068"/>
                      </a:lnTo>
                      <a:lnTo>
                        <a:pt x="1423" y="4996"/>
                      </a:lnTo>
                      <a:lnTo>
                        <a:pt x="1463" y="4951"/>
                      </a:lnTo>
                      <a:lnTo>
                        <a:pt x="1506" y="4908"/>
                      </a:lnTo>
                      <a:lnTo>
                        <a:pt x="1551" y="4868"/>
                      </a:lnTo>
                      <a:lnTo>
                        <a:pt x="1598" y="4830"/>
                      </a:lnTo>
                      <a:lnTo>
                        <a:pt x="1647" y="4795"/>
                      </a:lnTo>
                      <a:lnTo>
                        <a:pt x="1712" y="4754"/>
                      </a:lnTo>
                      <a:lnTo>
                        <a:pt x="1782" y="4718"/>
                      </a:lnTo>
                      <a:lnTo>
                        <a:pt x="1856" y="4686"/>
                      </a:lnTo>
                      <a:lnTo>
                        <a:pt x="1935" y="4659"/>
                      </a:lnTo>
                      <a:lnTo>
                        <a:pt x="2017" y="4638"/>
                      </a:lnTo>
                      <a:lnTo>
                        <a:pt x="2102" y="4622"/>
                      </a:lnTo>
                      <a:lnTo>
                        <a:pt x="2160" y="4615"/>
                      </a:lnTo>
                      <a:lnTo>
                        <a:pt x="216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b="1"/>
                </a:p>
              </p:txBody>
            </p:sp>
          </p:grpSp>
        </p:grp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502" y="154549"/>
            <a:ext cx="1023257" cy="1025717"/>
          </a:xfrm>
          <a:prstGeom prst="rect">
            <a:avLst/>
          </a:prstGeom>
        </p:spPr>
      </p:pic>
      <p:pic>
        <p:nvPicPr>
          <p:cNvPr id="68" name="Picture 67" descr="A cartoon of a magnifying glass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5" b="89831" l="9605" r="96610">
                        <a14:foregroundMark x1="62712" y1="10169" x2="70621" y2="25424"/>
                        <a14:foregroundMark x1="71186" y1="25424" x2="77966" y2="39548"/>
                        <a14:foregroundMark x1="59322" y1="17514" x2="77401" y2="27119"/>
                        <a14:foregroundMark x1="18644" y1="91525" x2="18644" y2="91525"/>
                        <a14:foregroundMark x1="90960" y1="27684" x2="90960" y2="27684"/>
                        <a14:foregroundMark x1="93220" y1="35028" x2="93220" y2="35028"/>
                        <a14:foregroundMark x1="96610" y1="42373" x2="96610" y2="42373"/>
                        <a14:foregroundMark x1="74011" y1="25424" x2="74011" y2="25424"/>
                        <a14:foregroundMark x1="74011" y1="24859" x2="74011" y2="24859"/>
                        <a14:foregroundMark x1="75706" y1="24859" x2="75706" y2="24859"/>
                        <a14:foregroundMark x1="59887" y1="16384" x2="58757" y2="21469"/>
                        <a14:foregroundMark x1="57627" y1="17514" x2="59887" y2="22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11" y="100304"/>
            <a:ext cx="1261872" cy="1261872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" name="Google Shape;1135;p78"/>
          <p:cNvSpPr/>
          <p:nvPr/>
        </p:nvSpPr>
        <p:spPr>
          <a:xfrm>
            <a:off x="3734017" y="1307105"/>
            <a:ext cx="7816432" cy="2251012"/>
          </a:xfrm>
          <a:custGeom>
            <a:avLst/>
            <a:gdLst>
              <a:gd name="connsiteX0" fmla="*/ 0 w 7136063"/>
              <a:gd name="connsiteY0" fmla="*/ 429971 h 2579774"/>
              <a:gd name="connsiteX1" fmla="*/ 429971 w 7136063"/>
              <a:gd name="connsiteY1" fmla="*/ 0 h 2579774"/>
              <a:gd name="connsiteX2" fmla="*/ 1189344 w 7136063"/>
              <a:gd name="connsiteY2" fmla="*/ 0 h 2579774"/>
              <a:gd name="connsiteX3" fmla="*/ 1189344 w 7136063"/>
              <a:gd name="connsiteY3" fmla="*/ 0 h 2579774"/>
              <a:gd name="connsiteX4" fmla="*/ 2973360 w 7136063"/>
              <a:gd name="connsiteY4" fmla="*/ 0 h 2579774"/>
              <a:gd name="connsiteX5" fmla="*/ 6706092 w 7136063"/>
              <a:gd name="connsiteY5" fmla="*/ 0 h 2579774"/>
              <a:gd name="connsiteX6" fmla="*/ 7136063 w 7136063"/>
              <a:gd name="connsiteY6" fmla="*/ 429971 h 2579774"/>
              <a:gd name="connsiteX7" fmla="*/ 7136063 w 7136063"/>
              <a:gd name="connsiteY7" fmla="*/ 429962 h 2579774"/>
              <a:gd name="connsiteX8" fmla="*/ 7136063 w 7136063"/>
              <a:gd name="connsiteY8" fmla="*/ 429962 h 2579774"/>
              <a:gd name="connsiteX9" fmla="*/ 7136063 w 7136063"/>
              <a:gd name="connsiteY9" fmla="*/ 1074906 h 2579774"/>
              <a:gd name="connsiteX10" fmla="*/ 7136063 w 7136063"/>
              <a:gd name="connsiteY10" fmla="*/ 2149803 h 2579774"/>
              <a:gd name="connsiteX11" fmla="*/ 6706092 w 7136063"/>
              <a:gd name="connsiteY11" fmla="*/ 2579774 h 2579774"/>
              <a:gd name="connsiteX12" fmla="*/ 2973360 w 7136063"/>
              <a:gd name="connsiteY12" fmla="*/ 2579774 h 2579774"/>
              <a:gd name="connsiteX13" fmla="*/ 1189344 w 7136063"/>
              <a:gd name="connsiteY13" fmla="*/ 2579774 h 2579774"/>
              <a:gd name="connsiteX14" fmla="*/ 1189344 w 7136063"/>
              <a:gd name="connsiteY14" fmla="*/ 2579774 h 2579774"/>
              <a:gd name="connsiteX15" fmla="*/ 429971 w 7136063"/>
              <a:gd name="connsiteY15" fmla="*/ 2579774 h 2579774"/>
              <a:gd name="connsiteX16" fmla="*/ 0 w 7136063"/>
              <a:gd name="connsiteY16" fmla="*/ 2149803 h 2579774"/>
              <a:gd name="connsiteX17" fmla="*/ 0 w 7136063"/>
              <a:gd name="connsiteY17" fmla="*/ 1074906 h 2579774"/>
              <a:gd name="connsiteX18" fmla="*/ -1504425 w 7136063"/>
              <a:gd name="connsiteY18" fmla="*/ 1276782 h 2579774"/>
              <a:gd name="connsiteX19" fmla="*/ 0 w 7136063"/>
              <a:gd name="connsiteY19" fmla="*/ 429962 h 2579774"/>
              <a:gd name="connsiteX20" fmla="*/ 0 w 7136063"/>
              <a:gd name="connsiteY20" fmla="*/ 429971 h 257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136063" h="2579774" fill="none" extrusionOk="0">
                <a:moveTo>
                  <a:pt x="0" y="429971"/>
                </a:moveTo>
                <a:cubicBezTo>
                  <a:pt x="21911" y="166218"/>
                  <a:pt x="167390" y="33797"/>
                  <a:pt x="429971" y="0"/>
                </a:cubicBezTo>
                <a:cubicBezTo>
                  <a:pt x="616181" y="-18694"/>
                  <a:pt x="977881" y="-52381"/>
                  <a:pt x="1189344" y="0"/>
                </a:cubicBezTo>
                <a:lnTo>
                  <a:pt x="1189344" y="0"/>
                </a:lnTo>
                <a:cubicBezTo>
                  <a:pt x="1924890" y="-92269"/>
                  <a:pt x="2162801" y="109950"/>
                  <a:pt x="2973360" y="0"/>
                </a:cubicBezTo>
                <a:cubicBezTo>
                  <a:pt x="4338123" y="141886"/>
                  <a:pt x="5474350" y="111691"/>
                  <a:pt x="6706092" y="0"/>
                </a:cubicBezTo>
                <a:cubicBezTo>
                  <a:pt x="6950823" y="5476"/>
                  <a:pt x="7115301" y="186417"/>
                  <a:pt x="7136063" y="429971"/>
                </a:cubicBezTo>
                <a:lnTo>
                  <a:pt x="7136063" y="429962"/>
                </a:lnTo>
                <a:lnTo>
                  <a:pt x="7136063" y="429962"/>
                </a:lnTo>
                <a:cubicBezTo>
                  <a:pt x="7131234" y="512833"/>
                  <a:pt x="7141299" y="759767"/>
                  <a:pt x="7136063" y="1074906"/>
                </a:cubicBezTo>
                <a:cubicBezTo>
                  <a:pt x="7168163" y="1343685"/>
                  <a:pt x="7115123" y="1806766"/>
                  <a:pt x="7136063" y="2149803"/>
                </a:cubicBezTo>
                <a:cubicBezTo>
                  <a:pt x="7157812" y="2385598"/>
                  <a:pt x="6961761" y="2614715"/>
                  <a:pt x="6706092" y="2579774"/>
                </a:cubicBezTo>
                <a:cubicBezTo>
                  <a:pt x="6203237" y="2470683"/>
                  <a:pt x="4152948" y="2550328"/>
                  <a:pt x="2973360" y="2579774"/>
                </a:cubicBezTo>
                <a:cubicBezTo>
                  <a:pt x="2543641" y="2601262"/>
                  <a:pt x="1949355" y="2499540"/>
                  <a:pt x="1189344" y="2579774"/>
                </a:cubicBezTo>
                <a:lnTo>
                  <a:pt x="1189344" y="2579774"/>
                </a:lnTo>
                <a:cubicBezTo>
                  <a:pt x="963540" y="2567453"/>
                  <a:pt x="577080" y="2582946"/>
                  <a:pt x="429971" y="2579774"/>
                </a:cubicBezTo>
                <a:cubicBezTo>
                  <a:pt x="175897" y="2535849"/>
                  <a:pt x="-2226" y="2379163"/>
                  <a:pt x="0" y="2149803"/>
                </a:cubicBezTo>
                <a:cubicBezTo>
                  <a:pt x="-12713" y="1619916"/>
                  <a:pt x="-83878" y="1312723"/>
                  <a:pt x="0" y="1074906"/>
                </a:cubicBezTo>
                <a:cubicBezTo>
                  <a:pt x="-658766" y="1040986"/>
                  <a:pt x="-844528" y="1053407"/>
                  <a:pt x="-1504425" y="1276782"/>
                </a:cubicBezTo>
                <a:cubicBezTo>
                  <a:pt x="-1107797" y="994644"/>
                  <a:pt x="-610302" y="640985"/>
                  <a:pt x="0" y="429962"/>
                </a:cubicBezTo>
                <a:lnTo>
                  <a:pt x="0" y="429971"/>
                </a:lnTo>
                <a:close/>
              </a:path>
              <a:path w="7136063" h="2579774" stroke="0" extrusionOk="0">
                <a:moveTo>
                  <a:pt x="0" y="429971"/>
                </a:moveTo>
                <a:cubicBezTo>
                  <a:pt x="16531" y="188161"/>
                  <a:pt x="189394" y="4577"/>
                  <a:pt x="429971" y="0"/>
                </a:cubicBezTo>
                <a:cubicBezTo>
                  <a:pt x="675119" y="-14417"/>
                  <a:pt x="832375" y="-19176"/>
                  <a:pt x="1189344" y="0"/>
                </a:cubicBezTo>
                <a:lnTo>
                  <a:pt x="1189344" y="0"/>
                </a:lnTo>
                <a:cubicBezTo>
                  <a:pt x="1869197" y="-22076"/>
                  <a:pt x="2404414" y="110226"/>
                  <a:pt x="2973360" y="0"/>
                </a:cubicBezTo>
                <a:cubicBezTo>
                  <a:pt x="4661363" y="-148071"/>
                  <a:pt x="5355959" y="-82554"/>
                  <a:pt x="6706092" y="0"/>
                </a:cubicBezTo>
                <a:cubicBezTo>
                  <a:pt x="6916096" y="-26813"/>
                  <a:pt x="7156205" y="176783"/>
                  <a:pt x="7136063" y="429971"/>
                </a:cubicBezTo>
                <a:lnTo>
                  <a:pt x="7136063" y="429962"/>
                </a:lnTo>
                <a:lnTo>
                  <a:pt x="7136063" y="429962"/>
                </a:lnTo>
                <a:cubicBezTo>
                  <a:pt x="7183097" y="669142"/>
                  <a:pt x="7122525" y="763942"/>
                  <a:pt x="7136063" y="1074906"/>
                </a:cubicBezTo>
                <a:cubicBezTo>
                  <a:pt x="7069771" y="1457459"/>
                  <a:pt x="7130199" y="2003058"/>
                  <a:pt x="7136063" y="2149803"/>
                </a:cubicBezTo>
                <a:cubicBezTo>
                  <a:pt x="7143879" y="2382235"/>
                  <a:pt x="6922821" y="2583863"/>
                  <a:pt x="6706092" y="2579774"/>
                </a:cubicBezTo>
                <a:cubicBezTo>
                  <a:pt x="5864430" y="2623242"/>
                  <a:pt x="4731656" y="2445759"/>
                  <a:pt x="2973360" y="2579774"/>
                </a:cubicBezTo>
                <a:cubicBezTo>
                  <a:pt x="2099657" y="2612255"/>
                  <a:pt x="1585850" y="2705267"/>
                  <a:pt x="1189344" y="2579774"/>
                </a:cubicBezTo>
                <a:lnTo>
                  <a:pt x="1189344" y="2579774"/>
                </a:lnTo>
                <a:cubicBezTo>
                  <a:pt x="1074763" y="2638929"/>
                  <a:pt x="524930" y="2553736"/>
                  <a:pt x="429971" y="2579774"/>
                </a:cubicBezTo>
                <a:cubicBezTo>
                  <a:pt x="182989" y="2592585"/>
                  <a:pt x="-2544" y="2414952"/>
                  <a:pt x="0" y="2149803"/>
                </a:cubicBezTo>
                <a:cubicBezTo>
                  <a:pt x="-43169" y="1624253"/>
                  <a:pt x="-23695" y="1365852"/>
                  <a:pt x="0" y="1074906"/>
                </a:cubicBezTo>
                <a:cubicBezTo>
                  <a:pt x="-499853" y="1173200"/>
                  <a:pt x="-1181105" y="1300654"/>
                  <a:pt x="-1504425" y="1276782"/>
                </a:cubicBezTo>
                <a:cubicBezTo>
                  <a:pt x="-921481" y="922875"/>
                  <a:pt x="-364477" y="680455"/>
                  <a:pt x="0" y="429962"/>
                </a:cubicBezTo>
                <a:lnTo>
                  <a:pt x="0" y="429971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của một số đồ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vật </a:t>
            </a:r>
            <a:b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hình tròn như vành nắp chai, miệng bình nước,… theo đơn vị mi-li-mét và ghi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nhận </a:t>
            </a:r>
            <a:b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800" smtClean="0">
                <a:latin typeface="Arial" panose="020B0604020202020204" pitchFamily="34" charset="0"/>
                <a:cs typeface="Arial" panose="020B0604020202020204" pitchFamily="34" charset="0"/>
              </a:rPr>
              <a:t>kết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quả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theo bảng dưới đây.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76" y="1501937"/>
            <a:ext cx="3118137" cy="289999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309052" y="4072902"/>
          <a:ext cx="6679450" cy="2032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39725"/>
                <a:gridCol w="3339725"/>
              </a:tblGrid>
              <a:tr h="775098"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</a:t>
                      </a:r>
                      <a:r>
                        <a:rPr lang="en-US" sz="2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vật</a:t>
                      </a:r>
                      <a:endParaRPr lang="en-US"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</a:t>
                      </a:r>
                      <a:r>
                        <a:rPr lang="en-US" sz="28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dài đường tròn</a:t>
                      </a:r>
                      <a:endParaRPr lang="en-US" sz="2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628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  <a:tr h="6286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4" grpId="0" animBg="1"/>
      <p:bldP spid="4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1934</Words>
  <Application>WPS Presentation</Application>
  <PresentationFormat>Widescreen</PresentationFormat>
  <Paragraphs>124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SimSun</vt:lpstr>
      <vt:lpstr>Wingdings</vt:lpstr>
      <vt:lpstr>SVN-SAF</vt:lpstr>
      <vt:lpstr>Segoe Print</vt:lpstr>
      <vt:lpstr>字魂59号-创粗黑</vt:lpstr>
      <vt:lpstr>#9Slide03 Open Sans</vt:lpstr>
      <vt:lpstr>Roboto</vt:lpstr>
      <vt:lpstr>Open Sans</vt:lpstr>
      <vt:lpstr>Microsoft YaHei</vt:lpstr>
      <vt:lpstr>Arial Unicode MS</vt:lpstr>
      <vt:lpstr>Calibri Light</vt:lpstr>
      <vt:lpstr>Calibri</vt:lpstr>
      <vt:lpstr>Broadway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Trịnh Văn Xuân</dc:creator>
  <cp:lastModifiedBy>Lai Vo</cp:lastModifiedBy>
  <cp:revision>41</cp:revision>
  <dcterms:created xsi:type="dcterms:W3CDTF">2023-08-24T03:36:00Z</dcterms:created>
  <dcterms:modified xsi:type="dcterms:W3CDTF">2025-01-16T10:21:31Z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D0575B99649A4F1E96C7FB233F7D0566_12</vt:lpwstr>
  </property>
  <property fmtid="{D5CDD505-2E9C-101B-9397-08002B2CF9AE}" pid="3" name="KSOProductBuildVer">
    <vt:lpwstr>1033-12.2.0.19805</vt:lpwstr>
  </property>
</Properties>
</file>