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3.svg" ContentType="image/svg+xml"/>
  <Override PartName="/ppt/media/image34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1" r:id="rId3"/>
    <p:sldId id="272" r:id="rId4"/>
    <p:sldId id="273" r:id="rId5"/>
    <p:sldId id="274" r:id="rId6"/>
    <p:sldId id="275" r:id="rId8"/>
    <p:sldId id="276" r:id="rId9"/>
    <p:sldId id="277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 showGuides="1">
      <p:cViewPr varScale="1">
        <p:scale>
          <a:sx n="45" d="100"/>
          <a:sy n="45" d="100"/>
        </p:scale>
        <p:origin x="896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8B791-6761-473B-9051-E4010AB7E56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61062-41AA-4C81-A27A-F57AEDC017A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con </a:t>
            </a:r>
            <a:r>
              <a:rPr lang="en-US" dirty="0" err="1"/>
              <a:t>cua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36CFB5-7E7E-4DCE-8964-02D9A567A8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Bấm</a:t>
            </a:r>
            <a:r>
              <a:rPr lang="en-US" dirty="0"/>
              <a:t> con </a:t>
            </a:r>
            <a:r>
              <a:rPr lang="en-US" dirty="0" err="1"/>
              <a:t>cua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36CFB5-7E7E-4DCE-8964-02D9A567A8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Bấm</a:t>
            </a:r>
            <a:r>
              <a:rPr lang="en-US" dirty="0"/>
              <a:t> con </a:t>
            </a:r>
            <a:r>
              <a:rPr lang="en-US" dirty="0" err="1"/>
              <a:t>cua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36CFB5-7E7E-4DCE-8964-02D9A567A8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Bấm</a:t>
            </a:r>
            <a:r>
              <a:rPr lang="en-US" dirty="0"/>
              <a:t> con </a:t>
            </a:r>
            <a:r>
              <a:rPr lang="en-US" dirty="0" err="1"/>
              <a:t>cua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36CFB5-7E7E-4DCE-8964-02D9A567A8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pic>
        <p:nvPicPr>
          <p:cNvPr id="8" name="Picture 7" descr="A round pink circle with a white and black text and a black background&#10;&#10;Description automatically generated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200" y="-114301"/>
            <a:ext cx="3152775" cy="3152775"/>
          </a:xfrm>
          <a:prstGeom prst="rect">
            <a:avLst/>
          </a:prstGeom>
        </p:spPr>
      </p:pic>
      <p:pic>
        <p:nvPicPr>
          <p:cNvPr id="9" name="Picture 8" descr="A round pink circle with a white and black text and a black background&#10;&#10;Description automatically generated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-6972300"/>
            <a:ext cx="2914352" cy="2914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10" Type="http://schemas.openxmlformats.org/officeDocument/2006/relationships/image" Target="../media/image11.sv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svg"/><Relationship Id="rId7" Type="http://schemas.openxmlformats.org/officeDocument/2006/relationships/image" Target="../media/image19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26.png"/><Relationship Id="rId15" Type="http://schemas.microsoft.com/office/2007/relationships/media" Target="../media/media1.mp3"/><Relationship Id="rId14" Type="http://schemas.openxmlformats.org/officeDocument/2006/relationships/audio" Target="../media/media1.mp3"/><Relationship Id="rId13" Type="http://schemas.openxmlformats.org/officeDocument/2006/relationships/image" Target="../media/image25.png"/><Relationship Id="rId12" Type="http://schemas.openxmlformats.org/officeDocument/2006/relationships/image" Target="../media/image24.png"/><Relationship Id="rId11" Type="http://schemas.openxmlformats.org/officeDocument/2006/relationships/image" Target="../media/image23.png"/><Relationship Id="rId10" Type="http://schemas.openxmlformats.org/officeDocument/2006/relationships/image" Target="../media/image22.svg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slide" Target="slide6.xml"/><Relationship Id="rId7" Type="http://schemas.openxmlformats.org/officeDocument/2006/relationships/image" Target="../media/image15.png"/><Relationship Id="rId6" Type="http://schemas.openxmlformats.org/officeDocument/2006/relationships/slide" Target="slide1.xml"/><Relationship Id="rId5" Type="http://schemas.microsoft.com/office/2007/relationships/hdphoto" Target="../media/image28.wdp"/><Relationship Id="rId4" Type="http://schemas.openxmlformats.org/officeDocument/2006/relationships/image" Target="../media/image27.png"/><Relationship Id="rId3" Type="http://schemas.openxmlformats.org/officeDocument/2006/relationships/image" Target="../media/image25.png"/><Relationship Id="rId21" Type="http://schemas.openxmlformats.org/officeDocument/2006/relationships/slideLayout" Target="../slideLayouts/slideLayout7.xml"/><Relationship Id="rId20" Type="http://schemas.openxmlformats.org/officeDocument/2006/relationships/audio" Target="../media/audio1.wav"/><Relationship Id="rId2" Type="http://schemas.openxmlformats.org/officeDocument/2006/relationships/image" Target="../media/image14.GIF"/><Relationship Id="rId19" Type="http://schemas.openxmlformats.org/officeDocument/2006/relationships/image" Target="../media/image31.GIF"/><Relationship Id="rId18" Type="http://schemas.microsoft.com/office/2007/relationships/hdphoto" Target="../media/image30.wdp"/><Relationship Id="rId17" Type="http://schemas.openxmlformats.org/officeDocument/2006/relationships/image" Target="../media/image29.png"/><Relationship Id="rId16" Type="http://schemas.openxmlformats.org/officeDocument/2006/relationships/slide" Target="slide7.xml"/><Relationship Id="rId15" Type="http://schemas.openxmlformats.org/officeDocument/2006/relationships/image" Target="../media/image20.svg"/><Relationship Id="rId14" Type="http://schemas.openxmlformats.org/officeDocument/2006/relationships/image" Target="../media/image19.png"/><Relationship Id="rId13" Type="http://schemas.openxmlformats.org/officeDocument/2006/relationships/slide" Target="slide4.xml"/><Relationship Id="rId12" Type="http://schemas.openxmlformats.org/officeDocument/2006/relationships/image" Target="../media/image18.svg"/><Relationship Id="rId11" Type="http://schemas.openxmlformats.org/officeDocument/2006/relationships/image" Target="../media/image17.png"/><Relationship Id="rId10" Type="http://schemas.openxmlformats.org/officeDocument/2006/relationships/slide" Target="slide5.xml"/><Relationship Id="rId1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svg"/><Relationship Id="rId7" Type="http://schemas.openxmlformats.org/officeDocument/2006/relationships/image" Target="../media/image21.png"/><Relationship Id="rId6" Type="http://schemas.openxmlformats.org/officeDocument/2006/relationships/slide" Target="slide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7.xml"/><Relationship Id="rId10" Type="http://schemas.openxmlformats.org/officeDocument/2006/relationships/audio" Target="../media/audio2.wav"/><Relationship Id="rId1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svg"/><Relationship Id="rId7" Type="http://schemas.openxmlformats.org/officeDocument/2006/relationships/image" Target="../media/image21.png"/><Relationship Id="rId6" Type="http://schemas.openxmlformats.org/officeDocument/2006/relationships/slide" Target="slide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7.xml"/><Relationship Id="rId10" Type="http://schemas.openxmlformats.org/officeDocument/2006/relationships/audio" Target="../media/audio2.wav"/><Relationship Id="rId1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svg"/><Relationship Id="rId7" Type="http://schemas.openxmlformats.org/officeDocument/2006/relationships/image" Target="../media/image21.png"/><Relationship Id="rId6" Type="http://schemas.openxmlformats.org/officeDocument/2006/relationships/slide" Target="slide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7.xml"/><Relationship Id="rId10" Type="http://schemas.openxmlformats.org/officeDocument/2006/relationships/audio" Target="../media/audio2.wav"/><Relationship Id="rId1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svg"/><Relationship Id="rId7" Type="http://schemas.openxmlformats.org/officeDocument/2006/relationships/image" Target="../media/image21.png"/><Relationship Id="rId6" Type="http://schemas.openxmlformats.org/officeDocument/2006/relationships/slide" Target="slide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7.xml"/><Relationship Id="rId10" Type="http://schemas.openxmlformats.org/officeDocument/2006/relationships/audio" Target="../media/audio2.wav"/><Relationship Id="rId1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7547" y="6548002"/>
            <a:ext cx="20398401" cy="4253348"/>
            <a:chOff x="0" y="0"/>
            <a:chExt cx="5372418" cy="11202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72418" cy="1120223"/>
            </a:xfrm>
            <a:custGeom>
              <a:avLst/>
              <a:gdLst/>
              <a:ahLst/>
              <a:cxnLst/>
              <a:rect l="l" t="t" r="r" b="b"/>
              <a:pathLst>
                <a:path w="5372418" h="1120223">
                  <a:moveTo>
                    <a:pt x="0" y="0"/>
                  </a:moveTo>
                  <a:lnTo>
                    <a:pt x="5372418" y="0"/>
                  </a:lnTo>
                  <a:lnTo>
                    <a:pt x="5372418" y="1120223"/>
                  </a:lnTo>
                  <a:lnTo>
                    <a:pt x="0" y="1120223"/>
                  </a:lnTo>
                  <a:close/>
                </a:path>
              </a:pathLst>
            </a:custGeom>
            <a:solidFill>
              <a:srgbClr val="F9DA8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372418" cy="11583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396456" y="4809538"/>
            <a:ext cx="2063800" cy="2627523"/>
          </a:xfrm>
          <a:custGeom>
            <a:avLst/>
            <a:gdLst/>
            <a:ahLst/>
            <a:cxnLst/>
            <a:rect l="l" t="t" r="r" b="b"/>
            <a:pathLst>
              <a:path w="2063800" h="2627523">
                <a:moveTo>
                  <a:pt x="0" y="0"/>
                </a:moveTo>
                <a:lnTo>
                  <a:pt x="2063800" y="0"/>
                </a:lnTo>
                <a:lnTo>
                  <a:pt x="2063800" y="2627523"/>
                </a:lnTo>
                <a:lnTo>
                  <a:pt x="0" y="2627523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962400" y="723900"/>
            <a:ext cx="10624199" cy="5514547"/>
          </a:xfrm>
          <a:custGeom>
            <a:avLst/>
            <a:gdLst/>
            <a:ahLst/>
            <a:cxnLst/>
            <a:rect l="l" t="t" r="r" b="b"/>
            <a:pathLst>
              <a:path w="6770092" h="5514547">
                <a:moveTo>
                  <a:pt x="0" y="0"/>
                </a:moveTo>
                <a:lnTo>
                  <a:pt x="6770092" y="0"/>
                </a:lnTo>
                <a:lnTo>
                  <a:pt x="6770092" y="5514547"/>
                </a:lnTo>
                <a:lnTo>
                  <a:pt x="0" y="55145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593298" y="3462454"/>
            <a:ext cx="6443801" cy="8560605"/>
          </a:xfrm>
          <a:custGeom>
            <a:avLst/>
            <a:gdLst/>
            <a:ahLst/>
            <a:cxnLst/>
            <a:rect l="l" t="t" r="r" b="b"/>
            <a:pathLst>
              <a:path w="6443801" h="8560605">
                <a:moveTo>
                  <a:pt x="0" y="0"/>
                </a:moveTo>
                <a:lnTo>
                  <a:pt x="6443801" y="0"/>
                </a:lnTo>
                <a:lnTo>
                  <a:pt x="6443801" y="8560606"/>
                </a:lnTo>
                <a:lnTo>
                  <a:pt x="0" y="85606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552769" y="787113"/>
            <a:ext cx="2115932" cy="2127536"/>
          </a:xfrm>
          <a:custGeom>
            <a:avLst/>
            <a:gdLst/>
            <a:ahLst/>
            <a:cxnLst/>
            <a:rect l="l" t="t" r="r" b="b"/>
            <a:pathLst>
              <a:path w="2115932" h="2127536">
                <a:moveTo>
                  <a:pt x="0" y="0"/>
                </a:moveTo>
                <a:lnTo>
                  <a:pt x="2115931" y="0"/>
                </a:lnTo>
                <a:lnTo>
                  <a:pt x="2115931" y="2127536"/>
                </a:lnTo>
                <a:lnTo>
                  <a:pt x="0" y="21275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0" y="7437061"/>
            <a:ext cx="4191000" cy="4114800"/>
          </a:xfrm>
          <a:custGeom>
            <a:avLst/>
            <a:gdLst/>
            <a:ahLst/>
            <a:cxnLst/>
            <a:rect l="l" t="t" r="r" b="b"/>
            <a:pathLst>
              <a:path w="4191000" h="4114800">
                <a:moveTo>
                  <a:pt x="0" y="0"/>
                </a:moveTo>
                <a:lnTo>
                  <a:pt x="4191000" y="0"/>
                </a:lnTo>
                <a:lnTo>
                  <a:pt x="4191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red and green text on a black background&#10;&#10;Description automatically generated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028700"/>
            <a:ext cx="7200000" cy="5547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4013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2083" r="-208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35400" y="4533900"/>
            <a:ext cx="1888524" cy="1397508"/>
          </a:xfrm>
          <a:prstGeom prst="rect">
            <a:avLst/>
          </a:prstGeom>
        </p:spPr>
      </p:pic>
      <p:pic>
        <p:nvPicPr>
          <p:cNvPr id="10" name="Hình ảnh 252" descr="Ảnh có chứa hình mẫu, phim hoạt hình, cười, biểu tượng cảm xúc&#10;&#10;Mô tả được tạo tự động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951">
            <a:off x="333977" y="219678"/>
            <a:ext cx="2461891" cy="246189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971800" y="952500"/>
            <a:ext cx="13411200" cy="1446550"/>
            <a:chOff x="3048000" y="1028700"/>
            <a:chExt cx="13411200" cy="1446550"/>
          </a:xfrm>
        </p:grpSpPr>
        <p:sp>
          <p:nvSpPr>
            <p:cNvPr id="11" name="TextBox 10"/>
            <p:cNvSpPr txBox="1"/>
            <p:nvPr/>
          </p:nvSpPr>
          <p:spPr>
            <a:xfrm>
              <a:off x="3048000" y="1028700"/>
              <a:ext cx="13411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8800" b="0" i="0" u="none" strike="noStrike" kern="1200" cap="none" spc="0" normalizeH="0" baseline="0" noProof="0" dirty="0">
                  <a:ln w="317500">
                    <a:solidFill>
                      <a:prstClr val="white"/>
                    </a:solidFill>
                  </a:ln>
                  <a:solidFill>
                    <a:srgbClr val="FF0066"/>
                  </a:solidFill>
                  <a:effectLst/>
                  <a:uLnTx/>
                  <a:uFillTx/>
                  <a:latin typeface="SVN-Ziclets" panose="02000603000000000000" pitchFamily="2" charset="0"/>
                  <a:ea typeface="+mn-ea"/>
                  <a:cs typeface="+mn-cs"/>
                </a:rPr>
                <a:t>GIẢI CỨU BIỂN XANH</a:t>
              </a:r>
              <a:endParaRPr kumimoji="0" lang="en-US" sz="8800" b="0" i="0" u="none" strike="noStrike" kern="1200" cap="none" spc="0" normalizeH="0" baseline="0" noProof="0" dirty="0">
                <a:ln w="317500">
                  <a:solidFill>
                    <a:prstClr val="white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8000" y="1028700"/>
              <a:ext cx="13411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Ziclets" panose="02000603000000000000" pitchFamily="2" charset="0"/>
                  <a:ea typeface="+mn-ea"/>
                  <a:cs typeface="+mn-cs"/>
                </a:rPr>
                <a:t>GIẢI </a:t>
              </a: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VN-Ziclets" panose="02000603000000000000" pitchFamily="2" charset="0"/>
                  <a:ea typeface="+mn-ea"/>
                  <a:cs typeface="+mn-cs"/>
                </a:rPr>
                <a:t>CỨU</a:t>
              </a: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Ziclets" panose="02000603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2390E1"/>
                  </a:solidFill>
                  <a:effectLst/>
                  <a:uLnTx/>
                  <a:uFillTx/>
                  <a:latin typeface="SVN-Ziclets" panose="02000603000000000000" pitchFamily="2" charset="0"/>
                  <a:ea typeface="+mn-ea"/>
                  <a:cs typeface="+mn-cs"/>
                </a:rPr>
                <a:t>BIỂN</a:t>
              </a: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Ziclets" panose="02000603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SVN-Ziclets" panose="02000603000000000000" pitchFamily="2" charset="0"/>
                  <a:ea typeface="+mn-ea"/>
                  <a:cs typeface="+mn-cs"/>
                </a:rPr>
                <a:t>XANH</a:t>
              </a:r>
              <a:endPara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14" name="Freeform 2"/>
          <p:cNvSpPr/>
          <p:nvPr/>
        </p:nvSpPr>
        <p:spPr>
          <a:xfrm>
            <a:off x="838200" y="5753100"/>
            <a:ext cx="1175011" cy="914400"/>
          </a:xfrm>
          <a:custGeom>
            <a:avLst/>
            <a:gdLst/>
            <a:ahLst/>
            <a:cxnLst/>
            <a:rect l="l" t="t" r="r" b="b"/>
            <a:pathLst>
              <a:path w="3003811" h="2185272">
                <a:moveTo>
                  <a:pt x="0" y="0"/>
                </a:moveTo>
                <a:lnTo>
                  <a:pt x="3003811" y="0"/>
                </a:lnTo>
                <a:lnTo>
                  <a:pt x="3003811" y="2185273"/>
                </a:lnTo>
                <a:lnTo>
                  <a:pt x="0" y="21852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3"/>
          <p:cNvSpPr/>
          <p:nvPr/>
        </p:nvSpPr>
        <p:spPr>
          <a:xfrm rot="4122649">
            <a:off x="3892070" y="5573364"/>
            <a:ext cx="1262414" cy="1693355"/>
          </a:xfrm>
          <a:custGeom>
            <a:avLst/>
            <a:gdLst/>
            <a:ahLst/>
            <a:cxnLst/>
            <a:rect l="l" t="t" r="r" b="b"/>
            <a:pathLst>
              <a:path w="2728870" h="3002883">
                <a:moveTo>
                  <a:pt x="0" y="0"/>
                </a:moveTo>
                <a:lnTo>
                  <a:pt x="2728870" y="0"/>
                </a:lnTo>
                <a:lnTo>
                  <a:pt x="2728870" y="3002882"/>
                </a:lnTo>
                <a:lnTo>
                  <a:pt x="0" y="30028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7"/>
          <p:cNvSpPr/>
          <p:nvPr/>
        </p:nvSpPr>
        <p:spPr>
          <a:xfrm>
            <a:off x="13639800" y="6286500"/>
            <a:ext cx="914400" cy="1321813"/>
          </a:xfrm>
          <a:custGeom>
            <a:avLst/>
            <a:gdLst/>
            <a:ahLst/>
            <a:cxnLst/>
            <a:rect l="l" t="t" r="r" b="b"/>
            <a:pathLst>
              <a:path w="1753732" h="2845813">
                <a:moveTo>
                  <a:pt x="0" y="0"/>
                </a:moveTo>
                <a:lnTo>
                  <a:pt x="1753732" y="0"/>
                </a:lnTo>
                <a:lnTo>
                  <a:pt x="1753732" y="2845814"/>
                </a:lnTo>
                <a:lnTo>
                  <a:pt x="0" y="28458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2"/>
          <p:cNvSpPr/>
          <p:nvPr/>
        </p:nvSpPr>
        <p:spPr>
          <a:xfrm>
            <a:off x="8610600" y="8343900"/>
            <a:ext cx="2629174" cy="1600333"/>
          </a:xfrm>
          <a:custGeom>
            <a:avLst/>
            <a:gdLst/>
            <a:ahLst/>
            <a:cxnLst/>
            <a:rect l="l" t="t" r="r" b="b"/>
            <a:pathLst>
              <a:path w="5542028" h="3505333">
                <a:moveTo>
                  <a:pt x="0" y="0"/>
                </a:moveTo>
                <a:lnTo>
                  <a:pt x="5542028" y="0"/>
                </a:lnTo>
                <a:lnTo>
                  <a:pt x="5542028" y="3505333"/>
                </a:lnTo>
                <a:lnTo>
                  <a:pt x="0" y="35053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4"/>
          <p:cNvSpPr/>
          <p:nvPr/>
        </p:nvSpPr>
        <p:spPr>
          <a:xfrm>
            <a:off x="15240000" y="6896100"/>
            <a:ext cx="2119095" cy="1828800"/>
          </a:xfrm>
          <a:custGeom>
            <a:avLst/>
            <a:gdLst/>
            <a:ahLst/>
            <a:cxnLst/>
            <a:rect l="l" t="t" r="r" b="b"/>
            <a:pathLst>
              <a:path w="4862295" h="3754097">
                <a:moveTo>
                  <a:pt x="0" y="0"/>
                </a:moveTo>
                <a:lnTo>
                  <a:pt x="4862295" y="0"/>
                </a:lnTo>
                <a:lnTo>
                  <a:pt x="4862295" y="3754097"/>
                </a:lnTo>
                <a:lnTo>
                  <a:pt x="0" y="375409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3"/>
          <p:cNvSpPr/>
          <p:nvPr/>
        </p:nvSpPr>
        <p:spPr>
          <a:xfrm flipH="1">
            <a:off x="1600200" y="7277100"/>
            <a:ext cx="1828800" cy="1648990"/>
          </a:xfrm>
          <a:custGeom>
            <a:avLst/>
            <a:gdLst/>
            <a:ahLst/>
            <a:cxnLst/>
            <a:rect l="l" t="t" r="r" b="b"/>
            <a:pathLst>
              <a:path w="4563315" h="4392190">
                <a:moveTo>
                  <a:pt x="0" y="0"/>
                </a:moveTo>
                <a:lnTo>
                  <a:pt x="4563315" y="0"/>
                </a:lnTo>
                <a:lnTo>
                  <a:pt x="4563315" y="4392190"/>
                </a:lnTo>
                <a:lnTo>
                  <a:pt x="0" y="439219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4"/>
          <p:cNvSpPr/>
          <p:nvPr/>
        </p:nvSpPr>
        <p:spPr>
          <a:xfrm>
            <a:off x="6477000" y="3695700"/>
            <a:ext cx="6895993" cy="4419600"/>
          </a:xfrm>
          <a:custGeom>
            <a:avLst/>
            <a:gdLst/>
            <a:ahLst/>
            <a:cxnLst/>
            <a:rect l="l" t="t" r="r" b="b"/>
            <a:pathLst>
              <a:path w="8953393" h="5338460">
                <a:moveTo>
                  <a:pt x="0" y="0"/>
                </a:moveTo>
                <a:lnTo>
                  <a:pt x="8953393" y="0"/>
                </a:lnTo>
                <a:lnTo>
                  <a:pt x="8953393" y="5338460"/>
                </a:lnTo>
                <a:lnTo>
                  <a:pt x="0" y="533846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OMFG - OMFG - Hello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609600" y="3880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2635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4013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2083" r="-2083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35400" y="4533900"/>
            <a:ext cx="1888524" cy="139750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rot="625082">
            <a:off x="12316278" y="5393228"/>
            <a:ext cx="5648191" cy="3924684"/>
            <a:chOff x="3733800" y="2628900"/>
            <a:chExt cx="11163193" cy="7943850"/>
          </a:xfrm>
        </p:grpSpPr>
        <p:sp>
          <p:nvSpPr>
            <p:cNvPr id="7" name="Freeform 4"/>
            <p:cNvSpPr/>
            <p:nvPr/>
          </p:nvSpPr>
          <p:spPr>
            <a:xfrm>
              <a:off x="5943600" y="2628900"/>
              <a:ext cx="8953393" cy="5338460"/>
            </a:xfrm>
            <a:custGeom>
              <a:avLst/>
              <a:gdLst/>
              <a:ahLst/>
              <a:cxnLst/>
              <a:rect l="l" t="t" r="r" b="b"/>
              <a:pathLst>
                <a:path w="8953393" h="5338460">
                  <a:moveTo>
                    <a:pt x="0" y="0"/>
                  </a:moveTo>
                  <a:lnTo>
                    <a:pt x="8953393" y="0"/>
                  </a:lnTo>
                  <a:lnTo>
                    <a:pt x="8953393" y="5338460"/>
                  </a:lnTo>
                  <a:lnTo>
                    <a:pt x="0" y="5338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29" b="96885" l="9817" r="89684">
                          <a14:foregroundMark x1="55907" y1="9346" x2="64693" y2="42967"/>
                          <a14:foregroundMark x1="56240" y1="4829" x2="65058" y2="4829"/>
                          <a14:foregroundMark x1="44260" y1="75545" x2="37770" y2="81776"/>
                          <a14:foregroundMark x1="37770" y1="81776" x2="39933" y2="93769"/>
                          <a14:foregroundMark x1="39933" y1="93769" x2="47088" y2="83022"/>
                          <a14:foregroundMark x1="47088" y1="83022" x2="48586" y2="75545"/>
                          <a14:foregroundMark x1="39434" y1="96885" x2="46755" y2="91900"/>
                          <a14:foregroundMark x1="46755" y1="91900" x2="52080" y2="85514"/>
                          <a14:foregroundMark x1="49917" y1="86137" x2="44426" y2="95794"/>
                          <a14:foregroundMark x1="44426" y1="95794" x2="35774" y2="90654"/>
                          <a14:foregroundMark x1="35774" y1="90654" x2="35607" y2="83801"/>
                          <a14:backgroundMark x1="59068" y1="48910" x2="76539" y2="47975"/>
                          <a14:backgroundMark x1="76539" y1="47975" x2="76872" y2="47975"/>
                          <a14:backgroundMark x1="57571" y1="52492" x2="78037" y2="52960"/>
                          <a14:backgroundMark x1="55574" y1="61994" x2="79368" y2="61994"/>
                          <a14:backgroundMark x1="55907" y1="70093" x2="87354" y2="66199"/>
                          <a14:backgroundMark x1="64226" y1="47196" x2="84859" y2="43458"/>
                          <a14:backgroundMark x1="63561" y1="45794" x2="69218" y2="44704"/>
                          <a14:backgroundMark x1="64725" y1="44237" x2="68220" y2="44237"/>
                          <a14:backgroundMark x1="54077" y1="63707" x2="70050" y2="64642"/>
                          <a14:backgroundMark x1="64226" y1="44548" x2="75541" y2="43925"/>
                          <a14:backgroundMark x1="75541" y1="43925" x2="75874" y2="43925"/>
                          <a14:backgroundMark x1="63561" y1="44704" x2="78203" y2="4376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33800" y="3238500"/>
              <a:ext cx="6865863" cy="7334250"/>
            </a:xfrm>
            <a:prstGeom prst="rect">
              <a:avLst/>
            </a:prstGeom>
          </p:spPr>
        </p:pic>
      </p:grpSp>
      <p:pic>
        <p:nvPicPr>
          <p:cNvPr id="10" name="11" descr="Ảnh có chứa hình mẫu, phim hoạt hình, cười, biểu tượng cảm xúc&#10;&#10;Mô tả được tạo tự độ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951">
            <a:off x="333977" y="219678"/>
            <a:ext cx="2461891" cy="246189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971800" y="952500"/>
            <a:ext cx="13411200" cy="1446550"/>
            <a:chOff x="3048000" y="1028700"/>
            <a:chExt cx="13411200" cy="1446550"/>
          </a:xfrm>
        </p:grpSpPr>
        <p:sp>
          <p:nvSpPr>
            <p:cNvPr id="11" name="TextBox 10"/>
            <p:cNvSpPr txBox="1"/>
            <p:nvPr/>
          </p:nvSpPr>
          <p:spPr>
            <a:xfrm>
              <a:off x="3048000" y="1028700"/>
              <a:ext cx="13411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8800" b="0" i="0" u="none" strike="noStrike" kern="1200" cap="none" spc="0" normalizeH="0" baseline="0" noProof="0" dirty="0">
                  <a:ln w="317500">
                    <a:solidFill>
                      <a:prstClr val="white"/>
                    </a:solidFill>
                  </a:ln>
                  <a:solidFill>
                    <a:srgbClr val="FF0066"/>
                  </a:solidFill>
                  <a:effectLst/>
                  <a:uLnTx/>
                  <a:uFillTx/>
                  <a:latin typeface="SVN-Ziclets" panose="02000603000000000000" pitchFamily="2" charset="0"/>
                  <a:ea typeface="+mn-ea"/>
                  <a:cs typeface="+mn-cs"/>
                </a:rPr>
                <a:t>GIẢI CỨU BIỂN XANH</a:t>
              </a:r>
              <a:endParaRPr kumimoji="0" lang="en-US" sz="8800" b="0" i="0" u="none" strike="noStrike" kern="1200" cap="none" spc="0" normalizeH="0" baseline="0" noProof="0" dirty="0">
                <a:ln w="317500">
                  <a:solidFill>
                    <a:prstClr val="white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8000" y="1028700"/>
              <a:ext cx="13411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Ziclets" panose="02000603000000000000" pitchFamily="2" charset="0"/>
                  <a:ea typeface="+mn-ea"/>
                  <a:cs typeface="+mn-cs"/>
                </a:rPr>
                <a:t>GIẢI </a:t>
              </a: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VN-Ziclets" panose="02000603000000000000" pitchFamily="2" charset="0"/>
                  <a:ea typeface="+mn-ea"/>
                  <a:cs typeface="+mn-cs"/>
                </a:rPr>
                <a:t>CỨU</a:t>
              </a: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Ziclets" panose="02000603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2390E1"/>
                  </a:solidFill>
                  <a:effectLst/>
                  <a:uLnTx/>
                  <a:uFillTx/>
                  <a:latin typeface="SVN-Ziclets" panose="02000603000000000000" pitchFamily="2" charset="0"/>
                  <a:ea typeface="+mn-ea"/>
                  <a:cs typeface="+mn-cs"/>
                </a:rPr>
                <a:t>BIỂN</a:t>
              </a: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SVN-Ziclets" panose="02000603000000000000" pitchFamily="2" charset="0"/>
                  <a:ea typeface="+mn-ea"/>
                  <a:cs typeface="+mn-cs"/>
                </a:rPr>
                <a:t> </a:t>
              </a:r>
              <a:r>
                <a:rPr kumimoji="0" 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SVN-Ziclets" panose="02000603000000000000" pitchFamily="2" charset="0"/>
                  <a:ea typeface="+mn-ea"/>
                  <a:cs typeface="+mn-cs"/>
                </a:rPr>
                <a:t>XANH</a:t>
              </a:r>
              <a:endPara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14" name="3">
            <a:hlinkClick r:id="rId8" action="ppaction://hlinksldjump"/>
          </p:cNvPr>
          <p:cNvSpPr/>
          <p:nvPr/>
        </p:nvSpPr>
        <p:spPr>
          <a:xfrm>
            <a:off x="3581400" y="7353300"/>
            <a:ext cx="990600" cy="609600"/>
          </a:xfrm>
          <a:custGeom>
            <a:avLst/>
            <a:gdLst/>
            <a:ahLst/>
            <a:cxnLst/>
            <a:rect l="l" t="t" r="r" b="b"/>
            <a:pathLst>
              <a:path w="3003811" h="2185272">
                <a:moveTo>
                  <a:pt x="0" y="0"/>
                </a:moveTo>
                <a:lnTo>
                  <a:pt x="3003811" y="0"/>
                </a:lnTo>
                <a:lnTo>
                  <a:pt x="3003811" y="2185273"/>
                </a:lnTo>
                <a:lnTo>
                  <a:pt x="0" y="21852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2">
            <a:hlinkClick r:id="rId10" action="ppaction://hlinksldjump"/>
          </p:cNvPr>
          <p:cNvSpPr/>
          <p:nvPr/>
        </p:nvSpPr>
        <p:spPr>
          <a:xfrm rot="4122649">
            <a:off x="6446966" y="5280159"/>
            <a:ext cx="974468" cy="1255897"/>
          </a:xfrm>
          <a:custGeom>
            <a:avLst/>
            <a:gdLst/>
            <a:ahLst/>
            <a:cxnLst/>
            <a:rect l="l" t="t" r="r" b="b"/>
            <a:pathLst>
              <a:path w="2728870" h="3002883">
                <a:moveTo>
                  <a:pt x="0" y="0"/>
                </a:moveTo>
                <a:lnTo>
                  <a:pt x="2728870" y="0"/>
                </a:lnTo>
                <a:lnTo>
                  <a:pt x="2728870" y="3002882"/>
                </a:lnTo>
                <a:lnTo>
                  <a:pt x="0" y="30028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1">
            <a:hlinkClick r:id="rId13" action="ppaction://hlinksldjump"/>
          </p:cNvPr>
          <p:cNvSpPr/>
          <p:nvPr/>
        </p:nvSpPr>
        <p:spPr>
          <a:xfrm>
            <a:off x="9525000" y="5905501"/>
            <a:ext cx="762000" cy="1066800"/>
          </a:xfrm>
          <a:custGeom>
            <a:avLst/>
            <a:gdLst/>
            <a:ahLst/>
            <a:cxnLst/>
            <a:rect l="l" t="t" r="r" b="b"/>
            <a:pathLst>
              <a:path w="1753732" h="2845813">
                <a:moveTo>
                  <a:pt x="0" y="0"/>
                </a:moveTo>
                <a:lnTo>
                  <a:pt x="1753732" y="0"/>
                </a:lnTo>
                <a:lnTo>
                  <a:pt x="1753732" y="2845814"/>
                </a:lnTo>
                <a:lnTo>
                  <a:pt x="0" y="284581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4" descr="Snack package icon cartoon style Royalty Free Vector Image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67" r="23233" b="9784"/>
          <a:stretch>
            <a:fillRect/>
          </a:stretch>
        </p:blipFill>
        <p:spPr bwMode="auto">
          <a:xfrm rot="4620586">
            <a:off x="1051530" y="5702923"/>
            <a:ext cx="581358" cy="105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0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52700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-0.0446 L -0.06875 -0.04445 C -0.07291 -0.04337 -0.07691 -0.04213 -0.0809 -0.0409 C -0.08211 -0.04043 -0.08342 -0.04043 -0.08463 -0.04028 C -0.08715 -0.03951 -0.08958 -0.03843 -0.09218 -0.03781 C -0.10078 -0.03549 -0.10954 -0.03411 -0.11796 -0.03164 C -0.12083 -0.03087 -0.12369 -0.02978 -0.12647 -0.02932 C -0.12942 -0.02855 -0.13263 -0.0284 -0.13567 -0.02762 C -0.15052 -0.02469 -0.13949 -0.02608 -0.15251 -0.02392 C -0.15434 -0.02346 -0.15625 -0.02346 -0.15798 -0.02315 C -0.16119 -0.02238 -0.16414 -0.02145 -0.16718 -0.02068 C -0.16909 -0.02022 -0.171 -0.02022 -0.17283 -0.01991 C -0.17387 -0.01975 -0.17473 -0.01945 -0.17569 -0.01929 C -0.18038 -0.01806 -0.18203 -0.01806 -0.18585 -0.01682 C -0.18741 -0.0162 -0.19036 -0.01528 -0.19036 -0.01497 " pathEditMode="relative" rAng="0" ptsTypes="AAAAAAAAAAAAA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5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18 -0.03056 L -0.19618 -0.03056 C -0.20208 -0.03164 -0.20789 -0.0321 -0.21371 -0.03364 C -0.22083 -0.03534 -0.23185 -0.04028 -0.23871 -0.04398 C -0.2421 -0.04568 -0.24548 -0.04722 -0.24869 -0.04985 C -0.25234 -0.05278 -0.25607 -0.0554 -0.25954 -0.0588 C -0.26718 -0.0659 -0.25876 -0.06142 -0.26623 -0.06466 C -0.26701 -0.06574 -0.26779 -0.06698 -0.26875 -0.06759 C -0.26979 -0.06837 -0.27118 -0.0679 -0.27204 -0.06914 C -0.28116 -0.08179 -0.27013 -0.07639 -0.28368 -0.08395 C -0.28559 -0.08503 -0.28758 -0.08472 -0.28958 -0.08534 C -0.2921 -0.08627 -0.29453 -0.0875 -0.29704 -0.08843 C -0.30295 -0.09028 -0.30338 -0.08951 -0.30954 -0.09136 C -0.32586 -0.09614 -0.30963 -0.0929 -0.32708 -0.09583 C -0.3414 -0.10432 -0.32717 -0.09707 -0.34618 -0.1017 C -0.34843 -0.10216 -0.3506 -0.10386 -0.35286 -0.10463 C -0.35477 -0.1054 -0.35677 -0.10556 -0.35868 -0.10617 C -0.36345 -0.10756 -0.36814 -0.10895 -0.37291 -0.11049 C -0.37569 -0.11157 -0.37847 -0.11235 -0.38125 -0.11358 C -0.38229 -0.11404 -0.38342 -0.11466 -0.38454 -0.11497 C -0.3848 -0.11512 -0.38506 -0.11497 -0.38533 -0.11497 " pathEditMode="relative" ptsTypes="AAAAAAAAAAAAAAAAA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73 -0.12531 L -0.45373 -0.12531 C -0.475 -0.11374 -0.45633 -0.12685 -0.47039 -0.11049 C -0.473 -0.10756 -0.47621 -0.10633 -0.47873 -0.10309 C -0.48177 -0.09938 -0.48914 -0.08318 -0.49123 -0.07948 C -0.49791 -0.06759 -0.49435 -0.07624 -0.5013 -0.06605 C -0.50277 -0.06389 -0.5039 -0.0608 -0.50546 -0.05864 C -0.51093 -0.05108 -0.51605 -0.04522 -0.52213 -0.03951 C -0.52369 -0.03781 -0.52543 -0.03642 -0.52708 -0.03503 C -0.52821 -0.03256 -0.52934 -0.03009 -0.53046 -0.02762 C -0.53515 -0.01605 -0.53211 -0.02161 -0.53454 -0.01713 " pathEditMode="relative" ptsTypes="AAAAAAAAA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454 -0.01713 L -0.53454 -0.01698 C -0.53845 -0.01652 -0.5421 -0.01636 -0.54583 -0.01559 C -0.54869 -0.01497 -0.55156 -0.0125 -0.55451 -0.0125 C -0.56284 -0.01297 -0.57109 -0.01559 -0.57942 -0.01713 C -0.58567 -0.02531 -0.59175 -0.03272 -0.5973 -0.04383 C -0.59861 -0.0463 -0.59965 -0.04892 -0.60104 -0.05124 C -0.60199 -0.05294 -0.60321 -0.05386 -0.60416 -0.05571 C -0.60529 -0.05787 -0.60616 -0.06096 -0.6072 -0.06328 C -0.60789 -0.0642 -0.6085 -0.06497 -0.60911 -0.06621 C -0.60998 -0.06791 -0.61059 -0.07037 -0.61154 -0.07207 C -0.6125 -0.07392 -0.6138 -0.0747 -0.61475 -0.07655 C -0.61649 -0.0801 -0.61744 -0.08658 -0.61961 -0.08858 C -0.62031 -0.08889 -0.62092 -0.0892 -0.62152 -0.08982 C -0.62239 -0.09074 -0.62317 -0.09198 -0.62395 -0.09291 C -0.62482 -0.09352 -0.62569 -0.09352 -0.62647 -0.09445 C -0.62725 -0.09522 -0.62812 -0.09661 -0.62899 -0.09738 C -0.63524 -0.10309 -0.63281 -0.10062 -0.63767 -0.10324 C -0.63932 -0.10402 -0.64097 -0.10525 -0.6427 -0.10633 C -0.6434 -0.10679 -0.64427 -0.10679 -0.64513 -0.10772 C -0.648 -0.11111 -0.64661 -0.11065 -0.64869 -0.11065 " pathEditMode="relative" rAng="0" ptsTypes="AAAAAAAAAAAAAAAAAAA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-44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620"/>
            <a:ext cx="18288000" cy="10279380"/>
          </a:xfrm>
          <a:custGeom>
            <a:avLst/>
            <a:gdLst/>
            <a:ahLst/>
            <a:cxnLst/>
            <a:rect l="l" t="t" r="r" b="b"/>
            <a:pathLst>
              <a:path w="13167360" h="8229600">
                <a:moveTo>
                  <a:pt x="0" y="0"/>
                </a:moveTo>
                <a:lnTo>
                  <a:pt x="13167360" y="0"/>
                </a:lnTo>
                <a:lnTo>
                  <a:pt x="131673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514600" y="-266700"/>
            <a:ext cx="13792200" cy="3962400"/>
            <a:chOff x="2286000" y="1028700"/>
            <a:chExt cx="13792200" cy="367006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038600" y="1028700"/>
              <a:ext cx="0" cy="12192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3563600" y="1028700"/>
              <a:ext cx="0" cy="12192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4"/>
            <p:cNvSpPr/>
            <p:nvPr/>
          </p:nvSpPr>
          <p:spPr>
            <a:xfrm>
              <a:off x="2286000" y="2171700"/>
              <a:ext cx="13792200" cy="2527069"/>
            </a:xfrm>
            <a:custGeom>
              <a:avLst/>
              <a:gdLst/>
              <a:ahLst/>
              <a:cxnLst/>
              <a:rect l="l" t="t" r="r" b="b"/>
              <a:pathLst>
                <a:path w="7315200" h="2527069">
                  <a:moveTo>
                    <a:pt x="0" y="0"/>
                  </a:moveTo>
                  <a:lnTo>
                    <a:pt x="7315200" y="0"/>
                  </a:lnTo>
                  <a:lnTo>
                    <a:pt x="7315200" y="2527069"/>
                  </a:lnTo>
                  <a:lnTo>
                    <a:pt x="0" y="2527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: Rounded Corners 4"/>
              <p:cNvSpPr/>
              <p:nvPr/>
            </p:nvSpPr>
            <p:spPr>
              <a:xfrm>
                <a:off x="3962400" y="4991100"/>
                <a:ext cx="12115800" cy="3581400"/>
              </a:xfrm>
              <a:custGeom>
                <a:avLst/>
                <a:gdLst>
                  <a:gd name="connsiteX0" fmla="*/ 0 w 4738255"/>
                  <a:gd name="connsiteY0" fmla="*/ 659996 h 1350818"/>
                  <a:gd name="connsiteX1" fmla="*/ 659996 w 4738255"/>
                  <a:gd name="connsiteY1" fmla="*/ 0 h 1350818"/>
                  <a:gd name="connsiteX2" fmla="*/ 4078259 w 4738255"/>
                  <a:gd name="connsiteY2" fmla="*/ 0 h 1350818"/>
                  <a:gd name="connsiteX3" fmla="*/ 4738255 w 4738255"/>
                  <a:gd name="connsiteY3" fmla="*/ 659996 h 1350818"/>
                  <a:gd name="connsiteX4" fmla="*/ 4738255 w 4738255"/>
                  <a:gd name="connsiteY4" fmla="*/ 690822 h 1350818"/>
                  <a:gd name="connsiteX5" fmla="*/ 4078259 w 4738255"/>
                  <a:gd name="connsiteY5" fmla="*/ 1350818 h 1350818"/>
                  <a:gd name="connsiteX6" fmla="*/ 659996 w 4738255"/>
                  <a:gd name="connsiteY6" fmla="*/ 1350818 h 1350818"/>
                  <a:gd name="connsiteX7" fmla="*/ 0 w 4738255"/>
                  <a:gd name="connsiteY7" fmla="*/ 690822 h 1350818"/>
                  <a:gd name="connsiteX8" fmla="*/ 0 w 4738255"/>
                  <a:gd name="connsiteY8" fmla="*/ 659996 h 135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255" h="1350818" fill="none" extrusionOk="0">
                    <a:moveTo>
                      <a:pt x="0" y="659996"/>
                    </a:moveTo>
                    <a:cubicBezTo>
                      <a:pt x="1052" y="323963"/>
                      <a:pt x="327642" y="53960"/>
                      <a:pt x="659996" y="0"/>
                    </a:cubicBezTo>
                    <a:cubicBezTo>
                      <a:pt x="1476753" y="72427"/>
                      <a:pt x="2497571" y="61419"/>
                      <a:pt x="4078259" y="0"/>
                    </a:cubicBezTo>
                    <a:cubicBezTo>
                      <a:pt x="4435953" y="-46892"/>
                      <a:pt x="4695439" y="282539"/>
                      <a:pt x="4738255" y="659996"/>
                    </a:cubicBezTo>
                    <a:cubicBezTo>
                      <a:pt x="4737162" y="664902"/>
                      <a:pt x="4736836" y="680671"/>
                      <a:pt x="4738255" y="690822"/>
                    </a:cubicBezTo>
                    <a:cubicBezTo>
                      <a:pt x="4745977" y="1016138"/>
                      <a:pt x="4437905" y="1345370"/>
                      <a:pt x="4078259" y="1350818"/>
                    </a:cubicBezTo>
                    <a:cubicBezTo>
                      <a:pt x="2409293" y="1380645"/>
                      <a:pt x="1009726" y="1271512"/>
                      <a:pt x="659996" y="1350818"/>
                    </a:cubicBezTo>
                    <a:cubicBezTo>
                      <a:pt x="339691" y="1345821"/>
                      <a:pt x="-24461" y="1060165"/>
                      <a:pt x="0" y="690822"/>
                    </a:cubicBezTo>
                    <a:cubicBezTo>
                      <a:pt x="-1336" y="681948"/>
                      <a:pt x="-1755" y="664504"/>
                      <a:pt x="0" y="659996"/>
                    </a:cubicBezTo>
                    <a:close/>
                  </a:path>
                  <a:path w="4738255" h="1350818" stroke="0" extrusionOk="0">
                    <a:moveTo>
                      <a:pt x="0" y="659996"/>
                    </a:moveTo>
                    <a:cubicBezTo>
                      <a:pt x="4485" y="296713"/>
                      <a:pt x="326485" y="64577"/>
                      <a:pt x="659996" y="0"/>
                    </a:cubicBezTo>
                    <a:cubicBezTo>
                      <a:pt x="1183576" y="123000"/>
                      <a:pt x="3554454" y="-96860"/>
                      <a:pt x="4078259" y="0"/>
                    </a:cubicBezTo>
                    <a:cubicBezTo>
                      <a:pt x="4424387" y="-14007"/>
                      <a:pt x="4767626" y="236277"/>
                      <a:pt x="4738255" y="659996"/>
                    </a:cubicBezTo>
                    <a:cubicBezTo>
                      <a:pt x="4738120" y="674352"/>
                      <a:pt x="4736217" y="684669"/>
                      <a:pt x="4738255" y="690822"/>
                    </a:cubicBezTo>
                    <a:cubicBezTo>
                      <a:pt x="4723287" y="1060751"/>
                      <a:pt x="4386666" y="1341637"/>
                      <a:pt x="4078259" y="1350818"/>
                    </a:cubicBezTo>
                    <a:cubicBezTo>
                      <a:pt x="3576761" y="1190111"/>
                      <a:pt x="1417918" y="1390485"/>
                      <a:pt x="659996" y="1350818"/>
                    </a:cubicBezTo>
                    <a:cubicBezTo>
                      <a:pt x="281297" y="1347951"/>
                      <a:pt x="-20010" y="1046263"/>
                      <a:pt x="0" y="690822"/>
                    </a:cubicBezTo>
                    <a:cubicBezTo>
                      <a:pt x="-2613" y="681520"/>
                      <a:pt x="-2689" y="665810"/>
                      <a:pt x="0" y="65999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rgbClr val="00206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72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7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7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7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7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7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7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7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72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7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num>
                        <m:den>
                          <m:r>
                            <a:rPr lang="en-US" sz="7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7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Rectangle: Rounded Corner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991100"/>
                <a:ext cx="12115800" cy="3581400"/>
              </a:xfrm>
              <a:custGeom>
                <a:avLst/>
                <a:gdLst>
                  <a:gd name="connsiteX0" fmla="*/ 0 w 4738255"/>
                  <a:gd name="connsiteY0" fmla="*/ 659996 h 1350818"/>
                  <a:gd name="connsiteX1" fmla="*/ 659996 w 4738255"/>
                  <a:gd name="connsiteY1" fmla="*/ 0 h 1350818"/>
                  <a:gd name="connsiteX2" fmla="*/ 4078259 w 4738255"/>
                  <a:gd name="connsiteY2" fmla="*/ 0 h 1350818"/>
                  <a:gd name="connsiteX3" fmla="*/ 4738255 w 4738255"/>
                  <a:gd name="connsiteY3" fmla="*/ 659996 h 1350818"/>
                  <a:gd name="connsiteX4" fmla="*/ 4738255 w 4738255"/>
                  <a:gd name="connsiteY4" fmla="*/ 690822 h 1350818"/>
                  <a:gd name="connsiteX5" fmla="*/ 4078259 w 4738255"/>
                  <a:gd name="connsiteY5" fmla="*/ 1350818 h 1350818"/>
                  <a:gd name="connsiteX6" fmla="*/ 659996 w 4738255"/>
                  <a:gd name="connsiteY6" fmla="*/ 1350818 h 1350818"/>
                  <a:gd name="connsiteX7" fmla="*/ 0 w 4738255"/>
                  <a:gd name="connsiteY7" fmla="*/ 690822 h 1350818"/>
                  <a:gd name="connsiteX8" fmla="*/ 0 w 4738255"/>
                  <a:gd name="connsiteY8" fmla="*/ 659996 h 135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255" h="1350818" fill="none" extrusionOk="0">
                    <a:moveTo>
                      <a:pt x="0" y="659996"/>
                    </a:moveTo>
                    <a:cubicBezTo>
                      <a:pt x="1052" y="323963"/>
                      <a:pt x="327642" y="53960"/>
                      <a:pt x="659996" y="0"/>
                    </a:cubicBezTo>
                    <a:cubicBezTo>
                      <a:pt x="1476753" y="72427"/>
                      <a:pt x="2497571" y="61419"/>
                      <a:pt x="4078259" y="0"/>
                    </a:cubicBezTo>
                    <a:cubicBezTo>
                      <a:pt x="4435953" y="-46892"/>
                      <a:pt x="4695439" y="282539"/>
                      <a:pt x="4738255" y="659996"/>
                    </a:cubicBezTo>
                    <a:cubicBezTo>
                      <a:pt x="4737162" y="664902"/>
                      <a:pt x="4736836" y="680671"/>
                      <a:pt x="4738255" y="690822"/>
                    </a:cubicBezTo>
                    <a:cubicBezTo>
                      <a:pt x="4745977" y="1016138"/>
                      <a:pt x="4437905" y="1345370"/>
                      <a:pt x="4078259" y="1350818"/>
                    </a:cubicBezTo>
                    <a:cubicBezTo>
                      <a:pt x="2409293" y="1380645"/>
                      <a:pt x="1009726" y="1271512"/>
                      <a:pt x="659996" y="1350818"/>
                    </a:cubicBezTo>
                    <a:cubicBezTo>
                      <a:pt x="339691" y="1345821"/>
                      <a:pt x="-24461" y="1060165"/>
                      <a:pt x="0" y="690822"/>
                    </a:cubicBezTo>
                    <a:cubicBezTo>
                      <a:pt x="-1336" y="681948"/>
                      <a:pt x="-1755" y="664504"/>
                      <a:pt x="0" y="659996"/>
                    </a:cubicBezTo>
                    <a:close/>
                  </a:path>
                  <a:path w="4738255" h="1350818" stroke="0" extrusionOk="0">
                    <a:moveTo>
                      <a:pt x="0" y="659996"/>
                    </a:moveTo>
                    <a:cubicBezTo>
                      <a:pt x="4485" y="296713"/>
                      <a:pt x="326485" y="64577"/>
                      <a:pt x="659996" y="0"/>
                    </a:cubicBezTo>
                    <a:cubicBezTo>
                      <a:pt x="1183576" y="123000"/>
                      <a:pt x="3554454" y="-96860"/>
                      <a:pt x="4078259" y="0"/>
                    </a:cubicBezTo>
                    <a:cubicBezTo>
                      <a:pt x="4424387" y="-14007"/>
                      <a:pt x="4767626" y="236277"/>
                      <a:pt x="4738255" y="659996"/>
                    </a:cubicBezTo>
                    <a:cubicBezTo>
                      <a:pt x="4738120" y="674352"/>
                      <a:pt x="4736217" y="684669"/>
                      <a:pt x="4738255" y="690822"/>
                    </a:cubicBezTo>
                    <a:cubicBezTo>
                      <a:pt x="4723287" y="1060751"/>
                      <a:pt x="4386666" y="1341637"/>
                      <a:pt x="4078259" y="1350818"/>
                    </a:cubicBezTo>
                    <a:cubicBezTo>
                      <a:pt x="3576761" y="1190111"/>
                      <a:pt x="1417918" y="1390485"/>
                      <a:pt x="659996" y="1350818"/>
                    </a:cubicBezTo>
                    <a:cubicBezTo>
                      <a:pt x="281297" y="1347951"/>
                      <a:pt x="-20010" y="1046263"/>
                      <a:pt x="0" y="690822"/>
                    </a:cubicBezTo>
                    <a:cubicBezTo>
                      <a:pt x="-2613" y="681520"/>
                      <a:pt x="-2689" y="665810"/>
                      <a:pt x="0" y="659996"/>
                    </a:cubicBezTo>
                    <a:close/>
                  </a:path>
                </a:pathLst>
              </a:custGeom>
              <a:blipFill rotWithShape="1">
                <a:blip r:embed="rId4"/>
                <a:stretch>
                  <a:fillRect l="-341" t="-1897" r="-314" b="-1454"/>
                </a:stretch>
              </a:blipFill>
              <a:ln w="76200">
                <a:solidFill>
                  <a:srgbClr val="00206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962400" y="1104900"/>
                <a:ext cx="10896600" cy="2119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52400" indent="0" algn="ctr">
                  <a:buNone/>
                </a:pP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Hãy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5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54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104900"/>
                <a:ext cx="10896600" cy="2119683"/>
              </a:xfrm>
              <a:prstGeom prst="rect">
                <a:avLst/>
              </a:prstGeom>
              <a:blipFill rotWithShape="1">
                <a:blip r:embed="rId5"/>
                <a:stretch>
                  <a:fillRect b="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 2">
            <a:hlinkClick r:id="rId6" action="ppaction://hlinksldjump"/>
          </p:cNvPr>
          <p:cNvSpPr/>
          <p:nvPr/>
        </p:nvSpPr>
        <p:spPr>
          <a:xfrm>
            <a:off x="533400" y="8115300"/>
            <a:ext cx="2971800" cy="1981333"/>
          </a:xfrm>
          <a:custGeom>
            <a:avLst/>
            <a:gdLst/>
            <a:ahLst/>
            <a:cxnLst/>
            <a:rect l="l" t="t" r="r" b="b"/>
            <a:pathLst>
              <a:path w="5542028" h="3505333">
                <a:moveTo>
                  <a:pt x="0" y="0"/>
                </a:moveTo>
                <a:lnTo>
                  <a:pt x="5542028" y="0"/>
                </a:lnTo>
                <a:lnTo>
                  <a:pt x="5542028" y="3505333"/>
                </a:lnTo>
                <a:lnTo>
                  <a:pt x="0" y="35053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4"/>
          <p:cNvSpPr/>
          <p:nvPr/>
        </p:nvSpPr>
        <p:spPr>
          <a:xfrm>
            <a:off x="762000" y="1028700"/>
            <a:ext cx="2119095" cy="1828800"/>
          </a:xfrm>
          <a:custGeom>
            <a:avLst/>
            <a:gdLst/>
            <a:ahLst/>
            <a:cxnLst/>
            <a:rect l="l" t="t" r="r" b="b"/>
            <a:pathLst>
              <a:path w="4862295" h="3754097">
                <a:moveTo>
                  <a:pt x="0" y="0"/>
                </a:moveTo>
                <a:lnTo>
                  <a:pt x="4862295" y="0"/>
                </a:lnTo>
                <a:lnTo>
                  <a:pt x="4862295" y="3754097"/>
                </a:lnTo>
                <a:lnTo>
                  <a:pt x="0" y="375409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620"/>
            <a:ext cx="18288000" cy="10279380"/>
          </a:xfrm>
          <a:custGeom>
            <a:avLst/>
            <a:gdLst/>
            <a:ahLst/>
            <a:cxnLst/>
            <a:rect l="l" t="t" r="r" b="b"/>
            <a:pathLst>
              <a:path w="13167360" h="8229600">
                <a:moveTo>
                  <a:pt x="0" y="0"/>
                </a:moveTo>
                <a:lnTo>
                  <a:pt x="13167360" y="0"/>
                </a:lnTo>
                <a:lnTo>
                  <a:pt x="131673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514600" y="-266700"/>
            <a:ext cx="13792200" cy="4343400"/>
            <a:chOff x="2286000" y="1028700"/>
            <a:chExt cx="13792200" cy="367006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038600" y="1028700"/>
              <a:ext cx="0" cy="12192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3563600" y="1028700"/>
              <a:ext cx="0" cy="12192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4"/>
            <p:cNvSpPr/>
            <p:nvPr/>
          </p:nvSpPr>
          <p:spPr>
            <a:xfrm>
              <a:off x="2286000" y="2171700"/>
              <a:ext cx="13792200" cy="2527069"/>
            </a:xfrm>
            <a:custGeom>
              <a:avLst/>
              <a:gdLst/>
              <a:ahLst/>
              <a:cxnLst/>
              <a:rect l="l" t="t" r="r" b="b"/>
              <a:pathLst>
                <a:path w="7315200" h="2527069">
                  <a:moveTo>
                    <a:pt x="0" y="0"/>
                  </a:moveTo>
                  <a:lnTo>
                    <a:pt x="7315200" y="0"/>
                  </a:lnTo>
                  <a:lnTo>
                    <a:pt x="7315200" y="2527069"/>
                  </a:lnTo>
                  <a:lnTo>
                    <a:pt x="0" y="2527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: Rounded Corners 4"/>
              <p:cNvSpPr/>
              <p:nvPr/>
            </p:nvSpPr>
            <p:spPr>
              <a:xfrm>
                <a:off x="3962400" y="4991100"/>
                <a:ext cx="12115800" cy="3581400"/>
              </a:xfrm>
              <a:custGeom>
                <a:avLst/>
                <a:gdLst>
                  <a:gd name="connsiteX0" fmla="*/ 0 w 4738255"/>
                  <a:gd name="connsiteY0" fmla="*/ 659996 h 1350818"/>
                  <a:gd name="connsiteX1" fmla="*/ 659996 w 4738255"/>
                  <a:gd name="connsiteY1" fmla="*/ 0 h 1350818"/>
                  <a:gd name="connsiteX2" fmla="*/ 4078259 w 4738255"/>
                  <a:gd name="connsiteY2" fmla="*/ 0 h 1350818"/>
                  <a:gd name="connsiteX3" fmla="*/ 4738255 w 4738255"/>
                  <a:gd name="connsiteY3" fmla="*/ 659996 h 1350818"/>
                  <a:gd name="connsiteX4" fmla="*/ 4738255 w 4738255"/>
                  <a:gd name="connsiteY4" fmla="*/ 690822 h 1350818"/>
                  <a:gd name="connsiteX5" fmla="*/ 4078259 w 4738255"/>
                  <a:gd name="connsiteY5" fmla="*/ 1350818 h 1350818"/>
                  <a:gd name="connsiteX6" fmla="*/ 659996 w 4738255"/>
                  <a:gd name="connsiteY6" fmla="*/ 1350818 h 1350818"/>
                  <a:gd name="connsiteX7" fmla="*/ 0 w 4738255"/>
                  <a:gd name="connsiteY7" fmla="*/ 690822 h 1350818"/>
                  <a:gd name="connsiteX8" fmla="*/ 0 w 4738255"/>
                  <a:gd name="connsiteY8" fmla="*/ 659996 h 135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255" h="1350818" fill="none" extrusionOk="0">
                    <a:moveTo>
                      <a:pt x="0" y="659996"/>
                    </a:moveTo>
                    <a:cubicBezTo>
                      <a:pt x="1052" y="323963"/>
                      <a:pt x="327642" y="53960"/>
                      <a:pt x="659996" y="0"/>
                    </a:cubicBezTo>
                    <a:cubicBezTo>
                      <a:pt x="1476753" y="72427"/>
                      <a:pt x="2497571" y="61419"/>
                      <a:pt x="4078259" y="0"/>
                    </a:cubicBezTo>
                    <a:cubicBezTo>
                      <a:pt x="4435953" y="-46892"/>
                      <a:pt x="4695439" y="282539"/>
                      <a:pt x="4738255" y="659996"/>
                    </a:cubicBezTo>
                    <a:cubicBezTo>
                      <a:pt x="4737162" y="664902"/>
                      <a:pt x="4736836" y="680671"/>
                      <a:pt x="4738255" y="690822"/>
                    </a:cubicBezTo>
                    <a:cubicBezTo>
                      <a:pt x="4745977" y="1016138"/>
                      <a:pt x="4437905" y="1345370"/>
                      <a:pt x="4078259" y="1350818"/>
                    </a:cubicBezTo>
                    <a:cubicBezTo>
                      <a:pt x="2409293" y="1380645"/>
                      <a:pt x="1009726" y="1271512"/>
                      <a:pt x="659996" y="1350818"/>
                    </a:cubicBezTo>
                    <a:cubicBezTo>
                      <a:pt x="339691" y="1345821"/>
                      <a:pt x="-24461" y="1060165"/>
                      <a:pt x="0" y="690822"/>
                    </a:cubicBezTo>
                    <a:cubicBezTo>
                      <a:pt x="-1336" y="681948"/>
                      <a:pt x="-1755" y="664504"/>
                      <a:pt x="0" y="659996"/>
                    </a:cubicBezTo>
                    <a:close/>
                  </a:path>
                  <a:path w="4738255" h="1350818" stroke="0" extrusionOk="0">
                    <a:moveTo>
                      <a:pt x="0" y="659996"/>
                    </a:moveTo>
                    <a:cubicBezTo>
                      <a:pt x="4485" y="296713"/>
                      <a:pt x="326485" y="64577"/>
                      <a:pt x="659996" y="0"/>
                    </a:cubicBezTo>
                    <a:cubicBezTo>
                      <a:pt x="1183576" y="123000"/>
                      <a:pt x="3554454" y="-96860"/>
                      <a:pt x="4078259" y="0"/>
                    </a:cubicBezTo>
                    <a:cubicBezTo>
                      <a:pt x="4424387" y="-14007"/>
                      <a:pt x="4767626" y="236277"/>
                      <a:pt x="4738255" y="659996"/>
                    </a:cubicBezTo>
                    <a:cubicBezTo>
                      <a:pt x="4738120" y="674352"/>
                      <a:pt x="4736217" y="684669"/>
                      <a:pt x="4738255" y="690822"/>
                    </a:cubicBezTo>
                    <a:cubicBezTo>
                      <a:pt x="4723287" y="1060751"/>
                      <a:pt x="4386666" y="1341637"/>
                      <a:pt x="4078259" y="1350818"/>
                    </a:cubicBezTo>
                    <a:cubicBezTo>
                      <a:pt x="3576761" y="1190111"/>
                      <a:pt x="1417918" y="1390485"/>
                      <a:pt x="659996" y="1350818"/>
                    </a:cubicBezTo>
                    <a:cubicBezTo>
                      <a:pt x="281297" y="1347951"/>
                      <a:pt x="-20010" y="1046263"/>
                      <a:pt x="0" y="690822"/>
                    </a:cubicBezTo>
                    <a:cubicBezTo>
                      <a:pt x="-2613" y="681520"/>
                      <a:pt x="-2689" y="665810"/>
                      <a:pt x="0" y="65999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rgbClr val="00206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8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8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8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8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8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8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8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8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80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8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8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8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Rectangle: Rounded Corner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991100"/>
                <a:ext cx="12115800" cy="3581400"/>
              </a:xfrm>
              <a:custGeom>
                <a:avLst/>
                <a:gdLst>
                  <a:gd name="connsiteX0" fmla="*/ 0 w 4738255"/>
                  <a:gd name="connsiteY0" fmla="*/ 659996 h 1350818"/>
                  <a:gd name="connsiteX1" fmla="*/ 659996 w 4738255"/>
                  <a:gd name="connsiteY1" fmla="*/ 0 h 1350818"/>
                  <a:gd name="connsiteX2" fmla="*/ 4078259 w 4738255"/>
                  <a:gd name="connsiteY2" fmla="*/ 0 h 1350818"/>
                  <a:gd name="connsiteX3" fmla="*/ 4738255 w 4738255"/>
                  <a:gd name="connsiteY3" fmla="*/ 659996 h 1350818"/>
                  <a:gd name="connsiteX4" fmla="*/ 4738255 w 4738255"/>
                  <a:gd name="connsiteY4" fmla="*/ 690822 h 1350818"/>
                  <a:gd name="connsiteX5" fmla="*/ 4078259 w 4738255"/>
                  <a:gd name="connsiteY5" fmla="*/ 1350818 h 1350818"/>
                  <a:gd name="connsiteX6" fmla="*/ 659996 w 4738255"/>
                  <a:gd name="connsiteY6" fmla="*/ 1350818 h 1350818"/>
                  <a:gd name="connsiteX7" fmla="*/ 0 w 4738255"/>
                  <a:gd name="connsiteY7" fmla="*/ 690822 h 1350818"/>
                  <a:gd name="connsiteX8" fmla="*/ 0 w 4738255"/>
                  <a:gd name="connsiteY8" fmla="*/ 659996 h 135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255" h="1350818" fill="none" extrusionOk="0">
                    <a:moveTo>
                      <a:pt x="0" y="659996"/>
                    </a:moveTo>
                    <a:cubicBezTo>
                      <a:pt x="1052" y="323963"/>
                      <a:pt x="327642" y="53960"/>
                      <a:pt x="659996" y="0"/>
                    </a:cubicBezTo>
                    <a:cubicBezTo>
                      <a:pt x="1476753" y="72427"/>
                      <a:pt x="2497571" y="61419"/>
                      <a:pt x="4078259" y="0"/>
                    </a:cubicBezTo>
                    <a:cubicBezTo>
                      <a:pt x="4435953" y="-46892"/>
                      <a:pt x="4695439" y="282539"/>
                      <a:pt x="4738255" y="659996"/>
                    </a:cubicBezTo>
                    <a:cubicBezTo>
                      <a:pt x="4737162" y="664902"/>
                      <a:pt x="4736836" y="680671"/>
                      <a:pt x="4738255" y="690822"/>
                    </a:cubicBezTo>
                    <a:cubicBezTo>
                      <a:pt x="4745977" y="1016138"/>
                      <a:pt x="4437905" y="1345370"/>
                      <a:pt x="4078259" y="1350818"/>
                    </a:cubicBezTo>
                    <a:cubicBezTo>
                      <a:pt x="2409293" y="1380645"/>
                      <a:pt x="1009726" y="1271512"/>
                      <a:pt x="659996" y="1350818"/>
                    </a:cubicBezTo>
                    <a:cubicBezTo>
                      <a:pt x="339691" y="1345821"/>
                      <a:pt x="-24461" y="1060165"/>
                      <a:pt x="0" y="690822"/>
                    </a:cubicBezTo>
                    <a:cubicBezTo>
                      <a:pt x="-1336" y="681948"/>
                      <a:pt x="-1755" y="664504"/>
                      <a:pt x="0" y="659996"/>
                    </a:cubicBezTo>
                    <a:close/>
                  </a:path>
                  <a:path w="4738255" h="1350818" stroke="0" extrusionOk="0">
                    <a:moveTo>
                      <a:pt x="0" y="659996"/>
                    </a:moveTo>
                    <a:cubicBezTo>
                      <a:pt x="4485" y="296713"/>
                      <a:pt x="326485" y="64577"/>
                      <a:pt x="659996" y="0"/>
                    </a:cubicBezTo>
                    <a:cubicBezTo>
                      <a:pt x="1183576" y="123000"/>
                      <a:pt x="3554454" y="-96860"/>
                      <a:pt x="4078259" y="0"/>
                    </a:cubicBezTo>
                    <a:cubicBezTo>
                      <a:pt x="4424387" y="-14007"/>
                      <a:pt x="4767626" y="236277"/>
                      <a:pt x="4738255" y="659996"/>
                    </a:cubicBezTo>
                    <a:cubicBezTo>
                      <a:pt x="4738120" y="674352"/>
                      <a:pt x="4736217" y="684669"/>
                      <a:pt x="4738255" y="690822"/>
                    </a:cubicBezTo>
                    <a:cubicBezTo>
                      <a:pt x="4723287" y="1060751"/>
                      <a:pt x="4386666" y="1341637"/>
                      <a:pt x="4078259" y="1350818"/>
                    </a:cubicBezTo>
                    <a:cubicBezTo>
                      <a:pt x="3576761" y="1190111"/>
                      <a:pt x="1417918" y="1390485"/>
                      <a:pt x="659996" y="1350818"/>
                    </a:cubicBezTo>
                    <a:cubicBezTo>
                      <a:pt x="281297" y="1347951"/>
                      <a:pt x="-20010" y="1046263"/>
                      <a:pt x="0" y="690822"/>
                    </a:cubicBezTo>
                    <a:cubicBezTo>
                      <a:pt x="-2613" y="681520"/>
                      <a:pt x="-2689" y="665810"/>
                      <a:pt x="0" y="659996"/>
                    </a:cubicBezTo>
                    <a:close/>
                  </a:path>
                </a:pathLst>
              </a:custGeom>
              <a:blipFill rotWithShape="1">
                <a:blip r:embed="rId4"/>
                <a:stretch>
                  <a:fillRect l="-341" t="-1897" r="-314" b="-1454"/>
                </a:stretch>
              </a:blipFill>
              <a:ln w="76200">
                <a:solidFill>
                  <a:srgbClr val="00206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429000" y="1257300"/>
                <a:ext cx="12192000" cy="2407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52400" indent="0" algn="ctr">
                  <a:buNone/>
                </a:pPr>
                <a:r>
                  <a:rPr lang="en-US" sz="6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Hãy </a:t>
                </a:r>
                <a:r>
                  <a:rPr lang="en-US" sz="60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6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6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6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6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6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6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6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6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6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0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257300"/>
                <a:ext cx="12192000" cy="2407454"/>
              </a:xfrm>
              <a:prstGeom prst="rect">
                <a:avLst/>
              </a:prstGeom>
              <a:blipFill rotWithShape="1">
                <a:blip r:embed="rId5"/>
                <a:stretch>
                  <a:fillRect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>
            <a:hlinkClick r:id="rId6" action="ppaction://hlinksldjump"/>
          </p:cNvPr>
          <p:cNvSpPr/>
          <p:nvPr/>
        </p:nvSpPr>
        <p:spPr>
          <a:xfrm>
            <a:off x="533400" y="8115300"/>
            <a:ext cx="2971800" cy="1981333"/>
          </a:xfrm>
          <a:custGeom>
            <a:avLst/>
            <a:gdLst/>
            <a:ahLst/>
            <a:cxnLst/>
            <a:rect l="l" t="t" r="r" b="b"/>
            <a:pathLst>
              <a:path w="5542028" h="3505333">
                <a:moveTo>
                  <a:pt x="0" y="0"/>
                </a:moveTo>
                <a:lnTo>
                  <a:pt x="5542028" y="0"/>
                </a:lnTo>
                <a:lnTo>
                  <a:pt x="5542028" y="3505333"/>
                </a:lnTo>
                <a:lnTo>
                  <a:pt x="0" y="35053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62000" y="1028700"/>
            <a:ext cx="2119095" cy="1828800"/>
          </a:xfrm>
          <a:custGeom>
            <a:avLst/>
            <a:gdLst/>
            <a:ahLst/>
            <a:cxnLst/>
            <a:rect l="l" t="t" r="r" b="b"/>
            <a:pathLst>
              <a:path w="4862295" h="3754097">
                <a:moveTo>
                  <a:pt x="0" y="0"/>
                </a:moveTo>
                <a:lnTo>
                  <a:pt x="4862295" y="0"/>
                </a:lnTo>
                <a:lnTo>
                  <a:pt x="4862295" y="3754097"/>
                </a:lnTo>
                <a:lnTo>
                  <a:pt x="0" y="375409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/>
          <p:cNvSpPr/>
          <p:nvPr/>
        </p:nvSpPr>
        <p:spPr>
          <a:xfrm>
            <a:off x="0" y="7620"/>
            <a:ext cx="18288000" cy="10279380"/>
          </a:xfrm>
          <a:custGeom>
            <a:avLst/>
            <a:gdLst/>
            <a:ahLst/>
            <a:cxnLst/>
            <a:rect l="l" t="t" r="r" b="b"/>
            <a:pathLst>
              <a:path w="13167360" h="8229600">
                <a:moveTo>
                  <a:pt x="0" y="0"/>
                </a:moveTo>
                <a:lnTo>
                  <a:pt x="13167360" y="0"/>
                </a:lnTo>
                <a:lnTo>
                  <a:pt x="131673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514600" y="-266700"/>
            <a:ext cx="13792200" cy="3670069"/>
            <a:chOff x="2286000" y="1028700"/>
            <a:chExt cx="13792200" cy="3670069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038600" y="1028700"/>
              <a:ext cx="0" cy="12192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3563600" y="1028700"/>
              <a:ext cx="0" cy="12192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4"/>
            <p:cNvSpPr/>
            <p:nvPr/>
          </p:nvSpPr>
          <p:spPr>
            <a:xfrm>
              <a:off x="2286000" y="2171700"/>
              <a:ext cx="13792200" cy="2527069"/>
            </a:xfrm>
            <a:custGeom>
              <a:avLst/>
              <a:gdLst/>
              <a:ahLst/>
              <a:cxnLst/>
              <a:rect l="l" t="t" r="r" b="b"/>
              <a:pathLst>
                <a:path w="7315200" h="2527069">
                  <a:moveTo>
                    <a:pt x="0" y="0"/>
                  </a:moveTo>
                  <a:lnTo>
                    <a:pt x="7315200" y="0"/>
                  </a:lnTo>
                  <a:lnTo>
                    <a:pt x="7315200" y="2527069"/>
                  </a:lnTo>
                  <a:lnTo>
                    <a:pt x="0" y="2527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: Rounded Corners 4"/>
              <p:cNvSpPr/>
              <p:nvPr/>
            </p:nvSpPr>
            <p:spPr>
              <a:xfrm>
                <a:off x="3962400" y="4991100"/>
                <a:ext cx="12115800" cy="3581400"/>
              </a:xfrm>
              <a:custGeom>
                <a:avLst/>
                <a:gdLst>
                  <a:gd name="connsiteX0" fmla="*/ 0 w 4738255"/>
                  <a:gd name="connsiteY0" fmla="*/ 659996 h 1350818"/>
                  <a:gd name="connsiteX1" fmla="*/ 659996 w 4738255"/>
                  <a:gd name="connsiteY1" fmla="*/ 0 h 1350818"/>
                  <a:gd name="connsiteX2" fmla="*/ 4078259 w 4738255"/>
                  <a:gd name="connsiteY2" fmla="*/ 0 h 1350818"/>
                  <a:gd name="connsiteX3" fmla="*/ 4738255 w 4738255"/>
                  <a:gd name="connsiteY3" fmla="*/ 659996 h 1350818"/>
                  <a:gd name="connsiteX4" fmla="*/ 4738255 w 4738255"/>
                  <a:gd name="connsiteY4" fmla="*/ 690822 h 1350818"/>
                  <a:gd name="connsiteX5" fmla="*/ 4078259 w 4738255"/>
                  <a:gd name="connsiteY5" fmla="*/ 1350818 h 1350818"/>
                  <a:gd name="connsiteX6" fmla="*/ 659996 w 4738255"/>
                  <a:gd name="connsiteY6" fmla="*/ 1350818 h 1350818"/>
                  <a:gd name="connsiteX7" fmla="*/ 0 w 4738255"/>
                  <a:gd name="connsiteY7" fmla="*/ 690822 h 1350818"/>
                  <a:gd name="connsiteX8" fmla="*/ 0 w 4738255"/>
                  <a:gd name="connsiteY8" fmla="*/ 659996 h 135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255" h="1350818" fill="none" extrusionOk="0">
                    <a:moveTo>
                      <a:pt x="0" y="659996"/>
                    </a:moveTo>
                    <a:cubicBezTo>
                      <a:pt x="1052" y="323963"/>
                      <a:pt x="327642" y="53960"/>
                      <a:pt x="659996" y="0"/>
                    </a:cubicBezTo>
                    <a:cubicBezTo>
                      <a:pt x="1476753" y="72427"/>
                      <a:pt x="2497571" y="61419"/>
                      <a:pt x="4078259" y="0"/>
                    </a:cubicBezTo>
                    <a:cubicBezTo>
                      <a:pt x="4435953" y="-46892"/>
                      <a:pt x="4695439" y="282539"/>
                      <a:pt x="4738255" y="659996"/>
                    </a:cubicBezTo>
                    <a:cubicBezTo>
                      <a:pt x="4737162" y="664902"/>
                      <a:pt x="4736836" y="680671"/>
                      <a:pt x="4738255" y="690822"/>
                    </a:cubicBezTo>
                    <a:cubicBezTo>
                      <a:pt x="4745977" y="1016138"/>
                      <a:pt x="4437905" y="1345370"/>
                      <a:pt x="4078259" y="1350818"/>
                    </a:cubicBezTo>
                    <a:cubicBezTo>
                      <a:pt x="2409293" y="1380645"/>
                      <a:pt x="1009726" y="1271512"/>
                      <a:pt x="659996" y="1350818"/>
                    </a:cubicBezTo>
                    <a:cubicBezTo>
                      <a:pt x="339691" y="1345821"/>
                      <a:pt x="-24461" y="1060165"/>
                      <a:pt x="0" y="690822"/>
                    </a:cubicBezTo>
                    <a:cubicBezTo>
                      <a:pt x="-1336" y="681948"/>
                      <a:pt x="-1755" y="664504"/>
                      <a:pt x="0" y="659996"/>
                    </a:cubicBezTo>
                    <a:close/>
                  </a:path>
                  <a:path w="4738255" h="1350818" stroke="0" extrusionOk="0">
                    <a:moveTo>
                      <a:pt x="0" y="659996"/>
                    </a:moveTo>
                    <a:cubicBezTo>
                      <a:pt x="4485" y="296713"/>
                      <a:pt x="326485" y="64577"/>
                      <a:pt x="659996" y="0"/>
                    </a:cubicBezTo>
                    <a:cubicBezTo>
                      <a:pt x="1183576" y="123000"/>
                      <a:pt x="3554454" y="-96860"/>
                      <a:pt x="4078259" y="0"/>
                    </a:cubicBezTo>
                    <a:cubicBezTo>
                      <a:pt x="4424387" y="-14007"/>
                      <a:pt x="4767626" y="236277"/>
                      <a:pt x="4738255" y="659996"/>
                    </a:cubicBezTo>
                    <a:cubicBezTo>
                      <a:pt x="4738120" y="674352"/>
                      <a:pt x="4736217" y="684669"/>
                      <a:pt x="4738255" y="690822"/>
                    </a:cubicBezTo>
                    <a:cubicBezTo>
                      <a:pt x="4723287" y="1060751"/>
                      <a:pt x="4386666" y="1341637"/>
                      <a:pt x="4078259" y="1350818"/>
                    </a:cubicBezTo>
                    <a:cubicBezTo>
                      <a:pt x="3576761" y="1190111"/>
                      <a:pt x="1417918" y="1390485"/>
                      <a:pt x="659996" y="1350818"/>
                    </a:cubicBezTo>
                    <a:cubicBezTo>
                      <a:pt x="281297" y="1347951"/>
                      <a:pt x="-20010" y="1046263"/>
                      <a:pt x="0" y="690822"/>
                    </a:cubicBezTo>
                    <a:cubicBezTo>
                      <a:pt x="-2613" y="681520"/>
                      <a:pt x="-2689" y="665810"/>
                      <a:pt x="0" y="65999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rgbClr val="00206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Duepuntozero" panose="02040603050506020204" pitchFamily="18" charset="0"/>
                </a:endParaRPr>
              </a:p>
            </p:txBody>
          </p:sp>
        </mc:Choice>
        <mc:Fallback>
          <p:sp>
            <p:nvSpPr>
              <p:cNvPr id="25" name="Rectangle: Rounded Corner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991100"/>
                <a:ext cx="12115800" cy="3581400"/>
              </a:xfrm>
              <a:custGeom>
                <a:avLst/>
                <a:gdLst>
                  <a:gd name="connsiteX0" fmla="*/ 0 w 4738255"/>
                  <a:gd name="connsiteY0" fmla="*/ 659996 h 1350818"/>
                  <a:gd name="connsiteX1" fmla="*/ 659996 w 4738255"/>
                  <a:gd name="connsiteY1" fmla="*/ 0 h 1350818"/>
                  <a:gd name="connsiteX2" fmla="*/ 4078259 w 4738255"/>
                  <a:gd name="connsiteY2" fmla="*/ 0 h 1350818"/>
                  <a:gd name="connsiteX3" fmla="*/ 4738255 w 4738255"/>
                  <a:gd name="connsiteY3" fmla="*/ 659996 h 1350818"/>
                  <a:gd name="connsiteX4" fmla="*/ 4738255 w 4738255"/>
                  <a:gd name="connsiteY4" fmla="*/ 690822 h 1350818"/>
                  <a:gd name="connsiteX5" fmla="*/ 4078259 w 4738255"/>
                  <a:gd name="connsiteY5" fmla="*/ 1350818 h 1350818"/>
                  <a:gd name="connsiteX6" fmla="*/ 659996 w 4738255"/>
                  <a:gd name="connsiteY6" fmla="*/ 1350818 h 1350818"/>
                  <a:gd name="connsiteX7" fmla="*/ 0 w 4738255"/>
                  <a:gd name="connsiteY7" fmla="*/ 690822 h 1350818"/>
                  <a:gd name="connsiteX8" fmla="*/ 0 w 4738255"/>
                  <a:gd name="connsiteY8" fmla="*/ 659996 h 135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255" h="1350818" fill="none" extrusionOk="0">
                    <a:moveTo>
                      <a:pt x="0" y="659996"/>
                    </a:moveTo>
                    <a:cubicBezTo>
                      <a:pt x="1052" y="323963"/>
                      <a:pt x="327642" y="53960"/>
                      <a:pt x="659996" y="0"/>
                    </a:cubicBezTo>
                    <a:cubicBezTo>
                      <a:pt x="1476753" y="72427"/>
                      <a:pt x="2497571" y="61419"/>
                      <a:pt x="4078259" y="0"/>
                    </a:cubicBezTo>
                    <a:cubicBezTo>
                      <a:pt x="4435953" y="-46892"/>
                      <a:pt x="4695439" y="282539"/>
                      <a:pt x="4738255" y="659996"/>
                    </a:cubicBezTo>
                    <a:cubicBezTo>
                      <a:pt x="4737162" y="664902"/>
                      <a:pt x="4736836" y="680671"/>
                      <a:pt x="4738255" y="690822"/>
                    </a:cubicBezTo>
                    <a:cubicBezTo>
                      <a:pt x="4745977" y="1016138"/>
                      <a:pt x="4437905" y="1345370"/>
                      <a:pt x="4078259" y="1350818"/>
                    </a:cubicBezTo>
                    <a:cubicBezTo>
                      <a:pt x="2409293" y="1380645"/>
                      <a:pt x="1009726" y="1271512"/>
                      <a:pt x="659996" y="1350818"/>
                    </a:cubicBezTo>
                    <a:cubicBezTo>
                      <a:pt x="339691" y="1345821"/>
                      <a:pt x="-24461" y="1060165"/>
                      <a:pt x="0" y="690822"/>
                    </a:cubicBezTo>
                    <a:cubicBezTo>
                      <a:pt x="-1336" y="681948"/>
                      <a:pt x="-1755" y="664504"/>
                      <a:pt x="0" y="659996"/>
                    </a:cubicBezTo>
                    <a:close/>
                  </a:path>
                  <a:path w="4738255" h="1350818" stroke="0" extrusionOk="0">
                    <a:moveTo>
                      <a:pt x="0" y="659996"/>
                    </a:moveTo>
                    <a:cubicBezTo>
                      <a:pt x="4485" y="296713"/>
                      <a:pt x="326485" y="64577"/>
                      <a:pt x="659996" y="0"/>
                    </a:cubicBezTo>
                    <a:cubicBezTo>
                      <a:pt x="1183576" y="123000"/>
                      <a:pt x="3554454" y="-96860"/>
                      <a:pt x="4078259" y="0"/>
                    </a:cubicBezTo>
                    <a:cubicBezTo>
                      <a:pt x="4424387" y="-14007"/>
                      <a:pt x="4767626" y="236277"/>
                      <a:pt x="4738255" y="659996"/>
                    </a:cubicBezTo>
                    <a:cubicBezTo>
                      <a:pt x="4738120" y="674352"/>
                      <a:pt x="4736217" y="684669"/>
                      <a:pt x="4738255" y="690822"/>
                    </a:cubicBezTo>
                    <a:cubicBezTo>
                      <a:pt x="4723287" y="1060751"/>
                      <a:pt x="4386666" y="1341637"/>
                      <a:pt x="4078259" y="1350818"/>
                    </a:cubicBezTo>
                    <a:cubicBezTo>
                      <a:pt x="3576761" y="1190111"/>
                      <a:pt x="1417918" y="1390485"/>
                      <a:pt x="659996" y="1350818"/>
                    </a:cubicBezTo>
                    <a:cubicBezTo>
                      <a:pt x="281297" y="1347951"/>
                      <a:pt x="-20010" y="1046263"/>
                      <a:pt x="0" y="690822"/>
                    </a:cubicBezTo>
                    <a:cubicBezTo>
                      <a:pt x="-2613" y="681520"/>
                      <a:pt x="-2689" y="665810"/>
                      <a:pt x="0" y="659996"/>
                    </a:cubicBezTo>
                    <a:close/>
                  </a:path>
                </a:pathLst>
              </a:custGeom>
              <a:blipFill rotWithShape="1">
                <a:blip r:embed="rId4"/>
                <a:stretch>
                  <a:fillRect l="-341" t="-1897" r="-314" b="-1454"/>
                </a:stretch>
              </a:blipFill>
              <a:ln w="76200">
                <a:solidFill>
                  <a:srgbClr val="00206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5486400" y="1257300"/>
                <a:ext cx="85344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9 dm = </a:t>
                </a:r>
                <a14:m>
                  <m:oMath xmlns:m="http://schemas.openxmlformats.org/officeDocument/2006/math">
                    <m:r>
                      <a:rPr lang="en-US" sz="8800" b="1" i="1" smtClean="0">
                        <a:latin typeface="Cambria Math" panose="02040503050406030204" pitchFamily="18" charset="0"/>
                      </a:rPr>
                      <m:t>…?…</m:t>
                    </m:r>
                  </m:oMath>
                </a14:m>
                <a:r>
                  <a:rPr lang="en-US" sz="88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  <a:endParaRPr lang="en-US" sz="8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257300"/>
                <a:ext cx="8534400" cy="1446550"/>
              </a:xfrm>
              <a:prstGeom prst="rect">
                <a:avLst/>
              </a:prstGeom>
              <a:blipFill rotWithShape="1">
                <a:blip r:embed="rId5"/>
                <a:stretch>
                  <a:fillRect b="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">
            <a:hlinkClick r:id="rId6" action="ppaction://hlinksldjump"/>
          </p:cNvPr>
          <p:cNvSpPr/>
          <p:nvPr/>
        </p:nvSpPr>
        <p:spPr>
          <a:xfrm>
            <a:off x="533400" y="8115300"/>
            <a:ext cx="2971800" cy="1981333"/>
          </a:xfrm>
          <a:custGeom>
            <a:avLst/>
            <a:gdLst/>
            <a:ahLst/>
            <a:cxnLst/>
            <a:rect l="l" t="t" r="r" b="b"/>
            <a:pathLst>
              <a:path w="5542028" h="3505333">
                <a:moveTo>
                  <a:pt x="0" y="0"/>
                </a:moveTo>
                <a:lnTo>
                  <a:pt x="5542028" y="0"/>
                </a:lnTo>
                <a:lnTo>
                  <a:pt x="5542028" y="3505333"/>
                </a:lnTo>
                <a:lnTo>
                  <a:pt x="0" y="35053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4"/>
          <p:cNvSpPr/>
          <p:nvPr/>
        </p:nvSpPr>
        <p:spPr>
          <a:xfrm>
            <a:off x="762000" y="1028700"/>
            <a:ext cx="2119095" cy="1828800"/>
          </a:xfrm>
          <a:custGeom>
            <a:avLst/>
            <a:gdLst/>
            <a:ahLst/>
            <a:cxnLst/>
            <a:rect l="l" t="t" r="r" b="b"/>
            <a:pathLst>
              <a:path w="4862295" h="3754097">
                <a:moveTo>
                  <a:pt x="0" y="0"/>
                </a:moveTo>
                <a:lnTo>
                  <a:pt x="4862295" y="0"/>
                </a:lnTo>
                <a:lnTo>
                  <a:pt x="4862295" y="3754097"/>
                </a:lnTo>
                <a:lnTo>
                  <a:pt x="0" y="375409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/>
          <p:cNvSpPr/>
          <p:nvPr/>
        </p:nvSpPr>
        <p:spPr>
          <a:xfrm>
            <a:off x="0" y="7620"/>
            <a:ext cx="18288000" cy="10279380"/>
          </a:xfrm>
          <a:custGeom>
            <a:avLst/>
            <a:gdLst/>
            <a:ahLst/>
            <a:cxnLst/>
            <a:rect l="l" t="t" r="r" b="b"/>
            <a:pathLst>
              <a:path w="13167360" h="8229600">
                <a:moveTo>
                  <a:pt x="0" y="0"/>
                </a:moveTo>
                <a:lnTo>
                  <a:pt x="13167360" y="0"/>
                </a:lnTo>
                <a:lnTo>
                  <a:pt x="131673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514600" y="-266700"/>
            <a:ext cx="13792200" cy="3670069"/>
            <a:chOff x="2286000" y="1028700"/>
            <a:chExt cx="13792200" cy="3670069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038600" y="1028700"/>
              <a:ext cx="0" cy="12192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3563600" y="1028700"/>
              <a:ext cx="0" cy="121920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4"/>
            <p:cNvSpPr/>
            <p:nvPr/>
          </p:nvSpPr>
          <p:spPr>
            <a:xfrm>
              <a:off x="2286000" y="2171700"/>
              <a:ext cx="13792200" cy="2527069"/>
            </a:xfrm>
            <a:custGeom>
              <a:avLst/>
              <a:gdLst/>
              <a:ahLst/>
              <a:cxnLst/>
              <a:rect l="l" t="t" r="r" b="b"/>
              <a:pathLst>
                <a:path w="7315200" h="2527069">
                  <a:moveTo>
                    <a:pt x="0" y="0"/>
                  </a:moveTo>
                  <a:lnTo>
                    <a:pt x="7315200" y="0"/>
                  </a:lnTo>
                  <a:lnTo>
                    <a:pt x="7315200" y="2527069"/>
                  </a:lnTo>
                  <a:lnTo>
                    <a:pt x="0" y="25270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: Rounded Corners 4"/>
              <p:cNvSpPr/>
              <p:nvPr/>
            </p:nvSpPr>
            <p:spPr>
              <a:xfrm>
                <a:off x="3962400" y="4991100"/>
                <a:ext cx="12115800" cy="3581400"/>
              </a:xfrm>
              <a:custGeom>
                <a:avLst/>
                <a:gdLst>
                  <a:gd name="connsiteX0" fmla="*/ 0 w 4738255"/>
                  <a:gd name="connsiteY0" fmla="*/ 659996 h 1350818"/>
                  <a:gd name="connsiteX1" fmla="*/ 659996 w 4738255"/>
                  <a:gd name="connsiteY1" fmla="*/ 0 h 1350818"/>
                  <a:gd name="connsiteX2" fmla="*/ 4078259 w 4738255"/>
                  <a:gd name="connsiteY2" fmla="*/ 0 h 1350818"/>
                  <a:gd name="connsiteX3" fmla="*/ 4738255 w 4738255"/>
                  <a:gd name="connsiteY3" fmla="*/ 659996 h 1350818"/>
                  <a:gd name="connsiteX4" fmla="*/ 4738255 w 4738255"/>
                  <a:gd name="connsiteY4" fmla="*/ 690822 h 1350818"/>
                  <a:gd name="connsiteX5" fmla="*/ 4078259 w 4738255"/>
                  <a:gd name="connsiteY5" fmla="*/ 1350818 h 1350818"/>
                  <a:gd name="connsiteX6" fmla="*/ 659996 w 4738255"/>
                  <a:gd name="connsiteY6" fmla="*/ 1350818 h 1350818"/>
                  <a:gd name="connsiteX7" fmla="*/ 0 w 4738255"/>
                  <a:gd name="connsiteY7" fmla="*/ 690822 h 1350818"/>
                  <a:gd name="connsiteX8" fmla="*/ 0 w 4738255"/>
                  <a:gd name="connsiteY8" fmla="*/ 659996 h 135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255" h="1350818" fill="none" extrusionOk="0">
                    <a:moveTo>
                      <a:pt x="0" y="659996"/>
                    </a:moveTo>
                    <a:cubicBezTo>
                      <a:pt x="1052" y="323963"/>
                      <a:pt x="327642" y="53960"/>
                      <a:pt x="659996" y="0"/>
                    </a:cubicBezTo>
                    <a:cubicBezTo>
                      <a:pt x="1476753" y="72427"/>
                      <a:pt x="2497571" y="61419"/>
                      <a:pt x="4078259" y="0"/>
                    </a:cubicBezTo>
                    <a:cubicBezTo>
                      <a:pt x="4435953" y="-46892"/>
                      <a:pt x="4695439" y="282539"/>
                      <a:pt x="4738255" y="659996"/>
                    </a:cubicBezTo>
                    <a:cubicBezTo>
                      <a:pt x="4737162" y="664902"/>
                      <a:pt x="4736836" y="680671"/>
                      <a:pt x="4738255" y="690822"/>
                    </a:cubicBezTo>
                    <a:cubicBezTo>
                      <a:pt x="4745977" y="1016138"/>
                      <a:pt x="4437905" y="1345370"/>
                      <a:pt x="4078259" y="1350818"/>
                    </a:cubicBezTo>
                    <a:cubicBezTo>
                      <a:pt x="2409293" y="1380645"/>
                      <a:pt x="1009726" y="1271512"/>
                      <a:pt x="659996" y="1350818"/>
                    </a:cubicBezTo>
                    <a:cubicBezTo>
                      <a:pt x="339691" y="1345821"/>
                      <a:pt x="-24461" y="1060165"/>
                      <a:pt x="0" y="690822"/>
                    </a:cubicBezTo>
                    <a:cubicBezTo>
                      <a:pt x="-1336" y="681948"/>
                      <a:pt x="-1755" y="664504"/>
                      <a:pt x="0" y="659996"/>
                    </a:cubicBezTo>
                    <a:close/>
                  </a:path>
                  <a:path w="4738255" h="1350818" stroke="0" extrusionOk="0">
                    <a:moveTo>
                      <a:pt x="0" y="659996"/>
                    </a:moveTo>
                    <a:cubicBezTo>
                      <a:pt x="4485" y="296713"/>
                      <a:pt x="326485" y="64577"/>
                      <a:pt x="659996" y="0"/>
                    </a:cubicBezTo>
                    <a:cubicBezTo>
                      <a:pt x="1183576" y="123000"/>
                      <a:pt x="3554454" y="-96860"/>
                      <a:pt x="4078259" y="0"/>
                    </a:cubicBezTo>
                    <a:cubicBezTo>
                      <a:pt x="4424387" y="-14007"/>
                      <a:pt x="4767626" y="236277"/>
                      <a:pt x="4738255" y="659996"/>
                    </a:cubicBezTo>
                    <a:cubicBezTo>
                      <a:pt x="4738120" y="674352"/>
                      <a:pt x="4736217" y="684669"/>
                      <a:pt x="4738255" y="690822"/>
                    </a:cubicBezTo>
                    <a:cubicBezTo>
                      <a:pt x="4723287" y="1060751"/>
                      <a:pt x="4386666" y="1341637"/>
                      <a:pt x="4078259" y="1350818"/>
                    </a:cubicBezTo>
                    <a:cubicBezTo>
                      <a:pt x="3576761" y="1190111"/>
                      <a:pt x="1417918" y="1390485"/>
                      <a:pt x="659996" y="1350818"/>
                    </a:cubicBezTo>
                    <a:cubicBezTo>
                      <a:pt x="281297" y="1347951"/>
                      <a:pt x="-20010" y="1046263"/>
                      <a:pt x="0" y="690822"/>
                    </a:cubicBezTo>
                    <a:cubicBezTo>
                      <a:pt x="-2613" y="681520"/>
                      <a:pt x="-2689" y="665810"/>
                      <a:pt x="0" y="65999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6200">
                <a:solidFill>
                  <a:srgbClr val="00206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8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5" name="Rectangle: Rounded Corner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991100"/>
                <a:ext cx="12115800" cy="3581400"/>
              </a:xfrm>
              <a:custGeom>
                <a:avLst/>
                <a:gdLst>
                  <a:gd name="connsiteX0" fmla="*/ 0 w 4738255"/>
                  <a:gd name="connsiteY0" fmla="*/ 659996 h 1350818"/>
                  <a:gd name="connsiteX1" fmla="*/ 659996 w 4738255"/>
                  <a:gd name="connsiteY1" fmla="*/ 0 h 1350818"/>
                  <a:gd name="connsiteX2" fmla="*/ 4078259 w 4738255"/>
                  <a:gd name="connsiteY2" fmla="*/ 0 h 1350818"/>
                  <a:gd name="connsiteX3" fmla="*/ 4738255 w 4738255"/>
                  <a:gd name="connsiteY3" fmla="*/ 659996 h 1350818"/>
                  <a:gd name="connsiteX4" fmla="*/ 4738255 w 4738255"/>
                  <a:gd name="connsiteY4" fmla="*/ 690822 h 1350818"/>
                  <a:gd name="connsiteX5" fmla="*/ 4078259 w 4738255"/>
                  <a:gd name="connsiteY5" fmla="*/ 1350818 h 1350818"/>
                  <a:gd name="connsiteX6" fmla="*/ 659996 w 4738255"/>
                  <a:gd name="connsiteY6" fmla="*/ 1350818 h 1350818"/>
                  <a:gd name="connsiteX7" fmla="*/ 0 w 4738255"/>
                  <a:gd name="connsiteY7" fmla="*/ 690822 h 1350818"/>
                  <a:gd name="connsiteX8" fmla="*/ 0 w 4738255"/>
                  <a:gd name="connsiteY8" fmla="*/ 659996 h 135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8255" h="1350818" fill="none" extrusionOk="0">
                    <a:moveTo>
                      <a:pt x="0" y="659996"/>
                    </a:moveTo>
                    <a:cubicBezTo>
                      <a:pt x="1052" y="323963"/>
                      <a:pt x="327642" y="53960"/>
                      <a:pt x="659996" y="0"/>
                    </a:cubicBezTo>
                    <a:cubicBezTo>
                      <a:pt x="1476753" y="72427"/>
                      <a:pt x="2497571" y="61419"/>
                      <a:pt x="4078259" y="0"/>
                    </a:cubicBezTo>
                    <a:cubicBezTo>
                      <a:pt x="4435953" y="-46892"/>
                      <a:pt x="4695439" y="282539"/>
                      <a:pt x="4738255" y="659996"/>
                    </a:cubicBezTo>
                    <a:cubicBezTo>
                      <a:pt x="4737162" y="664902"/>
                      <a:pt x="4736836" y="680671"/>
                      <a:pt x="4738255" y="690822"/>
                    </a:cubicBezTo>
                    <a:cubicBezTo>
                      <a:pt x="4745977" y="1016138"/>
                      <a:pt x="4437905" y="1345370"/>
                      <a:pt x="4078259" y="1350818"/>
                    </a:cubicBezTo>
                    <a:cubicBezTo>
                      <a:pt x="2409293" y="1380645"/>
                      <a:pt x="1009726" y="1271512"/>
                      <a:pt x="659996" y="1350818"/>
                    </a:cubicBezTo>
                    <a:cubicBezTo>
                      <a:pt x="339691" y="1345821"/>
                      <a:pt x="-24461" y="1060165"/>
                      <a:pt x="0" y="690822"/>
                    </a:cubicBezTo>
                    <a:cubicBezTo>
                      <a:pt x="-1336" y="681948"/>
                      <a:pt x="-1755" y="664504"/>
                      <a:pt x="0" y="659996"/>
                    </a:cubicBezTo>
                    <a:close/>
                  </a:path>
                  <a:path w="4738255" h="1350818" stroke="0" extrusionOk="0">
                    <a:moveTo>
                      <a:pt x="0" y="659996"/>
                    </a:moveTo>
                    <a:cubicBezTo>
                      <a:pt x="4485" y="296713"/>
                      <a:pt x="326485" y="64577"/>
                      <a:pt x="659996" y="0"/>
                    </a:cubicBezTo>
                    <a:cubicBezTo>
                      <a:pt x="1183576" y="123000"/>
                      <a:pt x="3554454" y="-96860"/>
                      <a:pt x="4078259" y="0"/>
                    </a:cubicBezTo>
                    <a:cubicBezTo>
                      <a:pt x="4424387" y="-14007"/>
                      <a:pt x="4767626" y="236277"/>
                      <a:pt x="4738255" y="659996"/>
                    </a:cubicBezTo>
                    <a:cubicBezTo>
                      <a:pt x="4738120" y="674352"/>
                      <a:pt x="4736217" y="684669"/>
                      <a:pt x="4738255" y="690822"/>
                    </a:cubicBezTo>
                    <a:cubicBezTo>
                      <a:pt x="4723287" y="1060751"/>
                      <a:pt x="4386666" y="1341637"/>
                      <a:pt x="4078259" y="1350818"/>
                    </a:cubicBezTo>
                    <a:cubicBezTo>
                      <a:pt x="3576761" y="1190111"/>
                      <a:pt x="1417918" y="1390485"/>
                      <a:pt x="659996" y="1350818"/>
                    </a:cubicBezTo>
                    <a:cubicBezTo>
                      <a:pt x="281297" y="1347951"/>
                      <a:pt x="-20010" y="1046263"/>
                      <a:pt x="0" y="690822"/>
                    </a:cubicBezTo>
                    <a:cubicBezTo>
                      <a:pt x="-2613" y="681520"/>
                      <a:pt x="-2689" y="665810"/>
                      <a:pt x="0" y="659996"/>
                    </a:cubicBezTo>
                    <a:close/>
                  </a:path>
                </a:pathLst>
              </a:custGeom>
              <a:blipFill rotWithShape="1">
                <a:blip r:embed="rId4"/>
                <a:stretch>
                  <a:fillRect l="-341" t="-1897" r="-314" b="-1454"/>
                </a:stretch>
              </a:blipFill>
              <a:ln w="76200">
                <a:solidFill>
                  <a:srgbClr val="00206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800600" y="1257300"/>
                <a:ext cx="99060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118 cm = </a:t>
                </a:r>
                <a14:m>
                  <m:oMath xmlns:m="http://schemas.openxmlformats.org/officeDocument/2006/math">
                    <m:r>
                      <a:rPr lang="en-US" sz="8800" b="1" i="1" smtClean="0">
                        <a:latin typeface="Cambria Math" panose="02040503050406030204" pitchFamily="18" charset="0"/>
                      </a:rPr>
                      <m:t>…?…</m:t>
                    </m:r>
                  </m:oMath>
                </a14:m>
                <a:r>
                  <a:rPr lang="en-US" sz="88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  <a:endParaRPr lang="en-US" sz="8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257300"/>
                <a:ext cx="9906000" cy="1446550"/>
              </a:xfrm>
              <a:prstGeom prst="rect">
                <a:avLst/>
              </a:prstGeom>
              <a:blipFill rotWithShape="1">
                <a:blip r:embed="rId5"/>
                <a:stretch>
                  <a:fillRect b="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">
            <a:hlinkClick r:id="rId6" action="ppaction://hlinksldjump"/>
          </p:cNvPr>
          <p:cNvSpPr/>
          <p:nvPr/>
        </p:nvSpPr>
        <p:spPr>
          <a:xfrm>
            <a:off x="533400" y="8115300"/>
            <a:ext cx="2971800" cy="1981333"/>
          </a:xfrm>
          <a:custGeom>
            <a:avLst/>
            <a:gdLst/>
            <a:ahLst/>
            <a:cxnLst/>
            <a:rect l="l" t="t" r="r" b="b"/>
            <a:pathLst>
              <a:path w="5542028" h="3505333">
                <a:moveTo>
                  <a:pt x="0" y="0"/>
                </a:moveTo>
                <a:lnTo>
                  <a:pt x="5542028" y="0"/>
                </a:lnTo>
                <a:lnTo>
                  <a:pt x="5542028" y="3505333"/>
                </a:lnTo>
                <a:lnTo>
                  <a:pt x="0" y="35053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4"/>
          <p:cNvSpPr/>
          <p:nvPr/>
        </p:nvSpPr>
        <p:spPr>
          <a:xfrm>
            <a:off x="762000" y="1028700"/>
            <a:ext cx="2119095" cy="1828800"/>
          </a:xfrm>
          <a:custGeom>
            <a:avLst/>
            <a:gdLst/>
            <a:ahLst/>
            <a:cxnLst/>
            <a:rect l="l" t="t" r="r" b="b"/>
            <a:pathLst>
              <a:path w="4862295" h="3754097">
                <a:moveTo>
                  <a:pt x="0" y="0"/>
                </a:moveTo>
                <a:lnTo>
                  <a:pt x="4862295" y="0"/>
                </a:lnTo>
                <a:lnTo>
                  <a:pt x="4862295" y="3754097"/>
                </a:lnTo>
                <a:lnTo>
                  <a:pt x="0" y="375409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WPS Presentation</Application>
  <PresentationFormat>Custom</PresentationFormat>
  <Paragraphs>24</Paragraphs>
  <Slides>7</Slides>
  <Notes>6</Notes>
  <HiddenSlides>0</HiddenSlides>
  <MMClips>2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30" baseType="lpstr">
      <vt:lpstr>Arial</vt:lpstr>
      <vt:lpstr>SimSun</vt:lpstr>
      <vt:lpstr>Wingdings</vt:lpstr>
      <vt:lpstr>Arial</vt:lpstr>
      <vt:lpstr>Happy Monkey</vt:lpstr>
      <vt:lpstr>Segoe Print</vt:lpstr>
      <vt:lpstr>Roboto Condensed Light</vt:lpstr>
      <vt:lpstr>Roboto</vt:lpstr>
      <vt:lpstr>Bebas Neue</vt:lpstr>
      <vt:lpstr>SVN-Ziclets</vt:lpstr>
      <vt:lpstr>Trebuchet MS</vt:lpstr>
      <vt:lpstr>Cambria Math</vt:lpstr>
      <vt:lpstr>Cambria</vt:lpstr>
      <vt:lpstr>Times New Roman</vt:lpstr>
      <vt:lpstr>Calibri</vt:lpstr>
      <vt:lpstr>UTM Duepuntozero</vt:lpstr>
      <vt:lpstr>Microsoft YaHei</vt:lpstr>
      <vt:lpstr>Arial Unicode MS</vt:lpstr>
      <vt:lpstr>Symbol</vt:lpstr>
      <vt:lpstr>Candara</vt:lpstr>
      <vt:lpstr>等线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Lai Vo</cp:lastModifiedBy>
  <cp:revision>39</cp:revision>
  <dcterms:created xsi:type="dcterms:W3CDTF">2006-08-16T00:00:00Z</dcterms:created>
  <dcterms:modified xsi:type="dcterms:W3CDTF">2025-01-16T09:57:07Z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FEDA885F70A148B2B34DA3FE5225A46D_12</vt:lpwstr>
  </property>
  <property fmtid="{D5CDD505-2E9C-101B-9397-08002B2CF9AE}" pid="3" name="KSOProductBuildVer">
    <vt:lpwstr>1033-12.2.0.19805</vt:lpwstr>
  </property>
</Properties>
</file>