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3"/>
    <p:sldMasterId id="2147483687" r:id="rId4"/>
  </p:sldMasterIdLst>
  <p:notesMasterIdLst>
    <p:notesMasterId r:id="rId6"/>
  </p:notesMasterIdLst>
  <p:sldIdLst>
    <p:sldId id="284" r:id="rId5"/>
    <p:sldId id="259" r:id="rId7"/>
    <p:sldId id="287" r:id="rId8"/>
    <p:sldId id="275" r:id="rId9"/>
    <p:sldId id="747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E3FF"/>
    <a:srgbClr val="F7C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DA2C3-8746-457F-BDA7-EFEF10B9103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8CD4F-CD88-4B67-9D6D-392C6986DF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 </a:t>
            </a:r>
            <a:r>
              <a:rPr lang="en-US" baseline="0" dirty="0" err="1"/>
              <a:t>bí</a:t>
            </a:r>
            <a:r>
              <a:rPr lang="en-US" baseline="0" dirty="0"/>
              <a:t> </a:t>
            </a:r>
            <a:r>
              <a:rPr lang="en-US" baseline="0" dirty="0" err="1"/>
              <a:t>mật</a:t>
            </a:r>
            <a:r>
              <a:rPr lang="en-US" baseline="0" dirty="0"/>
              <a:t>. </a:t>
            </a:r>
            <a:r>
              <a:rPr lang="en-US" baseline="0" dirty="0" err="1"/>
              <a:t>Gv</a:t>
            </a:r>
            <a:r>
              <a:rPr lang="en-US" baseline="0" dirty="0"/>
              <a:t> </a:t>
            </a:r>
            <a:r>
              <a:rPr lang="en-US" baseline="0" dirty="0" err="1"/>
              <a:t>chuẩn</a:t>
            </a:r>
            <a:r>
              <a:rPr lang="en-US" baseline="0" dirty="0"/>
              <a:t> </a:t>
            </a:r>
            <a:r>
              <a:rPr lang="en-US" baseline="0" dirty="0" err="1"/>
              <a:t>bị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 dirty="0" err="1"/>
              <a:t>quà</a:t>
            </a:r>
            <a:r>
              <a:rPr lang="en-US" baseline="0" dirty="0"/>
              <a:t>. </a:t>
            </a:r>
            <a:r>
              <a:rPr lang="en-US" baseline="0" dirty="0" err="1"/>
              <a:t>Mở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hát</a:t>
            </a:r>
            <a:r>
              <a:rPr lang="en-US" baseline="0" dirty="0"/>
              <a:t> </a:t>
            </a:r>
            <a:r>
              <a:rPr lang="en-US" baseline="0" dirty="0" err="1"/>
              <a:t>rồi</a:t>
            </a:r>
            <a:r>
              <a:rPr lang="en-US" baseline="0" dirty="0"/>
              <a:t> HS </a:t>
            </a:r>
            <a:r>
              <a:rPr lang="en-US" baseline="0" dirty="0" err="1"/>
              <a:t>chuyền</a:t>
            </a:r>
            <a:r>
              <a:rPr lang="en-US" baseline="0" dirty="0"/>
              <a:t> </a:t>
            </a:r>
            <a:r>
              <a:rPr lang="en-US" baseline="0" dirty="0" err="1"/>
              <a:t>taynhau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nhạc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 HS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cầm</a:t>
            </a:r>
            <a:r>
              <a:rPr lang="en-US" baseline="0" dirty="0"/>
              <a:t> </a:t>
            </a:r>
            <a:r>
              <a:rPr lang="en-US" baseline="0" dirty="0" err="1"/>
              <a:t>hộp</a:t>
            </a:r>
            <a:r>
              <a:rPr lang="en-US" baseline="0" dirty="0"/>
              <a:t> </a:t>
            </a:r>
            <a:r>
              <a:rPr lang="en-US" baseline="0"/>
              <a:t>quà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nêu</a:t>
            </a:r>
            <a:r>
              <a:rPr lang="en-US" baseline="0" dirty="0"/>
              <a:t> </a:t>
            </a:r>
            <a:r>
              <a:rPr lang="en-US" baseline="0" dirty="0" err="1"/>
              <a:t>một</a:t>
            </a:r>
            <a:r>
              <a:rPr lang="en-US" baseline="0" dirty="0"/>
              <a:t> </a:t>
            </a:r>
            <a:r>
              <a:rPr lang="en-US" baseline="0" dirty="0" err="1"/>
              <a:t>việc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tâm</a:t>
            </a:r>
            <a:r>
              <a:rPr lang="en-US" baseline="0" dirty="0"/>
              <a:t> </a:t>
            </a:r>
            <a:r>
              <a:rPr lang="en-US" baseline="0" dirty="0" err="1"/>
              <a:t>hàng</a:t>
            </a:r>
            <a:r>
              <a:rPr lang="en-US" baseline="0" dirty="0"/>
              <a:t> </a:t>
            </a:r>
            <a:r>
              <a:rPr lang="en-US" baseline="0" dirty="0" err="1"/>
              <a:t>xóm</a:t>
            </a:r>
            <a:r>
              <a:rPr lang="en-US" baseline="0" dirty="0"/>
              <a:t> </a:t>
            </a:r>
            <a:r>
              <a:rPr lang="en-US" baseline="0" dirty="0" err="1"/>
              <a:t>láng</a:t>
            </a:r>
            <a:r>
              <a:rPr lang="en-US" baseline="0" dirty="0"/>
              <a:t> </a:t>
            </a:r>
            <a:r>
              <a:rPr lang="en-US" baseline="0" dirty="0" err="1"/>
              <a:t>giềng</a:t>
            </a:r>
            <a:r>
              <a:rPr lang="en-US" baseline="0" dirty="0"/>
              <a:t>.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</a:t>
            </a:r>
            <a:r>
              <a:rPr lang="en-US" baseline="0" dirty="0" err="1"/>
              <a:t>tùy</a:t>
            </a:r>
            <a:r>
              <a:rPr lang="en-US" baseline="0" dirty="0"/>
              <a:t> GV.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8415B7-E594-4F3D-9D49-69F0492F22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acebook.com/groups/629898828017053" TargetMode="Externa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5.png"/><Relationship Id="rId7" Type="http://schemas.openxmlformats.org/officeDocument/2006/relationships/image" Target="../media/image4.png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3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사각형: 둥근 모서리 48"/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/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/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800" flipH="1">
            <a:off x="1600483" y="2796710"/>
            <a:ext cx="605008" cy="216074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5" y="4580204"/>
            <a:ext cx="1808014" cy="1373722"/>
          </a:xfrm>
          <a:prstGeom prst="rect">
            <a:avLst/>
          </a:prstGeom>
        </p:spPr>
      </p:pic>
      <p:pic>
        <p:nvPicPr>
          <p:cNvPr id="2" name="그림 8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bg>
      <p:bgPr>
        <a:solidFill>
          <a:srgbClr val="42A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DBEEF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995">
            <a:off x="10848120" y="4857236"/>
            <a:ext cx="918448" cy="190023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4"/>
          <a:stretch>
            <a:fillRect/>
          </a:stretch>
        </p:blipFill>
        <p:spPr>
          <a:xfrm>
            <a:off x="0" y="58830"/>
            <a:ext cx="1530417" cy="12279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808" y="163067"/>
            <a:ext cx="2782792" cy="190023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60464">
            <a:off x="299364" y="5166299"/>
            <a:ext cx="472988" cy="16892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051"/>
            <a:ext cx="2002055" cy="754525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4582" y="5512182"/>
            <a:ext cx="1659293" cy="1316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270000"/>
            <a:ext cx="1096572" cy="1225981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049" y="5331695"/>
            <a:ext cx="1121582" cy="13884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3" y="5355771"/>
            <a:ext cx="2092547" cy="1428901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863" y="112322"/>
            <a:ext cx="2568405" cy="967968"/>
          </a:xfrm>
          <a:prstGeom prst="rect">
            <a:avLst/>
          </a:prstGeom>
        </p:spPr>
      </p:pic>
      <p:sp>
        <p:nvSpPr>
          <p:cNvPr id="8" name="그림 개체 틀 4"/>
          <p:cNvSpPr>
            <a:spLocks noGrp="1"/>
          </p:cNvSpPr>
          <p:nvPr>
            <p:ph type="pic" sz="quarter" idx="10"/>
          </p:nvPr>
        </p:nvSpPr>
        <p:spPr>
          <a:xfrm>
            <a:off x="7435691" y="834268"/>
            <a:ext cx="3892442" cy="5189462"/>
          </a:xfrm>
          <a:prstGeom prst="roundRect">
            <a:avLst>
              <a:gd name="adj" fmla="val 6972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 lIns="90000" tIns="828000" anchor="ctr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  <p:sp>
        <p:nvSpPr>
          <p:cNvPr id="9" name="그림 개체 틀 17"/>
          <p:cNvSpPr>
            <a:spLocks noGrp="1" noChangeAspect="1"/>
          </p:cNvSpPr>
          <p:nvPr>
            <p:ph type="pic" sz="quarter" idx="13"/>
          </p:nvPr>
        </p:nvSpPr>
        <p:spPr>
          <a:xfrm>
            <a:off x="7757024" y="1714515"/>
            <a:ext cx="3428973" cy="3428970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lang="ko-KR" altLang="en-US"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8" name="그림 개체 틀 4"/>
          <p:cNvSpPr>
            <a:spLocks noGrp="1"/>
          </p:cNvSpPr>
          <p:nvPr>
            <p:ph type="pic" sz="quarter" idx="10"/>
          </p:nvPr>
        </p:nvSpPr>
        <p:spPr>
          <a:xfrm>
            <a:off x="978136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6356699" y="1673692"/>
            <a:ext cx="4857162" cy="2247122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bIns="432000" anchor="b" anchorCtr="1"/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40"/>
          <a:stretch>
            <a:fillRect/>
          </a:stretch>
        </p:blipFill>
        <p:spPr>
          <a:xfrm>
            <a:off x="10035559" y="144316"/>
            <a:ext cx="2156441" cy="96796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/>
          <a:stretch>
            <a:fillRect/>
          </a:stretch>
        </p:blipFill>
        <p:spPr>
          <a:xfrm>
            <a:off x="0" y="58831"/>
            <a:ext cx="1394034" cy="11389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10087920" y="0"/>
            <a:ext cx="1187615" cy="1225371"/>
          </a:xfrm>
          <a:prstGeom prst="rect">
            <a:avLst/>
          </a:prstGeom>
        </p:spPr>
      </p:pic>
      <p:sp>
        <p:nvSpPr>
          <p:cNvPr id="14" name="사각형: 둥근 모서리 48"/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/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/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800" flipH="1">
            <a:off x="1600483" y="2796710"/>
            <a:ext cx="605008" cy="216074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5" y="4580204"/>
            <a:ext cx="1808014" cy="1373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874364" y="830344"/>
            <a:ext cx="3372756" cy="5197312"/>
          </a:xfrm>
          <a:prstGeom prst="roundRect">
            <a:avLst>
              <a:gd name="adj" fmla="val 418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6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393" y="-7368"/>
            <a:ext cx="1100026" cy="19002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9" name="그림 개체 틀 4"/>
          <p:cNvSpPr>
            <a:spLocks noGrp="1"/>
          </p:cNvSpPr>
          <p:nvPr>
            <p:ph type="pic" sz="quarter" idx="11"/>
          </p:nvPr>
        </p:nvSpPr>
        <p:spPr>
          <a:xfrm>
            <a:off x="1722607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4"/>
          <p:cNvSpPr>
            <a:spLocks noGrp="1"/>
          </p:cNvSpPr>
          <p:nvPr>
            <p:ph type="pic" sz="quarter" idx="12"/>
          </p:nvPr>
        </p:nvSpPr>
        <p:spPr>
          <a:xfrm>
            <a:off x="5058478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4"/>
          <p:cNvSpPr>
            <a:spLocks noGrp="1"/>
          </p:cNvSpPr>
          <p:nvPr>
            <p:ph type="pic" sz="quarter" idx="13"/>
          </p:nvPr>
        </p:nvSpPr>
        <p:spPr>
          <a:xfrm>
            <a:off x="8394349" y="2104573"/>
            <a:ext cx="2075044" cy="2075044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 marL="0" indent="0">
              <a:buNone/>
              <a:defRPr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563">
            <a:off x="683341" y="5396555"/>
            <a:ext cx="505434" cy="1805120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508" y="160744"/>
            <a:ext cx="1137492" cy="140817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PPTMON slide">
    <p:bg>
      <p:bgPr>
        <a:solidFill>
          <a:srgbClr val="D7A5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4" y="5641048"/>
            <a:ext cx="1654629" cy="112986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627" y="164641"/>
            <a:ext cx="1146629" cy="1281946"/>
          </a:xfrm>
          <a:prstGeom prst="rect">
            <a:avLst/>
          </a:prstGeom>
        </p:spPr>
      </p:pic>
      <p:sp>
        <p:nvSpPr>
          <p:cNvPr id="9" name="그림 개체 틀 11"/>
          <p:cNvSpPr>
            <a:spLocks noGrp="1"/>
          </p:cNvSpPr>
          <p:nvPr>
            <p:ph type="pic" sz="quarter" idx="10"/>
          </p:nvPr>
        </p:nvSpPr>
        <p:spPr>
          <a:xfrm>
            <a:off x="7812298" y="1013424"/>
            <a:ext cx="2230404" cy="4839324"/>
          </a:xfrm>
          <a:prstGeom prst="roundRect">
            <a:avLst>
              <a:gd name="adj" fmla="val 1413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 marL="228600" marR="0" indent="-22860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 sz="16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5635790"/>
            <a:ext cx="1117600" cy="111760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56600">
            <a:off x="10866115" y="5025473"/>
            <a:ext cx="1100026" cy="1900237"/>
          </a:xfrm>
          <a:prstGeom prst="rect">
            <a:avLst/>
          </a:prstGeom>
        </p:spPr>
      </p:pic>
      <p:sp>
        <p:nvSpPr>
          <p:cNvPr id="9" name="그림 개체 틀 5"/>
          <p:cNvSpPr>
            <a:spLocks noGrp="1"/>
          </p:cNvSpPr>
          <p:nvPr>
            <p:ph type="pic" sz="quarter" idx="10"/>
          </p:nvPr>
        </p:nvSpPr>
        <p:spPr>
          <a:xfrm>
            <a:off x="6937544" y="986200"/>
            <a:ext cx="3649776" cy="4868128"/>
          </a:xfrm>
          <a:prstGeom prst="roundRect">
            <a:avLst>
              <a:gd name="adj" fmla="val 137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72573"/>
            <a:ext cx="1315832" cy="1364342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164" y="5631543"/>
            <a:ext cx="1081314" cy="1081314"/>
          </a:xfrm>
          <a:prstGeom prst="rect">
            <a:avLst/>
          </a:prstGeom>
        </p:spPr>
      </p:pic>
      <p:sp>
        <p:nvSpPr>
          <p:cNvPr id="8" name="그림 개체 틀 8"/>
          <p:cNvSpPr>
            <a:spLocks noGrp="1"/>
          </p:cNvSpPr>
          <p:nvPr>
            <p:ph type="pic" sz="quarter" idx="10"/>
          </p:nvPr>
        </p:nvSpPr>
        <p:spPr>
          <a:xfrm>
            <a:off x="5240532" y="1325444"/>
            <a:ext cx="5209432" cy="3222744"/>
          </a:xfrm>
          <a:prstGeom prst="rect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tIns="1152000" anchor="ctr" anchorCtr="1"/>
          <a:lstStyle>
            <a:lvl1pPr>
              <a:defRPr lang="ko-KR" altLang="en-US" sz="16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PPTMON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>
            <a:fillRect/>
          </a:stretch>
        </p:blipFill>
        <p:spPr>
          <a:xfrm>
            <a:off x="-2253635" y="-811260"/>
            <a:ext cx="2556694" cy="2850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>
            <a:fillRect/>
          </a:stretch>
        </p:blipFill>
        <p:spPr>
          <a:xfrm>
            <a:off x="650633" y="6783225"/>
            <a:ext cx="1960710" cy="2212719"/>
          </a:xfrm>
          <a:prstGeom prst="rect">
            <a:avLst/>
          </a:prstGeom>
        </p:spPr>
      </p:pic>
      <p:sp>
        <p:nvSpPr>
          <p:cNvPr id="8" name="TextBox 3"/>
          <p:cNvSpPr txBox="1"/>
          <p:nvPr userDrawn="1"/>
        </p:nvSpPr>
        <p:spPr>
          <a:xfrm>
            <a:off x="2539171" y="7974020"/>
            <a:ext cx="7283515" cy="106413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5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  <a:endParaRPr lang="en-US" sz="2105" b="1" dirty="0">
              <a:solidFill>
                <a:srgbClr val="2C943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5346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5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10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1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MĂNG NON- TÀI LIỆU TIỂU HỌC | Facebook</a:t>
            </a:r>
            <a:endParaRPr lang="en-US" sz="2105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105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105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105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/>
          <p:nvPr userDrawn="1"/>
        </p:nvSpPr>
        <p:spPr>
          <a:xfrm>
            <a:off x="10432286" y="-739654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  <a:endParaRPr lang="en-US" sz="18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0" name="Title 1"/>
          <p:cNvSpPr txBox="1"/>
          <p:nvPr userDrawn="1"/>
        </p:nvSpPr>
        <p:spPr>
          <a:xfrm>
            <a:off x="455940" y="9080370"/>
            <a:ext cx="2350096" cy="387363"/>
          </a:xfrm>
          <a:prstGeom prst="rect">
            <a:avLst/>
          </a:prstGeom>
        </p:spPr>
        <p:txBody>
          <a:bodyPr vert="horz" lIns="106934" tIns="53467" rIns="106934" bIns="53467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745" b="0" dirty="0" err="1">
                <a:solidFill>
                  <a:srgbClr val="2C9430"/>
                </a:solidFill>
                <a:latin typeface="#9Slide07 HoneyCream" pitchFamily="2" charset="0"/>
              </a:rPr>
              <a:t>Măng</a:t>
            </a:r>
            <a:r>
              <a:rPr lang="en-US" sz="3745" b="0" dirty="0">
                <a:solidFill>
                  <a:srgbClr val="2C9430"/>
                </a:solidFill>
                <a:latin typeface="#9Slide07 HoneyCream" pitchFamily="2" charset="0"/>
              </a:rPr>
              <a:t> Non</a:t>
            </a:r>
            <a:endParaRPr lang="en-US" sz="3745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1" name="Title 1"/>
          <p:cNvSpPr txBox="1"/>
          <p:nvPr userDrawn="1"/>
        </p:nvSpPr>
        <p:spPr>
          <a:xfrm>
            <a:off x="-668746" y="5662860"/>
            <a:ext cx="2556694" cy="1156798"/>
          </a:xfrm>
          <a:prstGeom prst="rect">
            <a:avLst/>
          </a:prstGeom>
        </p:spPr>
        <p:txBody>
          <a:bodyPr vert="horz" lIns="106934" tIns="53467" rIns="106934" bIns="53467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  <a:endParaRPr lang="en-US" sz="18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-2920124" y="1955745"/>
            <a:ext cx="3889672" cy="632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10" b="0" cap="none" spc="0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51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51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30988" y="7353444"/>
            <a:ext cx="10284198" cy="5783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Sản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phẩm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của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Măng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Non –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Tài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liệu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Tiểu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học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en-US" sz="1580" b="1" dirty="0">
              <a:solidFill>
                <a:srgbClr val="C00000"/>
              </a:solidFill>
              <a:latin typeface="UTM Avo" panose="02040603050506020204" pitchFamily="18" charset="0"/>
            </a:endParaRPr>
          </a:p>
          <a:p>
            <a:pPr marL="0" marR="0" lvl="0" indent="0" algn="ctr" defTabSz="8020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/>
            </a:pP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Nghiêm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cấm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buôn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bán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,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sao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chép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và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chỉnh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sửa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để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thu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lợi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158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nhuận</a:t>
            </a:r>
            <a:r>
              <a:rPr lang="en-US" sz="1580" b="1" dirty="0">
                <a:solidFill>
                  <a:srgbClr val="C00000"/>
                </a:solidFill>
                <a:latin typeface="UTM Avo" panose="02040603050506020204" pitchFamily="18" charset="0"/>
              </a:rPr>
              <a:t>.</a:t>
            </a:r>
            <a:endParaRPr lang="en-US" sz="158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9306272" y="6858000"/>
            <a:ext cx="2885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UTM Aquarelle" panose="02040603050506020204" pitchFamily="18" charset="0"/>
              </a:rPr>
              <a:t>By </a:t>
            </a:r>
            <a:r>
              <a:rPr lang="en-US" sz="2800" dirty="0" err="1">
                <a:latin typeface="UTM Aquarelle" panose="02040603050506020204" pitchFamily="18" charset="0"/>
              </a:rPr>
              <a:t>Phước</a:t>
            </a:r>
            <a:r>
              <a:rPr lang="en-US" sz="2800" baseline="0" dirty="0">
                <a:latin typeface="UTM Aquarelle" panose="02040603050506020204" pitchFamily="18" charset="0"/>
              </a:rPr>
              <a:t> </a:t>
            </a:r>
            <a:r>
              <a:rPr lang="en-US" sz="2800" baseline="0" dirty="0" err="1">
                <a:latin typeface="UTM Aquarelle" panose="02040603050506020204" pitchFamily="18" charset="0"/>
              </a:rPr>
              <a:t>Trang</a:t>
            </a:r>
            <a:endParaRPr lang="en-US" sz="2800" dirty="0">
              <a:latin typeface="UTM Aquarelle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>
            <a:fillRect/>
          </a:stretch>
        </p:blipFill>
        <p:spPr>
          <a:xfrm>
            <a:off x="10087920" y="0"/>
            <a:ext cx="1187615" cy="1225371"/>
          </a:xfrm>
          <a:prstGeom prst="rect">
            <a:avLst/>
          </a:prstGeom>
        </p:spPr>
      </p:pic>
      <p:sp>
        <p:nvSpPr>
          <p:cNvPr id="14" name="사각형: 둥근 모서리 48"/>
          <p:cNvSpPr/>
          <p:nvPr userDrawn="1"/>
        </p:nvSpPr>
        <p:spPr>
          <a:xfrm>
            <a:off x="1532709" y="1003300"/>
            <a:ext cx="9030788" cy="4178300"/>
          </a:xfrm>
          <a:prstGeom prst="roundRect">
            <a:avLst>
              <a:gd name="adj" fmla="val 5410"/>
            </a:avLst>
          </a:prstGeom>
          <a:solidFill>
            <a:srgbClr val="FFBC38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2" name="자유형: 도형 71"/>
          <p:cNvSpPr/>
          <p:nvPr userDrawn="1"/>
        </p:nvSpPr>
        <p:spPr>
          <a:xfrm>
            <a:off x="1182370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73" name="자유형: 도형 72"/>
          <p:cNvSpPr/>
          <p:nvPr userDrawn="1"/>
        </p:nvSpPr>
        <p:spPr>
          <a:xfrm flipH="1">
            <a:off x="0" y="1003300"/>
            <a:ext cx="368300" cy="4851400"/>
          </a:xfrm>
          <a:custGeom>
            <a:avLst/>
            <a:gdLst>
              <a:gd name="connsiteX0" fmla="*/ 262461 w 368300"/>
              <a:gd name="connsiteY0" fmla="*/ 0 h 4851400"/>
              <a:gd name="connsiteX1" fmla="*/ 368300 w 368300"/>
              <a:gd name="connsiteY1" fmla="*/ 0 h 4851400"/>
              <a:gd name="connsiteX2" fmla="*/ 368300 w 368300"/>
              <a:gd name="connsiteY2" fmla="*/ 4851400 h 4851400"/>
              <a:gd name="connsiteX3" fmla="*/ 262461 w 368300"/>
              <a:gd name="connsiteY3" fmla="*/ 4851400 h 4851400"/>
              <a:gd name="connsiteX4" fmla="*/ 0 w 368300"/>
              <a:gd name="connsiteY4" fmla="*/ 4588939 h 4851400"/>
              <a:gd name="connsiteX5" fmla="*/ 0 w 368300"/>
              <a:gd name="connsiteY5" fmla="*/ 262461 h 4851400"/>
              <a:gd name="connsiteX6" fmla="*/ 262461 w 368300"/>
              <a:gd name="connsiteY6" fmla="*/ 0 h 485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300" h="4851400">
                <a:moveTo>
                  <a:pt x="262461" y="0"/>
                </a:moveTo>
                <a:lnTo>
                  <a:pt x="368300" y="0"/>
                </a:lnTo>
                <a:lnTo>
                  <a:pt x="368300" y="4851400"/>
                </a:lnTo>
                <a:lnTo>
                  <a:pt x="262461" y="4851400"/>
                </a:lnTo>
                <a:cubicBezTo>
                  <a:pt x="117508" y="4851400"/>
                  <a:pt x="0" y="4733892"/>
                  <a:pt x="0" y="4588939"/>
                </a:cubicBezTo>
                <a:lnTo>
                  <a:pt x="0" y="262461"/>
                </a:lnTo>
                <a:cubicBezTo>
                  <a:pt x="0" y="117508"/>
                  <a:pt x="117508" y="0"/>
                  <a:pt x="262461" y="0"/>
                </a:cubicBezTo>
                <a:close/>
              </a:path>
            </a:pathLst>
          </a:custGeom>
          <a:solidFill>
            <a:srgbClr val="FA4205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74" name="그림 7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3" y="5049139"/>
            <a:ext cx="2359398" cy="1611122"/>
          </a:xfrm>
          <a:prstGeom prst="rect">
            <a:avLst/>
          </a:prstGeom>
        </p:spPr>
      </p:pic>
      <p:pic>
        <p:nvPicPr>
          <p:cNvPr id="79" name="그림 7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5303">
            <a:off x="694548" y="427710"/>
            <a:ext cx="597475" cy="1236156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432" y="82969"/>
            <a:ext cx="1699657" cy="1900238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97" y="345274"/>
            <a:ext cx="2303415" cy="868100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9800" flipH="1">
            <a:off x="1600483" y="2796710"/>
            <a:ext cx="605008" cy="2160743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735" y="1954904"/>
            <a:ext cx="1558751" cy="1929678"/>
          </a:xfrm>
          <a:prstGeom prst="rect">
            <a:avLst/>
          </a:prstGeom>
        </p:spPr>
      </p:pic>
      <p:pic>
        <p:nvPicPr>
          <p:cNvPr id="18" name="그림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5" y="4580204"/>
            <a:ext cx="1808014" cy="13737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6FDA8B-3B4F-4ED7-9A97-D51481496BD7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143321-9889-41B1-98E5-6C5D7920AF97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사각형: 둥근 모서리 48"/>
          <p:cNvSpPr/>
          <p:nvPr userDrawn="1"/>
        </p:nvSpPr>
        <p:spPr>
          <a:xfrm>
            <a:off x="1676400" y="1470656"/>
            <a:ext cx="8839200" cy="3916688"/>
          </a:xfrm>
          <a:prstGeom prst="roundRect">
            <a:avLst>
              <a:gd name="adj" fmla="val 5410"/>
            </a:avLst>
          </a:prstGeom>
          <a:solidFill>
            <a:srgbClr val="00B05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7" name="자유형: 도형 16"/>
          <p:cNvSpPr/>
          <p:nvPr userDrawn="1"/>
        </p:nvSpPr>
        <p:spPr>
          <a:xfrm>
            <a:off x="11909408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sp>
        <p:nvSpPr>
          <p:cNvPr id="18" name="자유형: 도형 17"/>
          <p:cNvSpPr/>
          <p:nvPr userDrawn="1"/>
        </p:nvSpPr>
        <p:spPr>
          <a:xfrm flipH="1">
            <a:off x="0" y="1470656"/>
            <a:ext cx="282592" cy="3916688"/>
          </a:xfrm>
          <a:custGeom>
            <a:avLst/>
            <a:gdLst>
              <a:gd name="connsiteX0" fmla="*/ 211893 w 282592"/>
              <a:gd name="connsiteY0" fmla="*/ 0 h 3916688"/>
              <a:gd name="connsiteX1" fmla="*/ 282592 w 282592"/>
              <a:gd name="connsiteY1" fmla="*/ 0 h 3916688"/>
              <a:gd name="connsiteX2" fmla="*/ 282592 w 282592"/>
              <a:gd name="connsiteY2" fmla="*/ 3916688 h 3916688"/>
              <a:gd name="connsiteX3" fmla="*/ 211893 w 282592"/>
              <a:gd name="connsiteY3" fmla="*/ 3916688 h 3916688"/>
              <a:gd name="connsiteX4" fmla="*/ 0 w 282592"/>
              <a:gd name="connsiteY4" fmla="*/ 3704795 h 3916688"/>
              <a:gd name="connsiteX5" fmla="*/ 0 w 282592"/>
              <a:gd name="connsiteY5" fmla="*/ 211893 h 3916688"/>
              <a:gd name="connsiteX6" fmla="*/ 211893 w 282592"/>
              <a:gd name="connsiteY6" fmla="*/ 0 h 3916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592" h="3916688">
                <a:moveTo>
                  <a:pt x="211893" y="0"/>
                </a:moveTo>
                <a:lnTo>
                  <a:pt x="282592" y="0"/>
                </a:lnTo>
                <a:lnTo>
                  <a:pt x="282592" y="3916688"/>
                </a:lnTo>
                <a:lnTo>
                  <a:pt x="211893" y="3916688"/>
                </a:lnTo>
                <a:cubicBezTo>
                  <a:pt x="94868" y="3916688"/>
                  <a:pt x="0" y="3821820"/>
                  <a:pt x="0" y="3704795"/>
                </a:cubicBezTo>
                <a:lnTo>
                  <a:pt x="0" y="211893"/>
                </a:lnTo>
                <a:cubicBezTo>
                  <a:pt x="0" y="94868"/>
                  <a:pt x="94868" y="0"/>
                  <a:pt x="211893" y="0"/>
                </a:cubicBezTo>
                <a:close/>
              </a:path>
            </a:pathLst>
          </a:custGeom>
          <a:solidFill>
            <a:srgbClr val="7793F0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25" name="그림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7175">
            <a:off x="1334774" y="4486046"/>
            <a:ext cx="1157330" cy="2394475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835" y="5469771"/>
            <a:ext cx="1388229" cy="1388229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41377" y="2327459"/>
            <a:ext cx="2568405" cy="967968"/>
          </a:xfrm>
          <a:prstGeom prst="rect">
            <a:avLst/>
          </a:prstGeom>
        </p:spPr>
      </p:pic>
      <p:pic>
        <p:nvPicPr>
          <p:cNvPr id="11" name="그림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782" y="4811299"/>
            <a:ext cx="1659293" cy="13169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DEFC98F-EB4A-44BE-8C63-8CA280C0D25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57F2F4-9E50-4246-9D46-000F6D88E2D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35" name="그림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" y="89334"/>
            <a:ext cx="1262743" cy="1262743"/>
          </a:xfrm>
          <a:prstGeom prst="rect">
            <a:avLst/>
          </a:prstGeom>
        </p:spPr>
      </p:pic>
      <p:pic>
        <p:nvPicPr>
          <p:cNvPr id="36" name="그림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483" y="5380437"/>
            <a:ext cx="1388229" cy="13882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bg>
      <p:bgPr>
        <a:solidFill>
          <a:srgbClr val="6BCE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" y="5210210"/>
            <a:ext cx="1502311" cy="1557696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180">
            <a:off x="10803879" y="50688"/>
            <a:ext cx="1100026" cy="19002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bg>
      <p:bgPr>
        <a:solidFill>
          <a:srgbClr val="FFBC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rgbClr val="FFF5A9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38"/>
          <a:stretch>
            <a:fillRect/>
          </a:stretch>
        </p:blipFill>
        <p:spPr>
          <a:xfrm>
            <a:off x="10112561" y="154468"/>
            <a:ext cx="2079440" cy="967968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/>
          <a:stretch>
            <a:fillRect/>
          </a:stretch>
        </p:blipFill>
        <p:spPr>
          <a:xfrm>
            <a:off x="0" y="0"/>
            <a:ext cx="1357162" cy="119868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07365">
            <a:off x="269400" y="0"/>
            <a:ext cx="918448" cy="1900237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"/>
          <a:stretch>
            <a:fillRect/>
          </a:stretch>
        </p:blipFill>
        <p:spPr>
          <a:xfrm>
            <a:off x="10532707" y="5605371"/>
            <a:ext cx="1659293" cy="125262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PTMON slide">
    <p:bg>
      <p:bgPr>
        <a:solidFill>
          <a:srgbClr val="7793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사각형: 둥근 모서리 33"/>
          <p:cNvSpPr/>
          <p:nvPr userDrawn="1"/>
        </p:nvSpPr>
        <p:spPr>
          <a:xfrm>
            <a:off x="269400" y="270000"/>
            <a:ext cx="11653200" cy="6318000"/>
          </a:xfrm>
          <a:prstGeom prst="roundRect">
            <a:avLst>
              <a:gd name="adj" fmla="val 4420"/>
            </a:avLst>
          </a:prstGeom>
          <a:solidFill>
            <a:schemeClr val="bg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5747E1"/>
              </a:solidFill>
              <a:effectLst/>
              <a:uLnTx/>
              <a:uFillTx/>
              <a:latin typeface="Poppins Light"/>
              <a:cs typeface="+mn-cs"/>
            </a:endParaRPr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00" y="4581754"/>
            <a:ext cx="605008" cy="2160743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442" y="115503"/>
            <a:ext cx="1272558" cy="157538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image" Target="../media/image17.svg"/><Relationship Id="rId27" Type="http://schemas.openxmlformats.org/officeDocument/2006/relationships/image" Target="../media/image16.png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12" Type="http://schemas.openxmlformats.org/officeDocument/2006/relationships/image" Target="../media/image18.png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래픽 3"/>
          <p:cNvPicPr>
            <a:picLocks noChangeAspect="1"/>
          </p:cNvPicPr>
          <p:nvPr userDrawn="1"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779680" y="0"/>
            <a:ext cx="13143129" cy="74646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microsoft.com/office/2007/relationships/hdphoto" Target="../media/image20.wdp"/><Relationship Id="rId2" Type="http://schemas.openxmlformats.org/officeDocument/2006/relationships/image" Target="../media/image19.png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png"/><Relationship Id="rId8" Type="http://schemas.openxmlformats.org/officeDocument/2006/relationships/image" Target="../media/image24.png"/><Relationship Id="rId7" Type="http://schemas.openxmlformats.org/officeDocument/2006/relationships/slide" Target="slide4.xml"/><Relationship Id="rId6" Type="http://schemas.openxmlformats.org/officeDocument/2006/relationships/image" Target="../media/image23.png"/><Relationship Id="rId5" Type="http://schemas.openxmlformats.org/officeDocument/2006/relationships/slide" Target="slide6.xml"/><Relationship Id="rId4" Type="http://schemas.openxmlformats.org/officeDocument/2006/relationships/image" Target="../media/image22.png"/><Relationship Id="rId3" Type="http://schemas.openxmlformats.org/officeDocument/2006/relationships/slide" Target="slide5.xml"/><Relationship Id="rId2" Type="http://schemas.openxmlformats.org/officeDocument/2006/relationships/image" Target="../media/image21.png"/><Relationship Id="rId15" Type="http://schemas.openxmlformats.org/officeDocument/2006/relationships/slideLayout" Target="../slideLayouts/slideLayout33.xml"/><Relationship Id="rId14" Type="http://schemas.openxmlformats.org/officeDocument/2006/relationships/image" Target="../media/image30.png"/><Relationship Id="rId13" Type="http://schemas.openxmlformats.org/officeDocument/2006/relationships/image" Target="../media/image29.png"/><Relationship Id="rId12" Type="http://schemas.openxmlformats.org/officeDocument/2006/relationships/image" Target="../media/image28.GIF"/><Relationship Id="rId11" Type="http://schemas.openxmlformats.org/officeDocument/2006/relationships/image" Target="../media/image27.png"/><Relationship Id="rId10" Type="http://schemas.openxmlformats.org/officeDocument/2006/relationships/image" Target="../media/image26.png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image" Target="../media/image33.png"/><Relationship Id="rId4" Type="http://schemas.openxmlformats.org/officeDocument/2006/relationships/slide" Target="slide2.xml"/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image" Target="../media/image33.png"/><Relationship Id="rId4" Type="http://schemas.openxmlformats.org/officeDocument/2006/relationships/slide" Target="slide2.xml"/><Relationship Id="rId3" Type="http://schemas.openxmlformats.org/officeDocument/2006/relationships/image" Target="../media/image34.png"/><Relationship Id="rId2" Type="http://schemas.openxmlformats.org/officeDocument/2006/relationships/image" Target="../media/image24.png"/><Relationship Id="rId1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image" Target="../media/image22.png"/><Relationship Id="rId4" Type="http://schemas.openxmlformats.org/officeDocument/2006/relationships/image" Target="../media/image33.png"/><Relationship Id="rId3" Type="http://schemas.openxmlformats.org/officeDocument/2006/relationships/slide" Target="slide2.xml"/><Relationship Id="rId2" Type="http://schemas.openxmlformats.org/officeDocument/2006/relationships/image" Target="../media/image34.png"/><Relationship Id="rId1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image" Target="../media/image33.png"/><Relationship Id="rId4" Type="http://schemas.openxmlformats.org/officeDocument/2006/relationships/slide" Target="slide2.xml"/><Relationship Id="rId3" Type="http://schemas.openxmlformats.org/officeDocument/2006/relationships/image" Target="../media/image34.png"/><Relationship Id="rId2" Type="http://schemas.openxmlformats.org/officeDocument/2006/relationships/image" Target="../media/image23.png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7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11" y="2018935"/>
            <a:ext cx="1756232" cy="18209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9917" y="683321"/>
            <a:ext cx="5728954" cy="4006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39917" y="4438659"/>
            <a:ext cx="7119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Trò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: “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Hộp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quà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bí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mật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562461" y="98474"/>
            <a:ext cx="11324739" cy="6639951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89171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5507" y="1466362"/>
            <a:ext cx="2283500" cy="2660316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>
            <a:fillRect/>
          </a:stretch>
        </p:blipFill>
        <p:spPr>
          <a:xfrm>
            <a:off x="7875218" y="1452575"/>
            <a:ext cx="2078297" cy="2759967"/>
          </a:xfrm>
          <a:prstGeom prst="rect">
            <a:avLst/>
          </a:prstGeom>
        </p:spPr>
      </p:pic>
      <p:pic>
        <p:nvPicPr>
          <p:cNvPr id="13" name="Picture 12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8684" y="3798073"/>
            <a:ext cx="2937730" cy="2588308"/>
          </a:xfrm>
          <a:prstGeom prst="rect">
            <a:avLst/>
          </a:prstGeom>
        </p:spPr>
      </p:pic>
      <p:pic>
        <p:nvPicPr>
          <p:cNvPr id="15" name="Picture 1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l="23324" t="3061"/>
          <a:stretch>
            <a:fillRect/>
          </a:stretch>
        </p:blipFill>
        <p:spPr>
          <a:xfrm>
            <a:off x="4201552" y="3960162"/>
            <a:ext cx="2289157" cy="25498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1" y="3816465"/>
            <a:ext cx="3412928" cy="2837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326" y="2186961"/>
            <a:ext cx="1352823" cy="186689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2150" y="2714625"/>
            <a:ext cx="1447516" cy="14475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03454" y="4710703"/>
            <a:ext cx="2147297" cy="214729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42478" y="4543425"/>
            <a:ext cx="1816486" cy="1816486"/>
          </a:xfrm>
          <a:prstGeom prst="rect">
            <a:avLst/>
          </a:prstGeom>
        </p:spPr>
      </p:pic>
      <p:sp>
        <p:nvSpPr>
          <p:cNvPr id="12" name="Arrow: Right 11">
            <a:hlinkClick r:id="" action="ppaction://noaction"/>
          </p:cNvPr>
          <p:cNvSpPr/>
          <p:nvPr/>
        </p:nvSpPr>
        <p:spPr>
          <a:xfrm>
            <a:off x="11155680" y="6144628"/>
            <a:ext cx="957683" cy="509113"/>
          </a:xfrm>
          <a:prstGeom prst="rightArrow">
            <a:avLst/>
          </a:prstGeom>
          <a:solidFill>
            <a:srgbClr val="88D656"/>
          </a:solidFill>
          <a:ln>
            <a:solidFill>
              <a:srgbClr val="952E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68925" y="252364"/>
            <a:ext cx="7352413" cy="110347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8290" t="4102" r="20598"/>
          <a:stretch>
            <a:fillRect/>
          </a:stretch>
        </p:blipFill>
        <p:spPr>
          <a:xfrm>
            <a:off x="2127739" y="0"/>
            <a:ext cx="4876800" cy="65766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1" y="4197684"/>
            <a:ext cx="2283500" cy="266031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9972" y="1862333"/>
            <a:ext cx="43513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Ai là người bóp nát quả cam lúc nào không biết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4" name="Rectangle: Rounded Corners 13"/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Trần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Quốc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Toản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7" t="61333"/>
          <a:stretch>
            <a:fillRect/>
          </a:stretch>
        </p:blipFill>
        <p:spPr>
          <a:xfrm>
            <a:off x="8146491" y="2991787"/>
            <a:ext cx="2508842" cy="3566160"/>
          </a:xfrm>
          <a:prstGeom prst="rect">
            <a:avLst/>
          </a:prstGeom>
        </p:spPr>
      </p:pic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>
            <a:fillRect/>
          </a:stretch>
        </p:blipFill>
        <p:spPr>
          <a:xfrm>
            <a:off x="10014995" y="5863987"/>
            <a:ext cx="2177005" cy="9869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8290" t="4102" r="20598"/>
          <a:stretch>
            <a:fillRect/>
          </a:stretch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3324" t="3061"/>
          <a:stretch>
            <a:fillRect/>
          </a:stretch>
        </p:blipFill>
        <p:spPr>
          <a:xfrm>
            <a:off x="423975" y="3903262"/>
            <a:ext cx="2527504" cy="2815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58417" y="1820280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là người lấy thân mình lấp lỗ châu mai?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>
            <a:fillRect/>
          </a:stretch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Phan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Đình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Giót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8290" t="4102" r="20598"/>
          <a:stretch>
            <a:fillRect/>
          </a:stretch>
        </p:blipFill>
        <p:spPr>
          <a:xfrm>
            <a:off x="2057401" y="545193"/>
            <a:ext cx="4876800" cy="53316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10792" y="2086980"/>
            <a:ext cx="46176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là tác giả của Quốc ca Việt Nam?</a:t>
            </a:r>
            <a:endParaRPr lang="vi-VN" sz="44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1" y="3746837"/>
            <a:ext cx="3574745" cy="2971800"/>
          </a:xfrm>
          <a:prstGeom prst="rect">
            <a:avLst/>
          </a:prstGeom>
        </p:spPr>
      </p:pic>
      <p:pic>
        <p:nvPicPr>
          <p:cNvPr id="15" name="Picture 14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t="9836" r="8438" b="21274"/>
          <a:stretch>
            <a:fillRect/>
          </a:stretch>
        </p:blipFill>
        <p:spPr>
          <a:xfrm>
            <a:off x="9867313" y="5731658"/>
            <a:ext cx="2177005" cy="986979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22363" y="1316736"/>
            <a:ext cx="4627011" cy="1716385"/>
            <a:chOff x="7349021" y="2594357"/>
            <a:chExt cx="4627011" cy="1716385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7349021" y="2594357"/>
              <a:ext cx="4623987" cy="1716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02818" y="3047162"/>
              <a:ext cx="4473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Văn Cao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9" t="-1267" r="43802" b="65539"/>
          <a:stretch>
            <a:fillRect/>
          </a:stretch>
        </p:blipFill>
        <p:spPr>
          <a:xfrm>
            <a:off x="522029" y="4057405"/>
            <a:ext cx="2078297" cy="27599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8290" t="4102" r="20598"/>
          <a:stretch>
            <a:fillRect/>
          </a:stretch>
        </p:blipFill>
        <p:spPr>
          <a:xfrm>
            <a:off x="618978" y="94147"/>
            <a:ext cx="7047914" cy="277551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8642" y="911279"/>
            <a:ext cx="66527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là Đại tướng đầu tiên của Việt Nam?</a:t>
            </a:r>
            <a:endParaRPr lang="vi-VN" sz="3600" b="1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00" y="3988338"/>
            <a:ext cx="2937730" cy="258830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050086" y="2449133"/>
            <a:ext cx="3627564" cy="1408492"/>
            <a:chOff x="7712940" y="1835161"/>
            <a:chExt cx="2964439" cy="1978044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7712940" y="1835161"/>
              <a:ext cx="2964439" cy="1978044"/>
            </a:xfrm>
            <a:prstGeom prst="roundRect">
              <a:avLst>
                <a:gd name="adj" fmla="val 33643"/>
              </a:avLst>
            </a:prstGeom>
            <a:solidFill>
              <a:schemeClr val="bg1"/>
            </a:solidFill>
            <a:ln w="38100">
              <a:solidFill>
                <a:srgbClr val="B227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12940" y="2246954"/>
              <a:ext cx="296443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Võ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Nguyên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8C1D1C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Giáp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8C1D1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66" y="3604846"/>
            <a:ext cx="3574745" cy="2971800"/>
          </a:xfrm>
          <a:prstGeom prst="rect">
            <a:avLst/>
          </a:prstGeom>
        </p:spPr>
      </p:pic>
      <p:pic>
        <p:nvPicPr>
          <p:cNvPr id="14" name="Picture 13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/>
          <a:srcRect t="9836" r="8438" b="21274"/>
          <a:stretch>
            <a:fillRect/>
          </a:stretch>
        </p:blipFill>
        <p:spPr>
          <a:xfrm>
            <a:off x="9755695" y="5813040"/>
            <a:ext cx="2177005" cy="9869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1_PPTMON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oppins Black - Poppins Light">
      <a:majorFont>
        <a:latin typeface="Poppins Black"/>
        <a:ea typeface="Arial Unicode MS"/>
        <a:cs typeface=""/>
      </a:majorFont>
      <a:minorFont>
        <a:latin typeface="Poppins Light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BC38"/>
        </a:solidFill>
        <a:ln w="76200" cap="flat">
          <a:noFill/>
          <a:prstDash val="solid"/>
          <a:miter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2400" dirty="0" smtClean="0">
            <a:solidFill>
              <a:schemeClr val="bg1"/>
            </a:solidFill>
            <a:latin typeface="+mj-lt"/>
          </a:defRPr>
        </a:defPPr>
      </a:lst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WPS Presentation</Application>
  <PresentationFormat>Widescreen</PresentationFormat>
  <Paragraphs>18</Paragraphs>
  <Slides>6</Slides>
  <Notes>3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31" baseType="lpstr">
      <vt:lpstr>Arial</vt:lpstr>
      <vt:lpstr>SimSun</vt:lpstr>
      <vt:lpstr>Wingdings</vt:lpstr>
      <vt:lpstr>Poppins Light</vt:lpstr>
      <vt:lpstr>SVN-Newton</vt:lpstr>
      <vt:lpstr>Segoe Print</vt:lpstr>
      <vt:lpstr>Times New Roman</vt:lpstr>
      <vt:lpstr>#9Slide07 HoneyCream</vt:lpstr>
      <vt:lpstr>#9Slide05 Bodega Script</vt:lpstr>
      <vt:lpstr>Arial</vt:lpstr>
      <vt:lpstr>UTM Avo</vt:lpstr>
      <vt:lpstr>UTM Aquarelle</vt:lpstr>
      <vt:lpstr>Cambria</vt:lpstr>
      <vt:lpstr>Calibri</vt:lpstr>
      <vt:lpstr>Calibri (Body)</vt:lpstr>
      <vt:lpstr>Calibri</vt:lpstr>
      <vt:lpstr>Segoe UI</vt:lpstr>
      <vt:lpstr>Microsoft YaHei</vt:lpstr>
      <vt:lpstr>Arial Unicode MS</vt:lpstr>
      <vt:lpstr>DFPOP1-W9</vt:lpstr>
      <vt:lpstr>等线</vt:lpstr>
      <vt:lpstr>等线 Light</vt:lpstr>
      <vt:lpstr>1_PPTMON theme</vt:lpstr>
      <vt:lpstr>3_Office Theme</vt:lpstr>
      <vt:lpstr>Custom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Lai Vo</cp:lastModifiedBy>
  <cp:revision>22</cp:revision>
  <dcterms:created xsi:type="dcterms:W3CDTF">2024-06-26T09:52:00Z</dcterms:created>
  <dcterms:modified xsi:type="dcterms:W3CDTF">2025-01-16T09:49:15Z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864086A935934DF3B77DB40161AF60E9_12</vt:lpwstr>
  </property>
  <property fmtid="{D5CDD505-2E9C-101B-9397-08002B2CF9AE}" pid="3" name="KSOProductBuildVer">
    <vt:lpwstr>1033-12.2.0.19805</vt:lpwstr>
  </property>
</Properties>
</file>