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6395D-FC42-42A1-ADEC-98026F5E8318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53AE-55A1-4174-96B6-99051854590F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FC76-1EE5-48EE-B020-A1E392AFD3B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40653A-7127-4F36-80CD-C67DB3A05BB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87984"/>
      </p:ext>
    </p:extLst>
  </p:cSld>
  <p:clrMapOvr>
    <a:masterClrMapping/>
  </p:clrMapOvr>
  <p:transition spd="med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73B58-6A1B-4731-887C-0CE1E2627B92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A6EBF-2E7A-40A0-AC68-D54AC0B4712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72643-B150-4638-800F-B1221A5C15E4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2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AC3D6-60CB-417E-9840-0FB40325D7F9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5290F-E5B9-46ED-AEFD-611B6E41CF73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7BC95-9CA9-41CC-997B-E1B7814F5D9A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30647-FF80-47F9-B71D-B8F45A4B8625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10C2-FECB-48DB-846D-5010E9AC2A0B}" type="slidenum">
              <a:rPr lang="vi-VN" altLang="zh-CN">
                <a:solidFill>
                  <a:srgbClr val="000000"/>
                </a:solidFill>
              </a:rPr>
              <a:pPr/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B0633-4EF9-4C3D-860E-D5201C6245B9}" type="slidenum">
              <a:rPr lang="vi-V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 descr="blumen-pflanzen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1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2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3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4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5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6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7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WordArt 30"/>
          <p:cNvSpPr>
            <a:spLocks noChangeArrowheads="1" noChangeShapeType="1" noTextEdit="1"/>
          </p:cNvSpPr>
          <p:nvPr/>
        </p:nvSpPr>
        <p:spPr bwMode="auto">
          <a:xfrm>
            <a:off x="2362201" y="1944711"/>
            <a:ext cx="7325838" cy="2318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ghiệm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Picture 32" descr="butterflies_flowers_md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34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6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7" descr="3d 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9" descr="Fr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874" y="336033"/>
            <a:ext cx="7184076" cy="1814522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28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1" y="4175116"/>
            <a:ext cx="524236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r>
              <a:rPr lang="en-US" sz="28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1C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Mỹ</a:t>
            </a: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Liên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03031"/>
            <a:ext cx="8383744" cy="647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6565" y="953040"/>
            <a:ext cx="500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thiện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bè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7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23135" y="2405577"/>
            <a:ext cx="8172450" cy="186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</a:rPr>
              <a:t>Thư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itchFamily="34" charset="0"/>
              </a:rPr>
              <a:t>Giãn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8" y="-25960"/>
            <a:ext cx="661115" cy="72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369" y="128588"/>
            <a:ext cx="556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Sắm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279"/>
            <a:ext cx="8075054" cy="5930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5059" y="1983348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25059" y="3052294"/>
            <a:ext cx="239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8" y="-25960"/>
            <a:ext cx="661115" cy="72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369" y="128588"/>
            <a:ext cx="556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Hoạt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Sắm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25059" y="1983348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25059" y="3052294"/>
            <a:ext cx="239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036"/>
            <a:ext cx="7997780" cy="58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0" y="252312"/>
            <a:ext cx="776087" cy="745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147" y="425023"/>
            <a:ext cx="678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3: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hằng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1971" y="1815920"/>
            <a:ext cx="11668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</a:rPr>
              <a:t>Để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thân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thiện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em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cần</a:t>
            </a:r>
            <a:r>
              <a:rPr lang="en-US" sz="5400" dirty="0" smtClean="0">
                <a:solidFill>
                  <a:srgbClr val="FF0000"/>
                </a:solidFill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</a:rPr>
              <a:t>vui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giúp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đỡ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rủ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cùng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quan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tâm</a:t>
            </a:r>
            <a:r>
              <a:rPr lang="en-US" sz="5400" dirty="0" smtClean="0">
                <a:solidFill>
                  <a:srgbClr val="FF0000"/>
                </a:solidFill>
              </a:rPr>
              <a:t>, chia </a:t>
            </a:r>
            <a:r>
              <a:rPr lang="en-US" sz="5400" dirty="0" err="1" smtClean="0">
                <a:solidFill>
                  <a:srgbClr val="FF0000"/>
                </a:solidFill>
              </a:rPr>
              <a:t>sẻ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</a:rPr>
              <a:t>không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đánh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9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857500" y="1918954"/>
            <a:ext cx="5829300" cy="221268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kern="10" dirty="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 descr="Day 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Flash Buom va ho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Flash Lang hoa d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6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Bo ho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lash Buom va hoa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5932" y="1988344"/>
            <a:ext cx="456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451" y="152400"/>
            <a:ext cx="9067800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Cảm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Ơn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Lắng</a:t>
            </a:r>
            <a:r>
              <a:rPr lang="en-US" sz="5400" b="1" dirty="0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rgbClr val="BBE0E3">
                          <a:shade val="25000"/>
                          <a:satMod val="190000"/>
                        </a:srgbClr>
                      </a:gs>
                      <a:gs pos="80000">
                        <a:srgbClr val="BBE0E3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Nghe</a:t>
            </a:r>
            <a:endParaRPr lang="en-US" sz="5400" b="1" dirty="0">
              <a:ln w="31550" cmpd="sng">
                <a:gradFill>
                  <a:gsLst>
                    <a:gs pos="25000">
                      <a:srgbClr val="BBE0E3">
                        <a:shade val="25000"/>
                        <a:satMod val="190000"/>
                      </a:srgbClr>
                    </a:gs>
                    <a:gs pos="80000">
                      <a:srgbClr val="BBE0E3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870076"/>
            <a:ext cx="285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43088"/>
            <a:ext cx="289083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6589"/>
            <a:ext cx="480695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926" y="5375701"/>
            <a:ext cx="89108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Chúc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Quý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Thầy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Cô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Sức</a:t>
            </a:r>
            <a:r>
              <a:rPr lang="en-US" sz="4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</a:rPr>
              <a:t>Khỏe</a:t>
            </a:r>
            <a:endParaRPr lang="en-US" sz="48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0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3619500" y="349371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36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3657600" y="6324600"/>
            <a:ext cx="4953000" cy="533400"/>
            <a:chOff x="1056" y="2208"/>
            <a:chExt cx="3648" cy="1014"/>
          </a:xfrm>
        </p:grpSpPr>
        <p:pic>
          <p:nvPicPr>
            <p:cNvPr id="4104" name="Picture 24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6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7" descr="flowers_2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678988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2324024" y="1792357"/>
            <a:ext cx="7734203" cy="358130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Nghe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“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Múa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vui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916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-34925"/>
            <a:ext cx="12307909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4158517" y="1197734"/>
            <a:ext cx="4203711" cy="14219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945673" y="3158879"/>
            <a:ext cx="6629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"/>
              </a:rPr>
              <a:t>Bài 5: Thân thiện với bạn bè </a:t>
            </a:r>
            <a:endParaRPr lang="en-US" sz="1100" b="1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37169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51516"/>
            <a:ext cx="867200" cy="71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8755" y="149789"/>
            <a:ext cx="652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1: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12192000" cy="59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8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45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1565" y="1210614"/>
            <a:ext cx="195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01564" y="2150772"/>
            <a:ext cx="3721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Hai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đang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01563" y="3090930"/>
            <a:ext cx="340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ở </a:t>
            </a:r>
            <a:r>
              <a:rPr lang="en-US" sz="2000" dirty="0" err="1" smtClean="0"/>
              <a:t>đâu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2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90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734" y="1339403"/>
            <a:ext cx="319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055734" y="2665927"/>
            <a:ext cx="3367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Hai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vui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94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33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3234" y="1416676"/>
            <a:ext cx="297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43234" y="2498502"/>
            <a:ext cx="381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trêu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43233" y="4275786"/>
            <a:ext cx="405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hành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nên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70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6569" y="1584101"/>
            <a:ext cx="305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26568" y="2721114"/>
            <a:ext cx="305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ốm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759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5" y="0"/>
            <a:ext cx="867200" cy="71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8755" y="149789"/>
            <a:ext cx="652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r>
              <a:rPr lang="en-US" sz="2000" b="1" dirty="0" smtClean="0"/>
              <a:t> 1: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thiện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12192000" cy="5917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3" y="2827606"/>
            <a:ext cx="761984" cy="76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88" y="2827606"/>
            <a:ext cx="761984" cy="761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17" y="5964702"/>
            <a:ext cx="761984" cy="761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3" y="5899045"/>
            <a:ext cx="893298" cy="8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272</Words>
  <Application>Microsoft Office PowerPoint</Application>
  <PresentationFormat>Widescreen</PresentationFormat>
  <Paragraphs>33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VHL</dc:creator>
  <cp:lastModifiedBy>VHL</cp:lastModifiedBy>
  <cp:revision>11</cp:revision>
  <dcterms:created xsi:type="dcterms:W3CDTF">2023-10-23T04:46:02Z</dcterms:created>
  <dcterms:modified xsi:type="dcterms:W3CDTF">2025-01-04T08:50:08Z</dcterms:modified>
</cp:coreProperties>
</file>