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9" r:id="rId2"/>
    <p:sldId id="260" r:id="rId3"/>
    <p:sldId id="257" r:id="rId4"/>
    <p:sldId id="261" r:id="rId5"/>
    <p:sldId id="268" r:id="rId6"/>
    <p:sldId id="262" r:id="rId7"/>
    <p:sldId id="264" r:id="rId8"/>
    <p:sldId id="265" r:id="rId9"/>
    <p:sldId id="266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C3D0BA-8E5B-465D-9259-8AF2BCE8B63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476672"/>
            <a:ext cx="70567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trải nghiệm – lớp 2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99695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8(T2)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QUÝ TRỌNG ĐỒNG TIỀN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EB1FE6FD-2EC2-0860-D5D2-1A092D861E8A}"/>
              </a:ext>
            </a:extLst>
          </p:cNvPr>
          <p:cNvSpPr txBox="1"/>
          <p:nvPr/>
        </p:nvSpPr>
        <p:spPr>
          <a:xfrm>
            <a:off x="1043607" y="1751573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42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764704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chợ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556792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5719" y="250745"/>
            <a:ext cx="3364570" cy="842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5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55679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996952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09824"/>
            <a:ext cx="1865376" cy="1277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62" y="4780184"/>
            <a:ext cx="1878238" cy="2077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961088"/>
            <a:ext cx="1892093" cy="171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5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30" y="4114056"/>
            <a:ext cx="3693158" cy="2627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" y="4114056"/>
            <a:ext cx="5184576" cy="2736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177281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60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48"/>
            <a:ext cx="9144000" cy="6839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9792" y="1268760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8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908720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852428" cy="2121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11" y="1772816"/>
            <a:ext cx="3675337" cy="2121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65104"/>
            <a:ext cx="3852428" cy="1904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11" y="4365104"/>
            <a:ext cx="3675337" cy="190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9198"/>
            <a:ext cx="4104456" cy="18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08921"/>
            <a:ext cx="3960440" cy="1872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708921"/>
            <a:ext cx="4104457" cy="18722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479198"/>
            <a:ext cx="3960441" cy="18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5" y="4797151"/>
            <a:ext cx="4392488" cy="161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3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126876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luận: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2492896"/>
            <a:ext cx="6624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171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1124744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2276872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104154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532" y="103565"/>
            <a:ext cx="84249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600653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Giống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142458"/>
            <a:ext cx="54726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ViệtNam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huy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85428"/>
            <a:ext cx="3456384" cy="17819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4221088"/>
            <a:ext cx="5040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danh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16" y="4437112"/>
            <a:ext cx="3456384" cy="17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8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3317"/>
            <a:ext cx="4032448" cy="2082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532" y="2244675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3317"/>
            <a:ext cx="3752850" cy="20825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6016" y="2265737"/>
            <a:ext cx="4184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86205"/>
            <a:ext cx="4032448" cy="21350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694" y="597331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86204"/>
            <a:ext cx="3896866" cy="21350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36257" y="595355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An</a:t>
            </a:r>
          </a:p>
        </p:txBody>
      </p:sp>
    </p:spTree>
    <p:extLst>
      <p:ext uri="{BB962C8B-B14F-4D97-AF65-F5344CB8AC3E}">
        <p14:creationId xmlns:p14="http://schemas.microsoft.com/office/powerpoint/2010/main" val="99192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76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170080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85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273</TotalTime>
  <Words>221</Words>
  <Application>Microsoft Office PowerPoint</Application>
  <PresentationFormat>Trình chiếu Trên màn hình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Constantia</vt:lpstr>
      <vt:lpstr>Times New Roman</vt:lpstr>
      <vt:lpstr>Wingdings 2</vt:lpstr>
      <vt:lpstr>Flow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 HUY</dc:creator>
  <cp:lastModifiedBy>Nguyễn Hoàng Mỹ Duyên</cp:lastModifiedBy>
  <cp:revision>22</cp:revision>
  <dcterms:created xsi:type="dcterms:W3CDTF">2022-10-23T15:06:20Z</dcterms:created>
  <dcterms:modified xsi:type="dcterms:W3CDTF">2024-10-28T14:26:44Z</dcterms:modified>
</cp:coreProperties>
</file>