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  <p:sldMasterId id="2147483744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C94AE-B041-40BA-8FFC-DB4AC7A242E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C80E7-3566-4E57-88FE-42E663D0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8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A2170-5E6D-4B0E-A217-036286DF3F0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2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0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7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9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3059D-FD22-4A34-8482-3105AF7D1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86EB1F-002B-4B09-BD9D-1BE98B396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6BF35E-1298-49C6-8257-D00D0752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E21484-CC6E-4146-9563-869DC11F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31746-0BBE-4F67-A0E6-98163D91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7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4E38F9-263C-455E-9981-DFA75996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F2F003-AD31-41BB-9E03-8CA91C1B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E49260-D298-486D-959A-55A2D2BF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12532E-8BAB-42E4-BFAA-94D11C06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9F0B7A-8F73-40A2-A500-8C681D90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7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51A20E-C176-4F41-BE74-C55B33B4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40925B-5253-48DE-8AF0-1CCD63908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F005D3-DBAE-4396-BB88-5B51F827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50D23D-E8B1-4370-A005-38D5453B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A80BC1-2E2D-4CB7-9160-ACC3C6C9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83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99573-AFCD-45BA-A414-4DEE3611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055F3E-8A38-42A1-881C-AC8DE0C59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5C6B01-38A1-49DA-B689-C6400C23C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80D12E-CC60-49B6-B97C-6699BDF4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B87681-2D51-4D0F-BAFD-956AB5EE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55BC17-FA04-4D59-B12E-90B83B87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0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A909AA-7BE6-478C-879E-B04E8B69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F1B42C-EF16-4875-8337-71D44DA1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D36435-9D7F-441C-8E39-B9BDCE424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29D5B2E-40BF-4572-A6AD-D1C5316A8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E82FB5-C91E-4D3F-95CB-D0800F00F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FCB173-512E-4843-9A41-CE6B89FC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219F4A1-BDD9-4F92-A414-57EA025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8263FC-3774-400D-9272-05556CED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95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18915F-C1D0-4280-9CE7-27A2ABE5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3A7FEA-8577-44ED-A076-227E473D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11FE55-E38E-423F-A269-FCCC97D8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C86F07-86C1-4B7C-B47E-F10ADE32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56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6C373F-A268-490C-9B73-C0DDDC67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D2F850-6527-4FCB-A3C6-21F7E937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2E0429-472F-4304-AD4F-3BB75B94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2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113C4-39D4-4DD2-8E58-938514A9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3C2077-5A12-4445-BD4F-1FEB9971C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B0C0BD-7DC5-4568-BDEC-72FEE7F19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7088A0-69EE-492A-90EA-1CE1C8E2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86A0E5-3013-4238-B3FD-BC60DA62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2E33C9-6BD4-4825-9B2A-D9886226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5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28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B240E-6714-4720-9BB7-11D4A26E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9D8865-2BE0-4AA7-A127-5FC860576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8F7787-B211-4AC1-9C08-F3020E0C5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2377D7-8ACA-4F38-B779-18429B93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84E376-A906-4EA1-9C31-1DB1D3E7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B5D04F-FED3-4AE7-82E3-FFA00CEF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80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8707C-1C84-4BA4-8FB9-FA38A407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9F4F915-EC39-4178-9949-ADB4B2446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8020CA-2593-4C78-9862-3F954DB7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F13487-C1CF-47CD-B4CC-EC820D9C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0BADEF-2950-4161-9D70-55FD88A5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61366F-D89D-422C-9542-782657D86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EF6617-585E-4816-9383-1DEF61D06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A88092-ABD2-47E7-9BF5-FC9D92E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649616-806F-4AA8-8483-DD54063B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DCADBF-0348-4C5B-B5F2-03A99657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51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8543F-14CD-4D53-A44C-BF107F3C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4322F9-3F33-4C31-9418-E3390F357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6F7D02-DFDD-4799-9BE8-B8532CB2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9B45D7-57D9-48D6-AC62-4F821BA4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CFCA9D-7214-468B-8AFC-4EC13FD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5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CA45C9-EEF6-498A-AC58-B32E27DD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7CD7F5-2398-4B69-B30C-5D4B19A0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BCDA2A-8221-4627-B905-BCB5FC9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224DD7-AED6-4815-8AA6-5D15937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3779E9-C91C-47E9-AEDC-0F6FD4D9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00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32A5E9-8E2D-41C5-84C9-17ADCD5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DFE4F4-8226-4DDE-A936-CE87BD029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82E278-3840-4AF7-932B-09C68588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52CBFB-B04C-4BAB-9E90-4B196BF9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942C17-FE6D-429E-9D35-2855E35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4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600F29-3C99-47FB-92AA-2330D2F2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6B63BE-3C78-4CE2-A2BB-A8E0335CB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A7A2CE-FE49-4923-8908-06ED3A51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DBCEDD-FB0A-4E32-800A-57C0187A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45D82D-6537-4F6D-A82C-1DA7F56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FE9682-BBFE-4E2A-BCD7-86832A8D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F06576-D416-4AB1-8732-5AC7605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3C2A1C-192A-4994-8F8E-335BCB0E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D7793DC-1AA8-4124-BBC1-D897D69F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133C7D-CD80-4C79-8194-3F0A6690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07A063-17F2-4D18-BCA2-044D8A0E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F97937B-E58C-4E0C-AC49-90AA20E5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E19D56B-4938-4D3D-9A0A-6BA99F95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0302584-8951-4C58-8E16-7A7D90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60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F64314-AFD0-43E1-9A17-4ACBFD0C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D6D1158-BFFE-44C5-87BA-B333C5AB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30BE03-C9DE-4A4D-88DF-AA30C76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12871C8-230A-4A1A-9F4A-01FB026D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62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4BDC9DD-4574-4BAF-8270-56C9D666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F7E2F9-BDB0-4037-BA91-8F97B406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6293E1-4C9E-44F2-B838-B5A23D31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7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0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862AFD-9E64-4E3E-9D83-6024CDA1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256066-2B9F-4620-B829-10A39132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BA6C1F-2327-48DC-91EC-0073CF61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DC0A49-9F78-4835-AA6B-3B500D38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A928E8-CD15-4D37-9D35-D553C427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B613EE-083F-48A9-A75A-5363221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9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D57F0-8D31-4C64-A27E-0454426B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0E1870F-F2AF-4634-8C13-875F4A8C8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497D42-D13D-445A-AD10-E3782BA7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AEE0CD-CC04-46D0-AB7F-FBBC81D1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9F35CC-E039-4E89-96DB-17908D7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40C9C2-4646-420B-8E77-8C1371D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65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324748-8628-4350-9A6A-4174C4DA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FCDD4D-CA15-461F-AE68-91C890C2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EA5BC6-ACC1-4618-B52F-34D29C3A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A1479-02F2-4C03-9AD0-96C2E545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6D6E87-9AE8-412A-ADAE-30DB672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20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7AC3A1C-53BF-4A4E-9869-CF4DA0D47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8AD313-8932-4B98-BFAF-7315AAEC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BF5D07-D998-452C-AD98-D35EE419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E7AE42-2EDE-45BE-9E4F-36ABCDCE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FA13A-0D21-4EE0-A270-B54F5E9C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85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8543F-14CD-4D53-A44C-BF107F3C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4322F9-3F33-4C31-9418-E3390F357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6F7D02-DFDD-4799-9BE8-B8532CB2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9B45D7-57D9-48D6-AC62-4F821BA4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CFCA9D-7214-468B-8AFC-4EC13FD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02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CA45C9-EEF6-498A-AC58-B32E27DD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7CD7F5-2398-4B69-B30C-5D4B19A0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BCDA2A-8221-4627-B905-BCB5FC9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224DD7-AED6-4815-8AA6-5D15937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3779E9-C91C-47E9-AEDC-0F6FD4D9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74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32A5E9-8E2D-41C5-84C9-17ADCD5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DFE4F4-8226-4DDE-A936-CE87BD029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82E278-3840-4AF7-932B-09C68588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52CBFB-B04C-4BAB-9E90-4B196BF9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942C17-FE6D-429E-9D35-2855E35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19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600F29-3C99-47FB-92AA-2330D2F2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6B63BE-3C78-4CE2-A2BB-A8E0335CB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A7A2CE-FE49-4923-8908-06ED3A51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DBCEDD-FB0A-4E32-800A-57C0187A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45D82D-6537-4F6D-A82C-1DA7F56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FE9682-BBFE-4E2A-BCD7-86832A8D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10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F06576-D416-4AB1-8732-5AC7605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3C2A1C-192A-4994-8F8E-335BCB0E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D7793DC-1AA8-4124-BBC1-D897D69F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133C7D-CD80-4C79-8194-3F0A6690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07A063-17F2-4D18-BCA2-044D8A0E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F97937B-E58C-4E0C-AC49-90AA20E5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E19D56B-4938-4D3D-9A0A-6BA99F95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0302584-8951-4C58-8E16-7A7D90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6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F64314-AFD0-43E1-9A17-4ACBFD0C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D6D1158-BFFE-44C5-87BA-B333C5AB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30BE03-C9DE-4A4D-88DF-AA30C76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12871C8-230A-4A1A-9F4A-01FB026D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6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5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4BDC9DD-4574-4BAF-8270-56C9D666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F7E2F9-BDB0-4037-BA91-8F97B406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6293E1-4C9E-44F2-B838-B5A23D31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5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862AFD-9E64-4E3E-9D83-6024CDA1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256066-2B9F-4620-B829-10A39132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BA6C1F-2327-48DC-91EC-0073CF61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DC0A49-9F78-4835-AA6B-3B500D38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A928E8-CD15-4D37-9D35-D553C427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B613EE-083F-48A9-A75A-5363221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68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D57F0-8D31-4C64-A27E-0454426B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0E1870F-F2AF-4634-8C13-875F4A8C8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497D42-D13D-445A-AD10-E3782BA7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AEE0CD-CC04-46D0-AB7F-FBBC81D1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9F35CC-E039-4E89-96DB-17908D7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40C9C2-4646-420B-8E77-8C1371D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13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324748-8628-4350-9A6A-4174C4DA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FCDD4D-CA15-461F-AE68-91C890C2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EA5BC6-ACC1-4618-B52F-34D29C3A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A1479-02F2-4C03-9AD0-96C2E545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6D6E87-9AE8-412A-ADAE-30DB672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5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7AC3A1C-53BF-4A4E-9869-CF4DA0D47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8AD313-8932-4B98-BFAF-7315AAEC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BF5D07-D998-452C-AD98-D35EE419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E7AE42-2EDE-45BE-9E4F-36ABCDCE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FA13A-0D21-4EE0-A270-B54F5E9C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4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0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4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6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0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4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7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BAB381B-B0DF-4F4A-B8A3-7A1CF025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307C53-D272-45A3-8079-087FED11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3A2B0-3E21-4573-9109-210E14EAF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E4D28D-48CB-42A1-97D7-716B160A2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6954FB-CAEE-4FB2-8432-B35DF4FD9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2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20FA9F-F71F-4375-B227-5CFBFB43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843818-FBCF-47FF-B969-254488AB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B4DBC6-D4DA-4842-BAB1-4D42D44E5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9A9BCE-81EA-4D97-A347-C071C7D93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9F990B-A56D-4BD1-9585-8E35EF8A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3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20FA9F-F71F-4375-B227-5CFBFB43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843818-FBCF-47FF-B969-254488AB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B4DBC6-D4DA-4842-BAB1-4D42D44E5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9A9BCE-81EA-4D97-A347-C071C7D93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9F990B-A56D-4BD1-9585-8E35EF8A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48" y="-4863"/>
            <a:ext cx="3419573" cy="58208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3227"/>
            <a:ext cx="2036252" cy="3488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847" y="337403"/>
            <a:ext cx="9579073" cy="955252"/>
          </a:xfrm>
          <a:prstGeom prst="rect">
            <a:avLst/>
          </a:prstGeom>
          <a:noFill/>
        </p:spPr>
        <p:txBody>
          <a:bodyPr wrap="square" lIns="92487" tIns="46287" rIns="92487" bIns="46287">
            <a:spAutoFit/>
          </a:bodyPr>
          <a:lstStyle/>
          <a:p>
            <a:pPr algn="ctr" defTabSz="6827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defTabSz="6827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3E0A00-C9CA-4BA0-B0D4-5A732AF002A7}"/>
              </a:ext>
            </a:extLst>
          </p:cNvPr>
          <p:cNvSpPr txBox="1"/>
          <p:nvPr/>
        </p:nvSpPr>
        <p:spPr>
          <a:xfrm>
            <a:off x="1199457" y="4652936"/>
            <a:ext cx="10385945" cy="647476"/>
          </a:xfrm>
          <a:prstGeom prst="rect">
            <a:avLst/>
          </a:prstGeom>
          <a:noFill/>
        </p:spPr>
        <p:txBody>
          <a:bodyPr wrap="square" lIns="92487" tIns="46287" rIns="92487" bIns="46287">
            <a:spAutoFit/>
          </a:bodyPr>
          <a:lstStyle/>
          <a:p>
            <a:pPr algn="ctr" defTabSz="6827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3E0A00-C9CA-4BA0-B0D4-5A732AF002A7}"/>
              </a:ext>
            </a:extLst>
          </p:cNvPr>
          <p:cNvSpPr txBox="1"/>
          <p:nvPr/>
        </p:nvSpPr>
        <p:spPr>
          <a:xfrm>
            <a:off x="92943" y="3000903"/>
            <a:ext cx="10194879" cy="709031"/>
          </a:xfrm>
          <a:prstGeom prst="rect">
            <a:avLst/>
          </a:prstGeom>
          <a:noFill/>
        </p:spPr>
        <p:txBody>
          <a:bodyPr wrap="square" lIns="92487" tIns="46287" rIns="92487" bIns="46287">
            <a:spAutoFit/>
          </a:bodyPr>
          <a:lstStyle/>
          <a:p>
            <a:pPr algn="ctr" defTabSz="6827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YÊU THƯƠNG CON NGƯỜI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5414" y="-94919"/>
            <a:ext cx="10477573" cy="7415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solidFill>
                  <a:srgbClr val="FF0000"/>
                </a:solidFill>
                <a:latin typeface="HP001 5 hàng" pitchFamily="34" charset="-93"/>
              </a:rPr>
              <a:t>Thứ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4267" b="1" dirty="0" smtClean="0">
                <a:solidFill>
                  <a:srgbClr val="FF0000"/>
                </a:solidFill>
                <a:latin typeface="HP001 5 hàng" pitchFamily="34" charset="-93"/>
              </a:rPr>
              <a:t>4 </a:t>
            </a:r>
            <a:r>
              <a:rPr lang="en-US" sz="4267" b="1" dirty="0" err="1">
                <a:solidFill>
                  <a:srgbClr val="FF0000"/>
                </a:solidFill>
                <a:latin typeface="HP001 5 hàng" pitchFamily="34" charset="-93"/>
              </a:rPr>
              <a:t>ngày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4267" b="1" dirty="0" smtClean="0">
                <a:solidFill>
                  <a:srgbClr val="FF0000"/>
                </a:solidFill>
                <a:latin typeface="HP001 5 hàng" pitchFamily="34" charset="-93"/>
              </a:rPr>
              <a:t>12 </a:t>
            </a:r>
            <a:r>
              <a:rPr lang="en-US" sz="4267" b="1" dirty="0" err="1">
                <a:solidFill>
                  <a:srgbClr val="FF0000"/>
                </a:solidFill>
                <a:latin typeface="HP001 5 hàng" pitchFamily="34" charset="-93"/>
              </a:rPr>
              <a:t>tháng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4267" b="1" dirty="0" smtClean="0">
                <a:solidFill>
                  <a:srgbClr val="FF0000"/>
                </a:solidFill>
                <a:latin typeface="HP001 5 hàng" pitchFamily="34" charset="-93"/>
              </a:rPr>
              <a:t>10 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n</a:t>
            </a:r>
            <a:r>
              <a:rPr lang="vi-VN" sz="4267" b="1" dirty="0">
                <a:solidFill>
                  <a:srgbClr val="FF0000"/>
                </a:solidFill>
                <a:latin typeface="HP001 5 hàng" pitchFamily="34" charset="-93"/>
              </a:rPr>
              <a:t>ăm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 2022</a:t>
            </a:r>
            <a:endParaRPr lang="en-US" sz="3733" b="1" dirty="0">
              <a:solidFill>
                <a:srgbClr val="FF0000"/>
              </a:solidFill>
              <a:latin typeface="HP001 5 hàng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2001" y="1327997"/>
            <a:ext cx="6768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 KẾT NỐI TRI THỨC VỚI CUỘC SỐNG</a:t>
            </a:r>
            <a:endParaRPr lang="vi-VN" sz="24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0743" y="2014401"/>
            <a:ext cx="664028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BIẾT YÊU THƯƠNG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76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7257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4300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4300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HS chia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4300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SzPts val="1400"/>
              <a:buFont typeface="+mj-lt"/>
              <a:buAutoNum type="romanUcPeriod"/>
            </a:pPr>
            <a:endParaRPr lang="en-US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7147"/>
            <a:ext cx="2863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YÊU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 CẦN ĐẠT: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486321"/>
            <a:ext cx="6096000" cy="206659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ĐỒ DÙNG DẠY HỌC: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Ti vi.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SGK.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HOẠT ĐỘNG HỌC 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1615" lvl="0" fontAlgn="base">
              <a:lnSpc>
                <a:spcPct val="107000"/>
              </a:lnSpc>
              <a:tabLst>
                <a:tab pos="457200" algn="l"/>
                <a:tab pos="1428750" algn="l"/>
              </a:tabLst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>
              <a:lnSpc>
                <a:spcPct val="107000"/>
              </a:lnSpc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89883" y="5903893"/>
            <a:ext cx="39982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KHỞI  ĐỘNG: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8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10724" r="8185" b="48117"/>
          <a:stretch/>
        </p:blipFill>
        <p:spPr>
          <a:xfrm>
            <a:off x="-251990" y="316522"/>
            <a:ext cx="13031315" cy="635859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97826" y="4161692"/>
            <a:ext cx="3057525" cy="200025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HĐN2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63611" y="0"/>
            <a:ext cx="49853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KHÁM PHÁ- KẾT NỐI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t="52946" r="5533" b="31979"/>
          <a:stretch/>
        </p:blipFill>
        <p:spPr>
          <a:xfrm>
            <a:off x="-301083" y="-137450"/>
            <a:ext cx="12403873" cy="727423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937488" y="175846"/>
            <a:ext cx="3057525" cy="1535723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HĐCN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8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t="67958" r="9113" b="14777"/>
          <a:stretch/>
        </p:blipFill>
        <p:spPr>
          <a:xfrm>
            <a:off x="-313949" y="-11723"/>
            <a:ext cx="12645482" cy="68580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7458459" y="187570"/>
            <a:ext cx="3057525" cy="200025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HĐCL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85473" r="8495" b="7771"/>
          <a:stretch/>
        </p:blipFill>
        <p:spPr>
          <a:xfrm>
            <a:off x="-642195" y="3835738"/>
            <a:ext cx="8344257" cy="1073425"/>
          </a:xfrm>
          <a:prstGeom prst="rect">
            <a:avLst/>
          </a:prstGeom>
        </p:spPr>
      </p:pic>
      <p:sp>
        <p:nvSpPr>
          <p:cNvPr id="6" name="文本框 32"/>
          <p:cNvSpPr txBox="1"/>
          <p:nvPr/>
        </p:nvSpPr>
        <p:spPr>
          <a:xfrm>
            <a:off x="2407672" y="281354"/>
            <a:ext cx="4403435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CỦNG CỐ, DẶN </a:t>
            </a:r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DÒ:</a:t>
            </a:r>
          </a:p>
        </p:txBody>
      </p:sp>
    </p:spTree>
    <p:extLst>
      <p:ext uri="{BB962C8B-B14F-4D97-AF65-F5344CB8AC3E}">
        <p14:creationId xmlns:p14="http://schemas.microsoft.com/office/powerpoint/2010/main" val="15206629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257</Words>
  <Application>Microsoft Office PowerPoint</Application>
  <PresentationFormat>Widescreen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Microsoft YaHei</vt:lpstr>
      <vt:lpstr>宋体</vt:lpstr>
      <vt:lpstr>Arial</vt:lpstr>
      <vt:lpstr>Calibri</vt:lpstr>
      <vt:lpstr>Calibri Light</vt:lpstr>
      <vt:lpstr>HP001 5 hàng</vt:lpstr>
      <vt:lpstr>Times New Roman</vt:lpstr>
      <vt:lpstr>VNI-Avo</vt:lpstr>
      <vt:lpstr>1_Office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2022-10-03T15:03:43Z</dcterms:created>
  <dcterms:modified xsi:type="dcterms:W3CDTF">2022-10-09T12:50:22Z</dcterms:modified>
</cp:coreProperties>
</file>