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0D5E1-930F-48C3-A41E-313A5978CE9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9FD0-12E4-430A-B34D-9FC6D54B2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2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78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66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73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0972115126.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55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4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39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4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537A-E197-4C18-840D-26F2B1945C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B779-2EB7-41A5-86B8-3CD14882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A78FC3-7FF9-73FC-AE70-F57F0524C5E4}"/>
                  </a:ext>
                </a:extLst>
              </p:cNvPr>
              <p:cNvSpPr txBox="1"/>
              <p:nvPr/>
            </p:nvSpPr>
            <p:spPr>
              <a:xfrm>
                <a:off x="4223656" y="772886"/>
                <a:ext cx="407125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A78FC3-7FF9-73FC-AE70-F57F0524C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6" y="772886"/>
                <a:ext cx="4071257" cy="892552"/>
              </a:xfrm>
              <a:prstGeom prst="rect">
                <a:avLst/>
              </a:prstGeom>
              <a:blipFill>
                <a:blip r:embed="rId6"/>
                <a:stretch>
                  <a:fillRect l="-4641" b="-1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9F8D8-DBE9-A415-4082-8CA84AC309AD}"/>
                  </a:ext>
                </a:extLst>
              </p:cNvPr>
              <p:cNvSpPr txBox="1"/>
              <p:nvPr/>
            </p:nvSpPr>
            <p:spPr>
              <a:xfrm>
                <a:off x="4245427" y="2155372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9F8D8-DBE9-A415-4082-8CA84AC3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2155372"/>
                <a:ext cx="4071257" cy="927433"/>
              </a:xfrm>
              <a:prstGeom prst="rect">
                <a:avLst/>
              </a:prstGeom>
              <a:blipFill>
                <a:blip r:embed="rId7"/>
                <a:stretch>
                  <a:fillRect l="-449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02368-2161-4673-E1B5-3777386CBE89}"/>
                  </a:ext>
                </a:extLst>
              </p:cNvPr>
              <p:cNvSpPr txBox="1"/>
              <p:nvPr/>
            </p:nvSpPr>
            <p:spPr>
              <a:xfrm>
                <a:off x="4245427" y="3646714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02368-2161-4673-E1B5-3777386C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3646714"/>
                <a:ext cx="4071257" cy="927433"/>
              </a:xfrm>
              <a:prstGeom prst="rect">
                <a:avLst/>
              </a:prstGeom>
              <a:blipFill>
                <a:blip r:embed="rId8"/>
                <a:stretch>
                  <a:fillRect l="-4491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D77DD-2632-83C5-4AE6-5FC2A5D7744D}"/>
                  </a:ext>
                </a:extLst>
              </p:cNvPr>
              <p:cNvSpPr txBox="1"/>
              <p:nvPr/>
            </p:nvSpPr>
            <p:spPr>
              <a:xfrm>
                <a:off x="4245427" y="5192485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D77DD-2632-83C5-4AE6-5FC2A5D7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5192485"/>
                <a:ext cx="4071257" cy="927433"/>
              </a:xfrm>
              <a:prstGeom prst="rect">
                <a:avLst/>
              </a:prstGeom>
              <a:blipFill>
                <a:blip r:embed="rId9"/>
                <a:stretch>
                  <a:fillRect l="-449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97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32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2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7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384128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5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2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7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hỗn số thành phân số thập phân (theo mẫu).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8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261</Words>
  <Application>Microsoft Office PowerPoint</Application>
  <PresentationFormat>Widescreen</PresentationFormat>
  <Paragraphs>61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宋体</vt:lpstr>
      <vt:lpstr>#9Slide03 NguyenHa 01</vt:lpstr>
      <vt:lpstr>#9Slide07 Pattaya</vt:lpstr>
      <vt:lpstr>Arial</vt:lpstr>
      <vt:lpstr>Calibri</vt:lpstr>
      <vt:lpstr>Calibri Light</vt:lpstr>
      <vt:lpstr>Cambria</vt:lpstr>
      <vt:lpstr>Cambria Math</vt:lpstr>
      <vt:lpstr>等线</vt:lpstr>
      <vt:lpstr>Times New Roman</vt:lpstr>
      <vt:lpstr>雷盖体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Duyen</dc:creator>
  <cp:lastModifiedBy>My Duyen</cp:lastModifiedBy>
  <cp:revision>1</cp:revision>
  <dcterms:created xsi:type="dcterms:W3CDTF">2025-01-02T10:44:38Z</dcterms:created>
  <dcterms:modified xsi:type="dcterms:W3CDTF">2025-01-02T10:47:13Z</dcterms:modified>
</cp:coreProperties>
</file>