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84" r:id="rId2"/>
    <p:sldId id="256" r:id="rId3"/>
    <p:sldId id="267" r:id="rId4"/>
    <p:sldId id="258" r:id="rId5"/>
    <p:sldId id="259" r:id="rId6"/>
    <p:sldId id="260" r:id="rId7"/>
    <p:sldId id="268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C5772-F449-41A7-9413-1067B5F0BD31}" type="datetimeFigureOut">
              <a:rPr lang="en-US" smtClean="0"/>
              <a:t>05/01/2025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5C7D4-6518-4188-8325-7382B0271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0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189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05/01/2025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05/01/2025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05/01/2025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05/01/2025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05/01/2025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05/01/2025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05/01/2025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05/01/2025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05/01/2025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05/01/2025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05/01/2025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87164-2715-4353-8888-401FABA5989F}" type="datetimeFigureOut">
              <a:rPr lang="en-US" smtClean="0"/>
              <a:t>05/01/2025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9145905" cy="60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915" y="-63000"/>
            <a:ext cx="9648825" cy="490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095"/>
            <a:ext cx="9145905" cy="29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99426" y="3867445"/>
            <a:ext cx="1991963" cy="124667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29482" y="595634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2" y="4365105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êu đề 1"/>
          <p:cNvSpPr>
            <a:spLocks noGrp="1"/>
          </p:cNvSpPr>
          <p:nvPr/>
        </p:nvSpPr>
        <p:spPr>
          <a:xfrm>
            <a:off x="-335915" y="3208020"/>
            <a:ext cx="9546590" cy="1664970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ArchUp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14400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738872" y="2667001"/>
            <a:ext cx="7643128" cy="315721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LỚP 1 C</a:t>
            </a:r>
          </a:p>
          <a:p>
            <a:pPr algn="ctr" defTabSz="1622425">
              <a:defRPr/>
            </a:pP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21/11/2024.</a:t>
            </a:r>
          </a:p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GV: LÊ HIỀN NGA.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/>
          <p:cNvSpPr/>
          <p:nvPr/>
        </p:nvSpPr>
        <p:spPr>
          <a:xfrm>
            <a:off x="1447800" y="999811"/>
            <a:ext cx="5181600" cy="1143000"/>
          </a:xfrm>
          <a:prstGeom prst="ribb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05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.A – Đến Lớp Học Rất V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71800" y="467708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050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3649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514600" y="0"/>
            <a:ext cx="66294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6765" y="1623695"/>
            <a:ext cx="5619750" cy="389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-76200" y="1752600"/>
            <a:ext cx="2362200" cy="1828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Không học và làm bài đầy đủ em sẽ bị điểm kém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324600" y="1524000"/>
            <a:ext cx="2590800" cy="1752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Học và làm bài đầy đủ em sẽ được điểm tốt, được tuyên dương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2" grpId="0" animBg="1"/>
      <p:bldP spid="2" grpId="1" animBg="1"/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52800" cy="145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200400" y="0"/>
            <a:ext cx="5943600" cy="1905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8800"/>
            <a:ext cx="4953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3428" y="1981200"/>
            <a:ext cx="423057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0" y="5562600"/>
            <a:ext cx="8839200" cy="1295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25" y="1738630"/>
            <a:ext cx="673735" cy="673735"/>
          </a:xfrm>
          <a:prstGeom prst="rect">
            <a:avLst/>
          </a:prstGeom>
        </p:spPr>
      </p:pic>
      <p:pic>
        <p:nvPicPr>
          <p:cNvPr id="2" name="Content Placeholder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" y="2634615"/>
            <a:ext cx="673735" cy="673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9796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8805" y="1828800"/>
            <a:ext cx="6356350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3048000" y="228600"/>
            <a:ext cx="6096000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2590800"/>
            <a:ext cx="8305800" cy="1828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743201" cy="126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ular Callout 7"/>
          <p:cNvSpPr/>
          <p:nvPr/>
        </p:nvSpPr>
        <p:spPr>
          <a:xfrm>
            <a:off x="4038600" y="1219200"/>
            <a:ext cx="4800600" cy="1905000"/>
          </a:xfrm>
          <a:prstGeom prst="wedgeRoundRectCallout">
            <a:avLst>
              <a:gd name="adj1" fmla="val -70943"/>
              <a:gd name="adj2" fmla="val 7505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171700"/>
            <a:ext cx="2438400" cy="262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71800" y="2971800"/>
            <a:ext cx="2648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Củng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cố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168</Words>
  <Application>Microsoft Office PowerPoint</Application>
  <PresentationFormat>On-screen Show (4:3)</PresentationFormat>
  <Paragraphs>20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宋体</vt:lpstr>
      <vt:lpstr>Arial</vt:lpstr>
      <vt:lpstr>Calibri</vt:lpstr>
      <vt:lpstr>Segoe UI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INTEL</cp:lastModifiedBy>
  <cp:revision>12</cp:revision>
  <dcterms:created xsi:type="dcterms:W3CDTF">2020-08-27T03:05:00Z</dcterms:created>
  <dcterms:modified xsi:type="dcterms:W3CDTF">2025-01-05T12:05:38Z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