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87" r:id="rId3"/>
    <p:sldId id="389" r:id="rId4"/>
    <p:sldId id="388" r:id="rId5"/>
    <p:sldId id="386" r:id="rId6"/>
    <p:sldId id="385" r:id="rId7"/>
    <p:sldId id="384" r:id="rId8"/>
    <p:sldId id="383" r:id="rId9"/>
    <p:sldId id="390" r:id="rId10"/>
    <p:sldId id="391" r:id="rId11"/>
    <p:sldId id="380" r:id="rId12"/>
    <p:sldId id="379" r:id="rId13"/>
    <p:sldId id="3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TH Hứa Tạo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1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Nguyễn Văn Quang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tx1"/>
                </a:solidFill>
              </a:rPr>
              <a:t>Trò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gợi</a:t>
            </a:r>
            <a:r>
              <a:rPr lang="en-US" sz="2400" b="1" dirty="0" smtClean="0">
                <a:solidFill>
                  <a:schemeClr val="tx1"/>
                </a:solidFill>
              </a:rPr>
              <a:t> ý: </a:t>
            </a:r>
            <a:r>
              <a:rPr lang="en-US" sz="2400" dirty="0" err="1" smtClean="0">
                <a:solidFill>
                  <a:schemeClr val="tx1"/>
                </a:solidFill>
              </a:rPr>
              <a:t>Nét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ảo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Mục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đích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chemeClr val="tx1"/>
                </a:solidFill>
              </a:rPr>
              <a:t>HS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2400" dirty="0" err="1">
                <a:solidFill>
                  <a:schemeClr val="tx1"/>
                </a:solidFill>
              </a:rPr>
              <a:t>xé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dán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nặn</a:t>
            </a:r>
            <a:r>
              <a:rPr lang="en-US" sz="2400" dirty="0">
                <a:solidFill>
                  <a:schemeClr val="tx1"/>
                </a:solidFill>
              </a:rPr>
              <a:t>). GV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GV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xét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dương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 HS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kiến</a:t>
            </a:r>
            <a:r>
              <a:rPr lang="en-US" sz="2400" dirty="0">
                <a:solidFill>
                  <a:schemeClr val="tx1"/>
                </a:solidFill>
              </a:rPr>
              <a:t>. Qua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, GV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giúp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củng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yếu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5" y="304632"/>
            <a:ext cx="1255282" cy="11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9" y="1142017"/>
            <a:ext cx="8136420" cy="552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1" y="1840904"/>
            <a:ext cx="2697210" cy="3826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872" y="1840904"/>
            <a:ext cx="5713222" cy="38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5" y="656773"/>
            <a:ext cx="1270669" cy="121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914" y="1430404"/>
            <a:ext cx="7211431" cy="438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207" y="2092447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3619"/>
            <a:ext cx="4476903" cy="279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236" y="2803619"/>
            <a:ext cx="4526011" cy="30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15" y="785443"/>
            <a:ext cx="7840169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1" y="1427883"/>
            <a:ext cx="7975210" cy="20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56" y="3494287"/>
            <a:ext cx="5485678" cy="17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4" y="1011129"/>
            <a:ext cx="1093743" cy="1062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8" y="1591751"/>
            <a:ext cx="2883143" cy="481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04" y="2400405"/>
            <a:ext cx="8147239" cy="26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2383" y="5767691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rất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loại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nét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5" y="363057"/>
            <a:ext cx="4722771" cy="265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31" y="3232603"/>
            <a:ext cx="4105848" cy="228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23619" y="1793272"/>
            <a:ext cx="5386945" cy="25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3" y="414413"/>
            <a:ext cx="3365356" cy="519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93" y="3655348"/>
            <a:ext cx="3548869" cy="278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06" y="3719502"/>
            <a:ext cx="3573759" cy="2746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93" y="1430345"/>
            <a:ext cx="3548869" cy="199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07" y="933640"/>
            <a:ext cx="4125356" cy="2495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98354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2395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ngựa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14813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hổ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7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9" y="357347"/>
            <a:ext cx="3777821" cy="284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14" y="357347"/>
            <a:ext cx="4185589" cy="2847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52" y="3365929"/>
            <a:ext cx="3616194" cy="332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017" y="3365929"/>
            <a:ext cx="2893447" cy="3326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81" y="2853782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Lá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6389" y="28001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3043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4538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Ba </a:t>
            </a:r>
            <a:r>
              <a:rPr lang="en-US" sz="1600" b="1" dirty="0" err="1" smtClean="0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70764"/>
              </p:ext>
            </p:extLst>
          </p:nvPr>
        </p:nvGraphicFramePr>
        <p:xfrm>
          <a:off x="1039660" y="1397001"/>
          <a:ext cx="697699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998">
                  <a:extLst>
                    <a:ext uri="{9D8B030D-6E8A-4147-A177-3AD203B41FA5}">
                      <a16:colId xmlns:a16="http://schemas.microsoft.com/office/drawing/2014/main" xmlns="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trên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Hãy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sát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nhớ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đồ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, con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nhà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xung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87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83" y="1854712"/>
            <a:ext cx="2619741" cy="178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3" y="4262709"/>
            <a:ext cx="2658769" cy="18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522" y="1372712"/>
            <a:ext cx="2505425" cy="176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993" y="4262709"/>
            <a:ext cx="2572843" cy="175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1" y="3257990"/>
            <a:ext cx="2743583" cy="1505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9287" y="370209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419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giấy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7353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đất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9493" y="313508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493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450" y="1788755"/>
            <a:ext cx="549669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9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</TotalTime>
  <Words>254</Words>
  <Application>Microsoft Office PowerPoint</Application>
  <PresentationFormat>On-screen Show (4:3)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124</cp:revision>
  <dcterms:created xsi:type="dcterms:W3CDTF">2021-01-29T04:19:07Z</dcterms:created>
  <dcterms:modified xsi:type="dcterms:W3CDTF">2025-01-07T04:13:38Z</dcterms:modified>
</cp:coreProperties>
</file>