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8" r:id="rId2"/>
    <p:sldId id="420" r:id="rId3"/>
    <p:sldId id="421" r:id="rId4"/>
    <p:sldId id="392" r:id="rId5"/>
    <p:sldId id="422" r:id="rId6"/>
    <p:sldId id="403" r:id="rId7"/>
    <p:sldId id="423" r:id="rId8"/>
    <p:sldId id="409" r:id="rId9"/>
    <p:sldId id="410" r:id="rId10"/>
    <p:sldId id="404" r:id="rId11"/>
    <p:sldId id="406" r:id="rId12"/>
    <p:sldId id="405" r:id="rId13"/>
    <p:sldId id="413" r:id="rId14"/>
    <p:sldId id="400" r:id="rId15"/>
    <p:sldId id="429" r:id="rId16"/>
    <p:sldId id="425" r:id="rId17"/>
    <p:sldId id="426" r:id="rId18"/>
    <p:sldId id="417" r:id="rId19"/>
    <p:sldId id="424" r:id="rId20"/>
    <p:sldId id="428" r:id="rId21"/>
  </p:sldIdLst>
  <p:sldSz cx="9144000" cy="5143500" type="screen16x9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3300"/>
    <a:srgbClr val="0000CC"/>
    <a:srgbClr val="FFFFCC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8" d="100"/>
          <a:sy n="98" d="100"/>
        </p:scale>
        <p:origin x="558" y="84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A5175-D432-4FE8-940C-68C174D949DF}" type="datetimeFigureOut">
              <a:rPr lang="en-US" smtClean="0"/>
              <a:t>07/01/2025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6CF1F9-DE08-47AE-974B-B7A2EBF49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77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F1F9-DE08-47AE-974B-B7A2EBF49F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35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F1F9-DE08-47AE-974B-B7A2EBF49F9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53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F1F9-DE08-47AE-974B-B7A2EBF49F9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55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F1F9-DE08-47AE-974B-B7A2EBF49F9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72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F1F9-DE08-47AE-974B-B7A2EBF49F9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44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F1F9-DE08-47AE-974B-B7A2EBF49F9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60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F1F9-DE08-47AE-974B-B7A2EBF49F9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48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F1F9-DE08-47AE-974B-B7A2EBF49F9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939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F1F9-DE08-47AE-974B-B7A2EBF49F9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425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F1F9-DE08-47AE-974B-B7A2EBF49F9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228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F1F9-DE08-47AE-974B-B7A2EBF49F9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25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F1F9-DE08-47AE-974B-B7A2EBF49F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91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F1F9-DE08-47AE-974B-B7A2EBF49F9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17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F1F9-DE08-47AE-974B-B7A2EBF49F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24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F1F9-DE08-47AE-974B-B7A2EBF49F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7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F1F9-DE08-47AE-974B-B7A2EBF49F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81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F1F9-DE08-47AE-974B-B7A2EBF49F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25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F1F9-DE08-47AE-974B-B7A2EBF49F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45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F1F9-DE08-47AE-974B-B7A2EBF49F9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66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F1F9-DE08-47AE-974B-B7A2EBF49F9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86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07/01/2025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07/01/2025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07/01/2025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07/01/2025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07/01/2025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07/01/2025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07/01/2025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07/01/2025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07/01/2025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07/01/2025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07/01/2025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07/01/2025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8.png"/><Relationship Id="rId4" Type="http://schemas.openxmlformats.org/officeDocument/2006/relationships/image" Target="../media/image1.jpg"/><Relationship Id="rId9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.jp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video" Target="../media/media1.mp4"/><Relationship Id="rId7" Type="http://schemas.openxmlformats.org/officeDocument/2006/relationships/image" Target="../media/image29.png"/><Relationship Id="rId2" Type="http://schemas.microsoft.com/office/2007/relationships/media" Target="../media/media1.mp4"/><Relationship Id="rId1" Type="http://schemas.openxmlformats.org/officeDocument/2006/relationships/tags" Target="../tags/tag15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34.png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notesSlide" Target="../notesSlides/notesSlide18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9.jpg"/><Relationship Id="rId4" Type="http://schemas.openxmlformats.org/officeDocument/2006/relationships/image" Target="../media/image1.jpg"/><Relationship Id="rId9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4.png"/><Relationship Id="rId5" Type="http://schemas.openxmlformats.org/officeDocument/2006/relationships/image" Target="../media/image40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41.gif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7" y="0"/>
            <a:ext cx="9151247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5848" y="367393"/>
            <a:ext cx="6607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rgbClr val="002060"/>
              </a:solidFill>
              <a:latin typeface="UTM Marlboro" pitchFamily="18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UTM Marlboro" pitchFamily="18" charset="0"/>
              </a:rPr>
              <a:t>TRƯỜNG TIỂU </a:t>
            </a:r>
            <a:r>
              <a:rPr lang="en-US" sz="3200" dirty="0" smtClean="0">
                <a:solidFill>
                  <a:srgbClr val="002060"/>
                </a:solidFill>
                <a:latin typeface="UTM Marlboro" pitchFamily="18" charset="0"/>
              </a:rPr>
              <a:t>HỌC</a:t>
            </a:r>
            <a:r>
              <a:rPr lang="vi-VN" sz="3200" dirty="0" smtClean="0">
                <a:solidFill>
                  <a:srgbClr val="002060"/>
                </a:solidFill>
                <a:latin typeface="UTM Marlboro" pitchFamily="18" charset="0"/>
              </a:rPr>
              <a:t> HỨA TẠO</a:t>
            </a:r>
            <a:endParaRPr lang="en-US" sz="3200" dirty="0">
              <a:solidFill>
                <a:srgbClr val="002060"/>
              </a:solidFill>
              <a:latin typeface="UTM Marlbor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2364" y="1871003"/>
            <a:ext cx="7033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6600"/>
                </a:solidFill>
                <a:latin typeface="UTM Marlboro" pitchFamily="18" charset="0"/>
              </a:rPr>
              <a:t>MÔN : MĨ THU</a:t>
            </a:r>
            <a:r>
              <a:rPr lang="vi-VN" sz="5400" dirty="0">
                <a:solidFill>
                  <a:srgbClr val="006600"/>
                </a:solidFill>
                <a:latin typeface="UTM Marlboro" pitchFamily="18" charset="0"/>
              </a:rPr>
              <a:t>Ậ</a:t>
            </a:r>
            <a:r>
              <a:rPr lang="en-US" sz="5400" dirty="0">
                <a:solidFill>
                  <a:srgbClr val="006600"/>
                </a:solidFill>
                <a:latin typeface="UTM Marlboro" pitchFamily="18" charset="0"/>
              </a:rPr>
              <a:t>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9275" y="2686050"/>
            <a:ext cx="7347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C00000"/>
                </a:solidFill>
                <a:latin typeface="UTM Fleur" pitchFamily="18" charset="0"/>
              </a:rPr>
              <a:t>Giáo</a:t>
            </a:r>
            <a:r>
              <a:rPr lang="en-US" sz="4800" dirty="0">
                <a:solidFill>
                  <a:srgbClr val="C00000"/>
                </a:solidFill>
                <a:latin typeface="UTM Fleur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UTM Fleur" pitchFamily="18" charset="0"/>
              </a:rPr>
              <a:t>viên</a:t>
            </a:r>
            <a:r>
              <a:rPr lang="en-US" sz="4800" dirty="0">
                <a:solidFill>
                  <a:srgbClr val="C00000"/>
                </a:solidFill>
                <a:latin typeface="UTM Fleur" pitchFamily="18" charset="0"/>
              </a:rPr>
              <a:t>:</a:t>
            </a:r>
            <a:r>
              <a:rPr lang="vi-VN" sz="4800" dirty="0">
                <a:solidFill>
                  <a:srgbClr val="C00000"/>
                </a:solidFill>
                <a:latin typeface="UTM Fleur" pitchFamily="18" charset="0"/>
              </a:rPr>
              <a:t> </a:t>
            </a:r>
            <a:r>
              <a:rPr lang="vi-VN" sz="4800" dirty="0" smtClean="0">
                <a:solidFill>
                  <a:srgbClr val="C00000"/>
                </a:solidFill>
                <a:latin typeface="UTM Fleur" pitchFamily="18" charset="0"/>
              </a:rPr>
              <a:t>Nguyễn Văn Quang</a:t>
            </a:r>
            <a:endParaRPr lang="en-US" sz="4800" dirty="0">
              <a:solidFill>
                <a:srgbClr val="C00000"/>
              </a:solidFill>
              <a:latin typeface="UTM Fleur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2"/>
    </mc:Choice>
    <mc:Fallback xmlns="">
      <p:transition spd="slow" advTm="927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" y="0"/>
            <a:ext cx="9151247" cy="5143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825212" y="238300"/>
            <a:ext cx="5639169" cy="891195"/>
            <a:chOff x="1625981" y="682434"/>
            <a:chExt cx="3335477" cy="8911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30594" r="6826" b="37566"/>
            <a:stretch/>
          </p:blipFill>
          <p:spPr>
            <a:xfrm>
              <a:off x="1625981" y="682434"/>
              <a:ext cx="3335477" cy="89119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956365" y="847558"/>
              <a:ext cx="27516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00CC"/>
                  </a:solidFill>
                  <a:latin typeface="UTM Marlboro" pitchFamily="18" charset="0"/>
                </a:rPr>
                <a:t>Quan sát vật có dạng hình vuông. 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3340091" y="1338943"/>
            <a:ext cx="2492828" cy="2492828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-192323" y="4019718"/>
            <a:ext cx="9557656" cy="891195"/>
            <a:chOff x="1591790" y="-208761"/>
            <a:chExt cx="3335477" cy="89119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30594" r="6826" b="37566"/>
            <a:stretch/>
          </p:blipFill>
          <p:spPr>
            <a:xfrm>
              <a:off x="1591790" y="-208761"/>
              <a:ext cx="3335477" cy="89119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925974" y="-23300"/>
              <a:ext cx="27516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C00000"/>
                  </a:solidFill>
                  <a:latin typeface="UTM Marlboro" pitchFamily="18" charset="0"/>
                </a:rPr>
                <a:t>Từ hình vuông, hình chữ nhật em liên tưởng đến vật gì?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97" b="80127" l="1954" r="992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8" t="4339" r="1170" b="19259"/>
          <a:stretch/>
        </p:blipFill>
        <p:spPr>
          <a:xfrm>
            <a:off x="151100" y="-107087"/>
            <a:ext cx="2674112" cy="17577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535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932">
        <p14:reveal/>
      </p:transition>
    </mc:Choice>
    <mc:Fallback xmlns="">
      <p:transition spd="slow" advTm="69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9367" y="3213828"/>
            <a:ext cx="4525006" cy="1507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378" y="1186903"/>
            <a:ext cx="2654177" cy="1730783"/>
          </a:xfrm>
          <a:prstGeom prst="rect">
            <a:avLst/>
          </a:prstGeom>
        </p:spPr>
      </p:pic>
      <p:pic>
        <p:nvPicPr>
          <p:cNvPr id="7" name="Picture 2" descr="Bài 02: Tạo vùng chọn - ten toi cod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8" b="4396"/>
          <a:stretch/>
        </p:blipFill>
        <p:spPr bwMode="auto">
          <a:xfrm>
            <a:off x="516152" y="1125023"/>
            <a:ext cx="1797187" cy="185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quà tặng quảng cáo chuyên nghiệp-xưởng sản xuất đồng hồ treo tườ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074" y="1119097"/>
            <a:ext cx="1827548" cy="182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Khăn thêu Cúc Hoạ Mi (khăn mùi xoa, khăn tay) | Shopee Việt Na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276" y="3020588"/>
            <a:ext cx="2122912" cy="212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56246" y="124364"/>
            <a:ext cx="8306244" cy="891195"/>
            <a:chOff x="1239473" y="662973"/>
            <a:chExt cx="3335477" cy="89119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30594" r="6826" b="37566"/>
            <a:stretch/>
          </p:blipFill>
          <p:spPr>
            <a:xfrm>
              <a:off x="1239473" y="662973"/>
              <a:ext cx="3335477" cy="89119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531382" y="816181"/>
              <a:ext cx="27516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00CC"/>
                  </a:solidFill>
                  <a:latin typeface="UTM Marlboro" pitchFamily="18" charset="0"/>
                </a:rPr>
                <a:t>Gợi ý một số vật có dạng hình vuông, hình chữ nhật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0332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268">
        <p:checker/>
      </p:transition>
    </mc:Choice>
    <mc:Fallback xmlns="">
      <p:transition spd="slow" advTm="2268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5143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982686" y="131951"/>
            <a:ext cx="5791200" cy="958044"/>
            <a:chOff x="1625981" y="682434"/>
            <a:chExt cx="3335477" cy="8911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30594" r="6826" b="37566"/>
            <a:stretch/>
          </p:blipFill>
          <p:spPr>
            <a:xfrm>
              <a:off x="1625981" y="682434"/>
              <a:ext cx="3335477" cy="89119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956365" y="847558"/>
              <a:ext cx="2751658" cy="543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00CC"/>
                  </a:solidFill>
                  <a:latin typeface="UTM Marlboro" pitchFamily="18" charset="0"/>
                </a:rPr>
                <a:t>Quan sát vật có dạng hình tròn</a:t>
              </a:r>
            </a:p>
          </p:txBody>
        </p:sp>
      </p:grpSp>
      <p:sp>
        <p:nvSpPr>
          <p:cNvPr id="9" name="Oval 8"/>
          <p:cNvSpPr/>
          <p:nvPr/>
        </p:nvSpPr>
        <p:spPr>
          <a:xfrm>
            <a:off x="3352800" y="1439747"/>
            <a:ext cx="2525486" cy="25254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230089" y="4030196"/>
            <a:ext cx="6749142" cy="891195"/>
            <a:chOff x="1633623" y="-230533"/>
            <a:chExt cx="2357884" cy="89119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30594" r="6826" b="37566"/>
            <a:stretch/>
          </p:blipFill>
          <p:spPr>
            <a:xfrm>
              <a:off x="1633623" y="-230533"/>
              <a:ext cx="2357884" cy="89119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843395" y="-55552"/>
              <a:ext cx="18907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UTM Marlboro" pitchFamily="18" charset="0"/>
                </a:rPr>
                <a:t>Từ hình tròn em liên tưởng đến vật gì?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97" b="80127" l="1954" r="992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8" t="4339" r="1170" b="19259"/>
          <a:stretch/>
        </p:blipFill>
        <p:spPr>
          <a:xfrm>
            <a:off x="151100" y="-107087"/>
            <a:ext cx="2674112" cy="17577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7375287"/>
      </p:ext>
    </p:extLst>
  </p:cSld>
  <p:clrMapOvr>
    <a:masterClrMapping/>
  </p:clrMapOvr>
  <p:transition spd="slow" advTm="1302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1247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0535" y="1035019"/>
            <a:ext cx="2524386" cy="1610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9262" y="2851536"/>
            <a:ext cx="2095792" cy="211484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647146" y="143824"/>
            <a:ext cx="5965815" cy="891195"/>
            <a:chOff x="1625981" y="682434"/>
            <a:chExt cx="3335477" cy="8911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30594" r="6826" b="37566"/>
            <a:stretch/>
          </p:blipFill>
          <p:spPr>
            <a:xfrm>
              <a:off x="1625981" y="682434"/>
              <a:ext cx="3335477" cy="89119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956365" y="847558"/>
              <a:ext cx="27516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00CC"/>
                  </a:solidFill>
                  <a:latin typeface="UTM Marlboro" pitchFamily="18" charset="0"/>
                </a:rPr>
                <a:t>Gợi ý một số vật có dạng hình tròn</a:t>
              </a:r>
            </a:p>
          </p:txBody>
        </p:sp>
      </p:grpSp>
      <p:pic>
        <p:nvPicPr>
          <p:cNvPr id="15" name="Picture 7" descr="Banh sinh nha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22" y="1765834"/>
            <a:ext cx="2644648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hao bơi tròn Bestway 360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3" y="1588717"/>
            <a:ext cx="2497360" cy="249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69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441">
        <p14:glitter pattern="hexagon"/>
      </p:transition>
    </mc:Choice>
    <mc:Fallback xmlns="">
      <p:transition spd="slow" advTm="441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51435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25490" y="-55517"/>
            <a:ext cx="6500264" cy="1254728"/>
            <a:chOff x="1625981" y="682434"/>
            <a:chExt cx="3335477" cy="11671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30594" r="6826" b="37566"/>
            <a:stretch/>
          </p:blipFill>
          <p:spPr>
            <a:xfrm>
              <a:off x="1625981" y="682434"/>
              <a:ext cx="3335477" cy="89119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918745" y="847558"/>
              <a:ext cx="2751658" cy="1002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00CC"/>
                  </a:solidFill>
                  <a:latin typeface="UTM Marlboro" pitchFamily="18" charset="0"/>
                </a:rPr>
                <a:t>Cách vẽ hình và màu vào hình cơ bản</a:t>
              </a:r>
            </a:p>
          </p:txBody>
        </p:sp>
      </p:grpSp>
      <p:pic>
        <p:nvPicPr>
          <p:cNvPr id="3" name="hinh co ban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81889" y="815441"/>
            <a:ext cx="6387466" cy="4250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6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8272">
        <p14:shred/>
      </p:transition>
    </mc:Choice>
    <mc:Fallback xmlns="">
      <p:transition spd="slow" advTm="782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283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8043" r="5555" b="12592"/>
          <a:stretch/>
        </p:blipFill>
        <p:spPr>
          <a:xfrm>
            <a:off x="1393372" y="25664"/>
            <a:ext cx="7953818" cy="51435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3228" y="2017751"/>
            <a:ext cx="44631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002060"/>
                </a:solidFill>
                <a:latin typeface="UTM Azuki" pitchFamily="18" charset="0"/>
              </a:rPr>
              <a:t>THỂ HIỆN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765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">
        <p14:prism/>
      </p:transition>
    </mc:Choice>
    <mc:Fallback xmlns="">
      <p:transition spd="slow" advTm="1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51435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28043" y="160064"/>
            <a:ext cx="4453751" cy="958044"/>
            <a:chOff x="1625981" y="682434"/>
            <a:chExt cx="3335477" cy="89119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30594" r="6826" b="37566"/>
            <a:stretch/>
          </p:blipFill>
          <p:spPr>
            <a:xfrm>
              <a:off x="1625981" y="682434"/>
              <a:ext cx="3335477" cy="89119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918745" y="847558"/>
              <a:ext cx="2751658" cy="543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00CC"/>
                  </a:solidFill>
                  <a:latin typeface="UTM Marlboro" pitchFamily="18" charset="0"/>
                </a:rPr>
                <a:t>THỂ HIỆN</a:t>
              </a:r>
            </a:p>
          </p:txBody>
        </p:sp>
      </p:grp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8" b="13277"/>
          <a:stretch/>
        </p:blipFill>
        <p:spPr bwMode="auto">
          <a:xfrm>
            <a:off x="239466" y="1414139"/>
            <a:ext cx="8630904" cy="136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9698" y="2779590"/>
            <a:ext cx="4150440" cy="21368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73493" y="1118108"/>
            <a:ext cx="1404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3300"/>
                </a:solidFill>
                <a:latin typeface="UTM Marlboro" pitchFamily="18" charset="0"/>
              </a:rPr>
              <a:t>CÁCH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395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">
        <p14:flip dir="r"/>
      </p:transition>
    </mc:Choice>
    <mc:Fallback xmlns="">
      <p:transition spd="slow" advTm="1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8961" y="337574"/>
            <a:ext cx="3674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CC"/>
                </a:solidFill>
                <a:latin typeface="UTM Marlboro" pitchFamily="18" charset="0"/>
              </a:rPr>
              <a:t>THỂ HIỆN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32" y="1608591"/>
            <a:ext cx="8411254" cy="231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73493" y="1118108"/>
            <a:ext cx="1404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3300"/>
                </a:solidFill>
                <a:latin typeface="UTM Marlboro" pitchFamily="18" charset="0"/>
              </a:rPr>
              <a:t>CÁCH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857083"/>
      </p:ext>
    </p:extLst>
  </p:cSld>
  <p:clrMapOvr>
    <a:masterClrMapping/>
  </p:clrMapOvr>
  <p:transition spd="slow" advTm="1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51435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886104" y="119645"/>
            <a:ext cx="5379036" cy="958044"/>
            <a:chOff x="1625981" y="682434"/>
            <a:chExt cx="3335477" cy="8911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30594" r="6826" b="37566"/>
            <a:stretch/>
          </p:blipFill>
          <p:spPr>
            <a:xfrm>
              <a:off x="1625981" y="682434"/>
              <a:ext cx="3335477" cy="89119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918745" y="847558"/>
              <a:ext cx="2751658" cy="543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00CC"/>
                  </a:solidFill>
                  <a:latin typeface="UTM Marlboro" pitchFamily="18" charset="0"/>
                </a:rPr>
                <a:t>Sản phẩm tham khảo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93802" y="1152246"/>
            <a:ext cx="7702246" cy="3478887"/>
            <a:chOff x="893802" y="1152246"/>
            <a:chExt cx="7702246" cy="34788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28" b="89986" l="7708" r="9364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6632" y="1262751"/>
              <a:ext cx="4569416" cy="332710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51" t="2963" b="15555"/>
            <a:stretch/>
          </p:blipFill>
          <p:spPr>
            <a:xfrm>
              <a:off x="893802" y="1152246"/>
              <a:ext cx="2928869" cy="347888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270798" y="1143175"/>
            <a:ext cx="6741236" cy="3893455"/>
            <a:chOff x="1270798" y="1143175"/>
            <a:chExt cx="6741236" cy="389345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70" t="2326" r="7744" b="12457"/>
            <a:stretch/>
          </p:blipFill>
          <p:spPr>
            <a:xfrm>
              <a:off x="1270798" y="1143175"/>
              <a:ext cx="2755834" cy="389345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49" t="7408" b="17672"/>
            <a:stretch/>
          </p:blipFill>
          <p:spPr>
            <a:xfrm>
              <a:off x="4610646" y="1172201"/>
              <a:ext cx="3401388" cy="385354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649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5143500"/>
          </a:xfrm>
          <a:prstGeom prst="rect">
            <a:avLst/>
          </a:prstGeom>
        </p:spPr>
      </p:pic>
      <p:sp>
        <p:nvSpPr>
          <p:cNvPr id="5" name="ISPRING_QUIZ_SHAPE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SPRING_QUIZ_SHAPE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5440" y="1388745"/>
            <a:ext cx="5918200" cy="33274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7" name="ISPRING_QUIZ_SHAPE2"/>
          <p:cNvSpPr txBox="1"/>
          <p:nvPr/>
        </p:nvSpPr>
        <p:spPr>
          <a:xfrm>
            <a:off x="548640" y="30861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Câu hỏi kiểm tra</a:t>
            </a:r>
          </a:p>
        </p:txBody>
      </p:sp>
      <p:pic>
        <p:nvPicPr>
          <p:cNvPr id="8" name="ISPRING_QUIZ_SHAPE3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0080" y="37973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9" name="ISPRING_QUIZ_SHAPE4"/>
          <p:cNvSpPr txBox="1"/>
          <p:nvPr/>
        </p:nvSpPr>
        <p:spPr>
          <a:xfrm>
            <a:off x="548640" y="822960"/>
            <a:ext cx="8046720" cy="76944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>
                <a:solidFill>
                  <a:srgbClr val="343944"/>
                </a:solidFill>
                <a:effectLst/>
                <a:latin typeface="Segoe UI"/>
              </a:rPr>
              <a:t>Chọn đối tượng này và nhấp vào
nút "Chèn bài tập"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397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">
        <p:circle/>
      </p:transition>
    </mc:Choice>
    <mc:Fallback xmlns="">
      <p:transition spd="slow" advTm="1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8043" r="5555" b="12592"/>
          <a:stretch/>
        </p:blipFill>
        <p:spPr>
          <a:xfrm>
            <a:off x="1393372" y="25664"/>
            <a:ext cx="7953818" cy="5143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83228" y="2017751"/>
            <a:ext cx="4463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002060"/>
                </a:solidFill>
                <a:latin typeface="UTM Azuki" pitchFamily="18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777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752">
        <p14:gallery dir="l"/>
      </p:transition>
    </mc:Choice>
    <mc:Fallback xmlns="">
      <p:transition spd="slow" advTm="3752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6171" y="1524000"/>
            <a:ext cx="6716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UTM Charlemagne" pitchFamily="18" charset="0"/>
              </a:rPr>
              <a:t>CẢM ƠN CÁC EM ĐÃ LẮNG NGHE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238" y="3169860"/>
            <a:ext cx="1743075" cy="10796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736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">
        <p14:prism isContent="1"/>
      </p:transition>
    </mc:Choice>
    <mc:Fallback xmlns="">
      <p:transition spd="slow" advTm="1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5440" y="1388745"/>
            <a:ext cx="5918200" cy="33274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548640" y="30861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Câu hỏi kiểm tra</a:t>
            </a: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0080" y="37973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548640" y="822960"/>
            <a:ext cx="8046720" cy="76944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>
                <a:solidFill>
                  <a:srgbClr val="343944"/>
                </a:solidFill>
                <a:effectLst/>
                <a:latin typeface="Segoe UI"/>
              </a:rPr>
              <a:t>Chọn đối tượng này và nhấp vào
nút "Chèn bài tập"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137066"/>
      </p:ext>
    </p:extLst>
  </p:cSld>
  <p:clrMapOvr>
    <a:masterClrMapping/>
  </p:clrMapOvr>
  <p:transition spd="slow" advTm="2859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5684" y="1747156"/>
            <a:ext cx="8265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C00000"/>
                </a:solidFill>
                <a:latin typeface="UTM Colossalis" pitchFamily="18" charset="0"/>
              </a:rPr>
              <a:t>CHỦ ĐỀ 4</a:t>
            </a:r>
          </a:p>
          <a:p>
            <a:pPr algn="ctr"/>
            <a:r>
              <a:rPr lang="en-US" sz="3600">
                <a:solidFill>
                  <a:srgbClr val="C00000"/>
                </a:solidFill>
                <a:latin typeface="UTM Colossalis" pitchFamily="18" charset="0"/>
              </a:rPr>
              <a:t>SÁNG TẠO TỪ NHỮNG HÌNH CƠ BẢN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36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2899">
        <p14:prism/>
      </p:transition>
    </mc:Choice>
    <mc:Fallback xmlns="">
      <p:transition spd="slow" advTm="128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7" y="0"/>
            <a:ext cx="9151247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8043" r="5555" b="12592"/>
          <a:stretch/>
        </p:blipFill>
        <p:spPr>
          <a:xfrm>
            <a:off x="1393372" y="25664"/>
            <a:ext cx="7953818" cy="51435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53340" y="2110085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  <a:latin typeface="UTM Eremitage" pitchFamily="18" charset="0"/>
              </a:rPr>
              <a:t>KHÁM PHÁ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65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445">
        <p14:ripple/>
      </p:transition>
    </mc:Choice>
    <mc:Fallback xmlns="">
      <p:transition spd="slow" advTm="3445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58" y="186802"/>
            <a:ext cx="2082089" cy="138682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15805" y="1850570"/>
            <a:ext cx="1536251" cy="149764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0" name="Isosceles Triangle 9"/>
          <p:cNvSpPr/>
          <p:nvPr/>
        </p:nvSpPr>
        <p:spPr>
          <a:xfrm>
            <a:off x="3728354" y="1828798"/>
            <a:ext cx="1926771" cy="1497650"/>
          </a:xfrm>
          <a:prstGeom prst="triangl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238493" y="1724284"/>
            <a:ext cx="1741726" cy="164967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238493" y="3428093"/>
            <a:ext cx="1831004" cy="641729"/>
            <a:chOff x="1168428" y="3516086"/>
            <a:chExt cx="1831004" cy="64172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6" t="29758" r="7460" b="37499"/>
            <a:stretch/>
          </p:blipFill>
          <p:spPr>
            <a:xfrm>
              <a:off x="1168428" y="3516086"/>
              <a:ext cx="1831004" cy="64172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315805" y="3635827"/>
              <a:ext cx="15362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3300"/>
                  </a:solidFill>
                  <a:latin typeface="UTM Marlboro" pitchFamily="18" charset="0"/>
                </a:rPr>
                <a:t>Hình tròn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654490" y="3455762"/>
            <a:ext cx="2019979" cy="641729"/>
            <a:chOff x="1046681" y="3516086"/>
            <a:chExt cx="2019979" cy="64172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6" t="29758" r="7460" b="37499"/>
            <a:stretch/>
          </p:blipFill>
          <p:spPr>
            <a:xfrm>
              <a:off x="1168428" y="3516086"/>
              <a:ext cx="1831004" cy="64172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046681" y="3614054"/>
              <a:ext cx="20199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3300"/>
                  </a:solidFill>
                  <a:latin typeface="UTM Marlboro" pitchFamily="18" charset="0"/>
                </a:rPr>
                <a:t>Hình tam giác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84337" y="3457801"/>
            <a:ext cx="1831004" cy="641729"/>
            <a:chOff x="1168428" y="3516086"/>
            <a:chExt cx="1831004" cy="64172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6" t="29758" r="7460" b="37499"/>
            <a:stretch/>
          </p:blipFill>
          <p:spPr>
            <a:xfrm>
              <a:off x="1168428" y="3516086"/>
              <a:ext cx="1831004" cy="641729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15805" y="3635827"/>
              <a:ext cx="15362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3300"/>
                  </a:solidFill>
                  <a:latin typeface="UTM Marlboro" pitchFamily="18" charset="0"/>
                </a:rPr>
                <a:t>Hình vuông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351" y="4178420"/>
            <a:ext cx="9105896" cy="891195"/>
            <a:chOff x="45351" y="4178420"/>
            <a:chExt cx="9105896" cy="89119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30594" r="6826" b="37566"/>
            <a:stretch/>
          </p:blipFill>
          <p:spPr>
            <a:xfrm>
              <a:off x="45351" y="4178420"/>
              <a:ext cx="9105896" cy="89119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73527" y="4325924"/>
              <a:ext cx="8632372" cy="5961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UTM Marlboro" pitchFamily="18" charset="0"/>
                </a:rPr>
                <a:t>Ngoài</a:t>
              </a:r>
              <a:r>
                <a:rPr lang="en-US" sz="2800" b="1" dirty="0">
                  <a:solidFill>
                    <a:srgbClr val="002060"/>
                  </a:solidFill>
                  <a:latin typeface="UTM Marlbor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Marlboro" pitchFamily="18" charset="0"/>
                </a:rPr>
                <a:t>những</a:t>
              </a:r>
              <a:r>
                <a:rPr lang="en-US" sz="2800" b="1" dirty="0">
                  <a:solidFill>
                    <a:srgbClr val="002060"/>
                  </a:solidFill>
                  <a:latin typeface="UTM Marlbor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Marlboro" pitchFamily="18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UTM Marlbor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Marlboro" pitchFamily="18" charset="0"/>
                </a:rPr>
                <a:t>cơ</a:t>
              </a:r>
              <a:r>
                <a:rPr lang="en-US" sz="2800" b="1" dirty="0">
                  <a:solidFill>
                    <a:srgbClr val="002060"/>
                  </a:solidFill>
                  <a:latin typeface="UTM Marlbor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Marlboro" pitchFamily="18" charset="0"/>
                </a:rPr>
                <a:t>bản</a:t>
              </a:r>
              <a:r>
                <a:rPr lang="en-US" sz="2800" b="1" dirty="0">
                  <a:solidFill>
                    <a:srgbClr val="002060"/>
                  </a:solidFill>
                  <a:latin typeface="UTM Marlbor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Marlboro" pitchFamily="18" charset="0"/>
                </a:rPr>
                <a:t>này</a:t>
              </a:r>
              <a:r>
                <a:rPr lang="en-US" sz="2800" b="1" dirty="0">
                  <a:solidFill>
                    <a:srgbClr val="002060"/>
                  </a:solidFill>
                  <a:latin typeface="UTM Marlboro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UTM Marlboro" pitchFamily="18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UTM Marlbor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Marlboro" pitchFamily="18" charset="0"/>
                </a:rPr>
                <a:t>còn</a:t>
              </a:r>
              <a:r>
                <a:rPr lang="en-US" sz="2800" b="1" dirty="0">
                  <a:solidFill>
                    <a:srgbClr val="002060"/>
                  </a:solidFill>
                  <a:latin typeface="UTM Marlbor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Marlboro" pitchFamily="18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UTM Marlbor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Marlboro" pitchFamily="18" charset="0"/>
                </a:rPr>
                <a:t>đến</a:t>
              </a:r>
              <a:r>
                <a:rPr lang="en-US" sz="2800" b="1" dirty="0">
                  <a:solidFill>
                    <a:srgbClr val="002060"/>
                  </a:solidFill>
                  <a:latin typeface="UTM Marlbor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Marlboro" pitchFamily="18" charset="0"/>
                </a:rPr>
                <a:t>những</a:t>
              </a:r>
              <a:r>
                <a:rPr lang="en-US" sz="2800" b="1" dirty="0">
                  <a:solidFill>
                    <a:srgbClr val="002060"/>
                  </a:solidFill>
                  <a:latin typeface="UTM Marlbor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Marlboro" pitchFamily="18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UTM Marlbor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Marlboro" pitchFamily="18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UTM Marlbor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Marlboro" pitchFamily="18" charset="0"/>
                </a:rPr>
                <a:t>nữa</a:t>
              </a:r>
              <a:r>
                <a:rPr lang="en-US" sz="2800" b="1" dirty="0">
                  <a:solidFill>
                    <a:srgbClr val="002060"/>
                  </a:solidFill>
                  <a:latin typeface="UTM Marlboro" pitchFamily="18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625981" y="682434"/>
            <a:ext cx="3335477" cy="891195"/>
            <a:chOff x="1625981" y="682434"/>
            <a:chExt cx="3335477" cy="89119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30594" r="6826" b="37566"/>
            <a:stretch/>
          </p:blipFill>
          <p:spPr>
            <a:xfrm>
              <a:off x="1625981" y="682434"/>
              <a:ext cx="3335477" cy="89119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956365" y="847558"/>
              <a:ext cx="27516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00CC"/>
                  </a:solidFill>
                  <a:latin typeface="UTM Marlboro" pitchFamily="18" charset="0"/>
                </a:rPr>
                <a:t>Một số hình cơ bản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8044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1455">
        <p14:flip dir="r"/>
      </p:transition>
    </mc:Choice>
    <mc:Fallback xmlns="">
      <p:transition spd="slow" advTm="214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1247" cy="5143500"/>
          </a:xfrm>
          <a:prstGeom prst="rect">
            <a:avLst/>
          </a:prstGeom>
        </p:spPr>
      </p:pic>
      <p:sp>
        <p:nvSpPr>
          <p:cNvPr id="5" name="ISPRING_QUIZ_SHAPE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SPRING_QUIZ_SHAPE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5440" y="1388745"/>
            <a:ext cx="5918200" cy="33274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7" name="ISPRING_QUIZ_SHAPE2"/>
          <p:cNvSpPr txBox="1"/>
          <p:nvPr/>
        </p:nvSpPr>
        <p:spPr>
          <a:xfrm>
            <a:off x="548640" y="30861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Câu hỏi kiểm tra</a:t>
            </a:r>
          </a:p>
        </p:txBody>
      </p:sp>
      <p:pic>
        <p:nvPicPr>
          <p:cNvPr id="8" name="ISPRING_QUIZ_SHAPE3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0080" y="37973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9" name="ISPRING_QUIZ_SHAPE4"/>
          <p:cNvSpPr txBox="1"/>
          <p:nvPr/>
        </p:nvSpPr>
        <p:spPr>
          <a:xfrm>
            <a:off x="548640" y="822960"/>
            <a:ext cx="8046720" cy="76944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>
                <a:solidFill>
                  <a:srgbClr val="343944"/>
                </a:solidFill>
                <a:effectLst/>
                <a:latin typeface="Segoe UI"/>
              </a:rPr>
              <a:t>Chọn đối tượng này và nhấp vào
nút "Chèn bài tập"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720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21">
        <p14:doors dir="vert"/>
      </p:transition>
    </mc:Choice>
    <mc:Fallback xmlns="">
      <p:transition spd="slow" advTm="1521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97" b="80127" l="1954" r="992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8" t="4339" r="1170" b="19259"/>
          <a:stretch/>
        </p:blipFill>
        <p:spPr>
          <a:xfrm>
            <a:off x="151100" y="-107087"/>
            <a:ext cx="2674112" cy="1757739"/>
          </a:xfrm>
          <a:prstGeom prst="rect">
            <a:avLst/>
          </a:prstGeom>
        </p:spPr>
      </p:pic>
      <p:sp>
        <p:nvSpPr>
          <p:cNvPr id="8" name="Isosceles Triangle 7"/>
          <p:cNvSpPr/>
          <p:nvPr/>
        </p:nvSpPr>
        <p:spPr>
          <a:xfrm>
            <a:off x="3291108" y="1464410"/>
            <a:ext cx="2569029" cy="2214680"/>
          </a:xfrm>
          <a:prstGeom prst="triangl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929056" y="403424"/>
            <a:ext cx="6214944" cy="891195"/>
            <a:chOff x="1625981" y="682434"/>
            <a:chExt cx="3335477" cy="89119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30594" r="6826" b="37566"/>
            <a:stretch/>
          </p:blipFill>
          <p:spPr>
            <a:xfrm>
              <a:off x="1625981" y="682434"/>
              <a:ext cx="3335477" cy="89119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956365" y="847558"/>
              <a:ext cx="27516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00CC"/>
                  </a:solidFill>
                  <a:latin typeface="UTM Marlboro" pitchFamily="18" charset="0"/>
                </a:rPr>
                <a:t>Quan sát vật có dạng hình tam giác.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12442" y="4039866"/>
            <a:ext cx="7722106" cy="891195"/>
            <a:chOff x="1591790" y="-208761"/>
            <a:chExt cx="3335477" cy="8911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30594" r="6826" b="37566"/>
            <a:stretch/>
          </p:blipFill>
          <p:spPr>
            <a:xfrm>
              <a:off x="1591790" y="-208761"/>
              <a:ext cx="3335477" cy="89119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925974" y="-23300"/>
              <a:ext cx="27516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C00000"/>
                  </a:solidFill>
                  <a:latin typeface="UTM Marlboro" pitchFamily="18" charset="0"/>
                </a:rPr>
                <a:t>Từ hình tam giác em liên tưởng đến vật gì?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6037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165">
        <p14:prism/>
      </p:transition>
    </mc:Choice>
    <mc:Fallback xmlns="">
      <p:transition spd="slow" advTm="91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396" y="1651876"/>
            <a:ext cx="3975159" cy="3012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7627" y="3067001"/>
            <a:ext cx="2971062" cy="16955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356" y="1295400"/>
            <a:ext cx="4299089" cy="161129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18756" y="143825"/>
            <a:ext cx="7049933" cy="1242342"/>
            <a:chOff x="1625981" y="682434"/>
            <a:chExt cx="3335477" cy="124234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30594" r="6826" b="37566"/>
            <a:stretch/>
          </p:blipFill>
          <p:spPr>
            <a:xfrm>
              <a:off x="1625981" y="682434"/>
              <a:ext cx="3335477" cy="89119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956365" y="847558"/>
              <a:ext cx="27516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00CC"/>
                  </a:solidFill>
                  <a:latin typeface="UTM Marlboro" pitchFamily="18" charset="0"/>
                </a:rPr>
                <a:t>Gợi ý một số vật có dạng hình tam giác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4212424"/>
      </p:ext>
    </p:extLst>
  </p:cSld>
  <p:clrMapOvr>
    <a:masterClrMapping/>
  </p:clrMapOvr>
  <p:transition spd="slow" advTm="7425">
    <p:randomBar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A329B8C4-1332-497B-BE2B-9DDFD40B952A}"/>
  <p:tag name="ISPRING_RESOURCE_FOLDER" val="D:\tram 2\bai giang dien tu\kết nối tri thức\LỚP 1\LỚP 1\Ke hoach bai day chu de 4 (lop 1)\"/>
  <p:tag name="ISPRING_PRESENTATION_PATH" val="D:\tram 2\bai giang dien tu\kết nối tri thức\LỚP 1\LỚP 1\Ke hoach bai day chu de 4 (lop 1).pptx"/>
  <p:tag name="ISPRING_PROJECT_VERSION" val="9"/>
  <p:tag name="ISPRING_PROJECT_FOLDER_UPDATED" val="1"/>
  <p:tag name="ISPRING_SCREEN_RECS_UPDATED" val="D:\tram 2\bai giang dien tu\kết nối tri thức\LỚP 1\LỚP 1\Ke hoach bai day chu de 4 (lop 1)\"/>
  <p:tag name="ISPRING_PRESENTER_PHOTO_0" val="png|iVBORw0KGgoAAAANSUhEUgAAAPAAAAFACAYAAACC6PFTAAAAAXNSR0IArs4c6QAAAARnQU1BAACx&#10;jwv8YQUAAAAJcEhZcwAADsMAAA7DAcdvqGQAAP+lSURBVHhetP0FdF3Zle0PV3e/l3SHizHFmGLm&#10;sl1lZmZmZpaZQbYl2WJmZmZmRrPMzMye/7n2Pufq2nFV0m98X8ZY45xLkpL4d+fi/dhVANdo1lfz&#10;Xp5/lFm/fv1X3mP9OXm/2BXaZcMuGVd5zvz95vvMq/Xz5r35OfPn/KvrDf78Awf3oSnDH+caU3Gm&#10;PhlnG1JxujEdhyqScKQuB9nRvihIDEFtbgJqc2i8VufEo1oe5ycpq6c1FCQraypKVbazOB2NJZlo&#10;Ks7gfRp2laRjd2kGdvMq92I7i1PQWMDP58ajKjMS5WlhKEwIQlVWLE7vr8Wp/fU42dyA0webcOH4&#10;PjTyZ6UFuyIn2hspgU5YN2sk1kwfidXTRmLdzDGwXTgFDsvnInh7AiI9yhHmVgyvrekIdS/DouEr&#10;8fPTr6Hji++g3QtvoN2Lbypr+8Lr+OWFV5W1ee5li8njn556CVM7tkdOmCNS/exo9kgLsEOK3xak&#10;BmxDmj/NdzNSfTapa5r3JqR4bkCK13plqd4bLJbO96R7b0SGz2baBmWZvhuVyX2Wso209cj2NYz3&#10;OWK+a5Xl+a1Hnlx91iDfexUKfGleS1HoaYNSz/kocRqJ0u39Ub6jH6p29DWsHyq399XG58od+qDM&#10;vi8qdgxAOd9b5tBPmdxbPy7le0rt+qDcju+143u28XPGe+W1Mof+KOHrYvIe9X7DzOdL+P4Svq90&#10;+wBlcl+2YyCvfVFs30eZ+Rn52aX2NP4d8rliq/fI+4r4s4vt+9P0tdBuAArtB6LIYZAy8754+2B1&#10;L/bYwwD/GrTWz5vQytW0fwW6CaA1xHL/KFitnzN/rvWXgPXP+C2A5X0CcGN1IfblBuF8U5oC+Exj&#10;Gk43ZOBgRQoOVGUhNdQd5elRCtwagdewmrzEFoANeBsLCaQCOI1wZmiASzI0sIRXbHdZpgaZJgA3&#10;FCSiLidWAVyWGqoA3luZg7MH6nGK8J460Iizh3fxvhEF8YHICHNHXqwfvDYtwqppwxTAa2eMwuZ5&#10;k7BtyTQ4rp6P4B2JiPaqQqBjHnzssxDuVQmbkavRlgB3IsDtnye8ArEC+XVeX8Mvz7+Kn59/xQJw&#10;62dfxnd/ew6T2rVFdth2pPpvpRFYgpvqx3uBWKA1LIVwphLgVC8NsDW8qXxN4NUAb7JAawKcRYiz&#10;fTfQ5GoCvIHQCrzrkE1gc/3WIV+MAOf7rkGBzyoU+ixHkdcSlBDeUtdxKBEgFagEmFcNsQEwrxU0&#10;E9YKx4EKYhNK63uByoSwjFCV0+Qq0GrQBGB9lfeVEmDz56irgCgwbzeB1PAKxBpgAZufNX6O+bMU&#10;wAIvgVWvK9P3xXxNfobAW2I/gNBqSE2AFcR8rmh7C9CP/TvAynusYf1X99bQ/RrYD6vtw49NZX5Y&#10;ya1VWd7zWzDLz7x87z4qMyNwrDzaUOAUApyO43VpOFyTiYb8BKSEuFN541FLYAXeqofUt86El1cN&#10;cBqVUsAVy8LOUrFM7CrLohHe8izsEeP9zuJUqrcoewwqMyJQlBiI8owoqm8NgX1Qfev5s9NCXAiv&#10;L2K9thJcwjtjBOEdjY1zxmHboqnYsXI2XDcsQohjIiKour4OWQh0KUCodwWWjVmPtk+JAr+NDs+/&#10;gQ4vvIn2LwrEr6Et4f2F6vvLCy8T4r+jzfNaib/727MY17o1skM1wKK4qb62SCGEpuoKuClU2hSC&#10;K/AKuKYCq+e81yOdKprO5x9WXgE3x28TTeAlrFRYdaXl8TmBVqmvKC7vC/3XocBvrVZe72UopvqW&#10;uM9FqcsolDqKimqVreZ9lZgBbwWfr9jR31BdUd4BqDQANpX3YUU2ARagrFVaHgtoJYbqPgCulZqX&#10;8fe1ACyqaqXEBFugNH+2AleAl+eM1zTE5hcAP8+/uUgANtS20H4QRG1NxRWAix2G8DGN1yL7IfiX&#10;AP8rWH/t9X/1xfBrLrs1yA+r769B/2sQy+dPXbyA2jR/nK1P0QAr9zkDR6pTcKIxH8VJwciNDbCo&#10;78PwKvdZoDVMuc90nRWwyrKouDQCq8CtyKblYF9lLpqpss1V2UqFS5KDURjvj+woL+yrysXZg43K&#10;dRb1PXdkD47tqVFuc1akp3qP3ZIpVN+hCuD1s8dgy8JJcFw+E25rF8Bzsw0BjkPgjnwEOdNcCxHm&#10;XY0V4zeh/TME+IW30JEAd6L6dnpJQBaAX6Er/bIyBfFzLymQv3/8WYxt9SOyg+yQ7r8FaX62SPJY&#10;hyRPush0dzW4vPdch2SaBVxr19kAV7nKVi6zPM4mvLn+mwx4Cay/VmCBVuAVy6MCF9AKBWDCW0h4&#10;C72Xo4QAl3rMQ5nLaFQ4DTLc5n6Et7/FqnhfQSAq+I9fAK10Gsz30hwH6XuqoTW4+p7uLlXOVNuH&#10;XWzTzTah048NV5z3yoV3FKUVt7kFXAGwlL9PFFie13Dzy0FMQFWw0tTnDMUWYBW4tO2irgP5mApr&#10;gGsBlo+L7AmzwzCCPoz3Q3k/9NEAPwyluKFi8rz1/b+C+7cgflSc/Wux929B/SjX3HSr5W/dv78R&#10;OzP9cXFXJgFOx1m6z2caM3G4KhVH6/OQHu5B9zkCNXRxa3LiVOxrxr21VFylvoS3qdCMe61iXbrI&#10;orJi+yo0vOIaC6DNVTk4WJOLk7tKcag2FzlR3oxtnfmFEYQzzXWEl+4z4T19iLHvsb2oyo6j6+yG&#10;wrgAhGxfzZh3qIp/184cic3zx8Fh6VS4rZkLr42L4LNtCfzswhHsVIQQxsAKYJ8arJq4Be2fegWd&#10;6D4LwJ2pvp3oPndgrNvhhVcUuO1efEWZgCwQf//4Mxj94/fIDXVAut9mArsRSV7rkOixlhBraE1w&#10;tfJqBU4j3GIS92YaLnMWYRVo5aqMsOYGbFbQigKblsv7PP/1BrxUW0N5i/zXoshvNYp8VqDUR+Cd&#10;o+CtdBmKKqeBqHEa8IBV83ElQRIoBdRygdZ5KAEeyusQdV8pz1GJTTVWAO+QLwMxwibgGyZgC6wm&#10;8KbLbSq4QFnGn1XGn6kgFVeZP6dEXfV9qbxGM2Nigdw09XkFuLwukMtnxQbzc4N5HaLu1XU7ASWo&#10;JduHK2DlXj8ext9rPvcbAJug/trVGl4T7v83Nb7PJJZYSyLtX6n3w0mvhx+bsbX8PQ2E6lBxBAHO&#10;UgCL+3yyPgNHa+nuFicrgAXe6uwYZXW5iSphVScmABNeBbBKWv0zvHupumL7+Hv2U3X3VWbT5HEm&#10;n8/A4bp8HKkvQG6MtwK0uSYPZw9p9VWJK8J7sKEEmfw7cqnAmaFusJ03hgmr4QrgjXPHwJ5q7Lxq&#10;Frw2LICvrQ387ZciaEcUE1hlCHEXgIsUwGum2KGDxMAEuJNS4Ndpryl4O75IF5qKaw2wPP7xiWcx&#10;9KsvELptIWKclyPedRUS3FYjgddE9zVU47UPKK+4y2bsmyaJKqW4BrAmuPwiyBLVDSS4BrwmxHLN&#10;D9ioAaYKi/LmMd4t9Fuj4C32FXjFbZ5JeEehynWYUtJqAlzrIhAP5H1/1DjLdSDB1korwFY4EVqn&#10;4bRhqHLm5wRgec4AWENMIyyi0uW8CvQClcCrvwharFLFzxJzG4ornzc+K6CawJYIsFaP5d5UYg1s&#10;i7VAb8Iq8A5VpgEW470VrCa4Lc+N0K/zvY89KotsKq0J5MOq+1uK/CiY/x0g/zfv+a0kl/XPuXj7&#10;DoGMxumaRFzYSQVuysCZpkwcq0nFMWafS5JDkBfnrwCuyoqmGx2HOsbB9fk629xQkKLc5wblNkvS&#10;qgVgU3mtARaIBdw9ZZKNTiP0ydhbkU6A85EZIUofTtdZ3GatvpK4EitJCUUm4S6KY+Jq4wKsnjoY&#10;62cNx4a5o7FtMV3nFTPgvm4u4V0M/23LmLhagVCXOIS7VyDUo4QAFyuA105zQIdnXqfyvq0A7iwu&#10;tAGwQNzecKEtrvTzL6HV08+h9wfvwm3pOAWqAGyBmCCbACd7CshrCO86Ku96ZRlMSmX6acU1ldeE&#10;OTuQABNUAda0vIBNEMsP0LGvZJq1+q5FsX8LvKXuM1DmPMJQ3sGEdRBqCayYgCuPq50HE14awa0m&#10;5AJslfNwVIgpgAmyQKyg1ipcRbA0gISdwJTTKhwFfBNow+3m+yW+LVfqKaopAGvFLeN7/wlWC8B8&#10;j9W9uNQPwCtus6G4Jfy9ptpaA6xANuAV9TXV1lReeVzOTHyJoyjyYA2wdSb5USr6KIAfhvu3VPh/&#10;A+fD731Upvu3XG1TjeVzx8+cQh3j3ws7M3CeAJ/l9SwBPlyVwgRWNqHyQllaBJNcUco0vC0loyYj&#10;4yxJK4F3p1kmsnKdTfUVeDXMkn2W9yfzZ8UzO52Cow2FKqt8sK5AAXyaAIv6Xjy+H7vK+XcQ3gK+&#10;nsQSznoq74ZZI7Bh9gjGveOxfdk0xr2z4b1pAQLoOgc5rESw80oCHEsFLtcK7FaiAF4/0xHtn6bq&#10;igKzfNSJLrS4z+2ZsFIA86piYCqvtpfQ5tnn8ctLLCV1a4N0Kqmoq+k2PwxvitdaBbCAa10ismSa&#10;DQXOJqQ5BDjXANYEt4DudL4BsEBcQBUuYtKq2H8NSnxXoszbBsXOEwivqKcGtIYw1QrALoNQQwWu&#10;VldCS3BNeKvdCLsClv+4FbRWJu8zVVjAlXsF+jD13nJxty0KbsDN9wiwYi0AS0KJbrJSWn3VID8I&#10;7QMAG6+ZEJcqeLXLrIwQa3jpFhsKXLpDXGRDYQ13WUOsYRYrc+TrjsNRbCrwo8pC1ir8sOI+7D7/&#10;Kxf6t0pNvwX3w18m/+4XgQAuf9PO+grszPDDpd3ZOM8Y+CwhPsXy0ZFalnuKkpAW5smYN47wivts&#10;qq+u91onrRS8hvqayitXa/U14RX1FWgbC1iOyo5WEB9rLORzjL0Z+55R8DYwcbVbxcGFCQHIY3yc&#10;y8TVjuVTmXEeio10nTdTfR2WTobLqplU5fnw32qDYIflCHVchXC3tQgjwKLAIe5UYAVwNTbOdkGH&#10;Z99g/Et4qb4drQBuR3gFYLF2hFmD/KKyH595Dl88/STiXFYhK2CLBpnxbUuZSNxmrbzpRn3XBNgS&#10;7yp4N1N1NyuVFdVVahtIaMX4fIGCdyMK6VoX0YoDN6AkYC1K/VehzMsGRU5jVYxZRWDFNbYor7jO&#10;rnzsSqBdNbxKdV2G8fFIVLmN1EASRoFS1FebvIfxs4JYu9kCd4ULQRczINbxslbilnv92AS5nPca&#10;1gcV2IyHxRUXhVYxsPFeDboRHxvAl/HLoVTUV+Dl3yv3pgLrKyEloCas1leBttRpBH8+a+EC8b8C&#10;+FFJq1+D9d95/t8F0Hzfv0qS/VYTifw9hSnh2J8brOJfAfgcAT5Rl87scx7rsWHIiQmg+8yGDcIr&#10;NWCzWUPgNZs1zNhXAJa6rjXAJsSm+irXuYSxMr8c6vPiUMGyUQ3LR8eailTsa8J7homri2zaqC9M&#10;QhZd6yLWfoO3r2TGeSgzzlTfOSNht2gCnFZMgyddZ3+6zkF2SxG6YyUiXNYhkhniMNc4pcChHqUE&#10;uBThBNh2njvaE+D2hFfKRwrgF5mBFmCZhTYBFjVup8pJLzKR9QLa/f1ljGr9BZI91jAbvQ0ZBFFM&#10;QNbG7DITT5nKVaaZSutPYA3LCbAlvLZKefPErOAtCLJFASEuILRiJrzFhLcsYDUqfFnndRqt3E1x&#10;jauVy6zd5joqrlJfBfAQrb6EV9twPjcKla4jCK9WVLkXeKtdRhiQE2BCLGDquHgEAdYm7xe1LzcA&#10;toZXgJXn5SpAmq6zea8ei6vNOFwy0kqtH4DUTEw9qNJaoeU17UJLxlnuy/j3mwALqMoMxVWqK9AS&#10;XgvAotKMlS0u9K/Veq2TWL/lXlsD/K8U+d8B+d+B99eUXX7/xdu3UJ4SiBOVcbggAO9mEmtnNo7W&#10;pOFEQz5LNj7KfRaAxcR9fpTyPpy8MqG1VuC9dIPN2HcXAW4qZAMIwZWYtyorCkcbi7GvOo+uMxWY&#10;Cazzx3azbFSFvBgf5Tqns/Zru2AsE1YjFbxy77h8GjzWzoHf5kUI2kZ4HVYgwnk1otzWI5rqGO4W&#10;rwAO8yxFMBU40lcD3OG5NwmtNHHo5o12TF5JDVhMwO1AkOXalkr8M13o1k8/j97/eAebJ3dDpN0C&#10;5LKc9DDAGQIuk1JabZmgYqkpywrc3MAt/NwWgmtLMxRXgCW4+WK8LwzapKyYcJcEUX0D1qGMrnO5&#10;j42CV8pEoryiugJtvYBLaGvdqLoKYILtOhQ1bmIEl6YgpVVRTSuoxgKlAFxpPKdVWgOsje9Tij2K&#10;7x2pFVh9jrGwFcRyL/CWiVkBbH2vXyd8zIRriEWBjSy0+gxjWaWuAqp+3lq9TTdaK7A1wExOico6&#10;S5wraiw2Uj0uNSAuE5AJtdSDH4iBH+UaP5yFfjjB9ShX+7dc7t9Szd9S3n/1pWD9t98kwCdOH0d9&#10;RgDONaQR4EwqcDbO0o7SfT5QmYmMcM8H4K03ykXW6mvtOlvaJB8oHRFcwru3XGecJfYV91kAria4&#10;5WkCcDSO7ywjwPls3Khj0koyz3tYNophacmL6hsAH0Iqyrtx7igF745lU+G+ehZ8Ny1sgddpNaLd&#10;1iHKfSMB3kSAmcRyq0A4AQ5lHBzGtsr1s5zR+aV30e2V99DllXfQ7bV30fFlqvFLr+rSEeNeMVFf&#10;iYGljNT66RfR5x/vYce8QQrg/GB7wmprsQzCaiqu6S6bqitXUV4B1wRVXGXlMovqWpS3Bd5SQlwS&#10;uB7lgetQLjGvExXURSAdrJRWwes2BHWEtVaApeIqU+CKEUoBU8FJiKnClbyvUFcTYIFbq7RFfQmp&#10;gp3utgZYFFi70Qpgw5TqijvNxwrSBxRYK7H5Hg0l3WZ++ah76/cqN1q702Zc3BIfiyprcE145W+x&#10;xMOEVYDVNopG70RdtQorZVblJSsFfhiQ3yojPexa/6v3PkpNf02Ff03l/zeKfEvqv7uqsCcnEOfZ&#10;tKEA3p2DU6z/nmrKV+qYS+UTl7mGvc8q42zdqGGUjMy491Hwmsmrlti3JXElP18ALqWbvodwn2HX&#10;1b6aAgWwqO+BukIFb3FCIBJ87BS4YptYPrJfMgmujHu9N8xHIJNWYXStI53XINp1HWI9NiHOawti&#10;CHCkRywiBGDGwNIPHehUQLfbh27y22j3PNVX3Oe/015iY8fLryvr/Oqb6PHmewroDn8X1/pltH7m&#10;RfR+7z34rZmMNGaZ86jA2YFbkUVVlXhYLJtAZ0tZyABWuct8Tq75Aq+hupZklQJ3kzJR3QJR3qDN&#10;VF4T3vWo8KHbzH+QlSoppeGtp8qK8tbRVa4jqBaAlfLysTvBZMKqiupbaQGW94Sy0oiF1VWBbQJM&#10;19lUYHGvCa+YvE+70qLeBJi/41EgWwNrgmteH3SnxaV+0N2WRJe1+20mvcw42Ix/xX0uE4DFjVb3&#10;WoG1y2wCLBDr58yrNHk89igX2fo5UTNre7ih41HwWgP+qMaPR8H7vwH04fc+7L7L37u7grXesijW&#10;ftOYgWYWmomsE/UEeGeByghL84a4zWJKda3jXjNpJb3NZubZaNh4IHllZJ3NxJUobw0TV9Iyqd1n&#10;lrD2Vank1f7aQuU+n6MCS/kql+5zHt14cZXFbd44T0pGEvdOh9f6eQjcuoQNHSsQTuWNUvBuRLzn&#10;ZsR7b0U8O6ZivGIRySRWJBXY1z6TClwCx2VBhPcdgvkG2hLgX+hC//wcVdcq8yxKrBo6CHF7QtyG&#10;r/f94AMErp+OFI/VyA+xRw7jYIFY2zaCKhBrtTVN4t08Pm8NsIAsqlsYvMVwmRnvElwT3tKgDahg&#10;4qqcdd5S/mOsMlzjOrrJDYRXxbvKbR5KiAksoRVwlcvsPgI1HiNRzauYVlsBl1cBWCmrflxFuAVg&#10;5WYLyKK+fK7KfRQ/y8YQ9TkBWOA1FNxKhR8Fcrk0iJiqbLrYTEgpQAmqcqGtgLWGt6X0pJs9xL1W&#10;8MpVvAB+kQi4JZLE4mNrgJX6uowxVFggNo2tpYT5AYAfBePDAMvjf6fJ42GozMePath4VN35fwO0&#10;9e+Sv+/yzRvYlR+JM3VJdKFTWDpKYwY6iwrM1kbWZTMjvdj3bMa+SRpgK9W1dp3NoQSdvNJNGy2l&#10;I3Gddc1XElcNzDiL8lYQXqntHmDi6sLhRpW8aq4rUq7zbnZsZUV6MPvsz6TUalUyksaNLQvHsd7L&#10;uJdJK4l7dcy7RsEbQ7c53mszEglvgq8dkghVjFcMot0rEeSUi4AdOYj1qyb8IYx/3yPEBJgQC8Ay&#10;caTrvrp01Ebc5mdfRKtnXsBPjH9/YCNH97ffge+aqQSY/cgEODfYzgJxbiDvCaoJrop3FbimtSiw&#10;cpkFYEIrylsUTNWlidus4KVV+S9HmetoQiagitJSdU14RX0JryhvrQmtefUU+ERBDQWW0hEhrCaU&#10;JrgWF9pwq0WpTcWW99R4jEE1zaLAhN2iwNYAi0v+CJdalPNhFRZoBd6HAdbKq+NerbhmMkvHxxpi&#10;mqG+osBS29UqrFVWmwa43IRY7l3H0mNgxp6v/SbAj4L3YTX+VzA/rPBX79/Hxbt3cYVX6/LVv5ME&#10;k44ted9vfYnc5uunTx/DntxA1n+pvgKvTB9JE8euApVUymO7Yl1ewgOJKz1d1FIu2sUJowfhbSkb&#10;6aSVxL4Z2KsyzzruNQcWSjlxVMcBhnMH63COqiu134ONpTi+txr57IcuZMNGWpAjtrHOK+UiAXj7&#10;kskqaWXGvRGOjHkJb5znJg2vzxYks06c7L8dyQQs3ieGJaUi+HOYIdqrjHFxFZxWhiuA2wrAVOC2&#10;koGm/WKWjYxBBgUwrfVzL+IHQtz5jbeQwNpyfmgLvJLMUsYvi1wqsQaY8CqX2YhvzTjXiHUFWBPc&#10;YhPe4E0oCzbhXYFy97GEjuC6D1WxboNArNxoE2itvLWiuApAqq/HKIv6CpTaNLxiLeCaKmy+x7yK&#10;ao9CrRd/twBMFTYhVkpM4M24V5JhKqZ+hCK3xMQE1lRhA14pOWl3W5RassYCqM42KxfZUjIyy0aG&#10;AlvcZu1CC8imAgvAAq4Jb6nzGFS4jUel+0ReJyiQHwnwvwL3115/VMLr4UYMqdGeunYNZ25c5yjh&#10;fQjQDyfPrAE1IZf3qZnie/dw4dZNXGCW2QTa+vfe4XsO7q7EwaIQlo8y1ACDKLC0T55sovvMzqvy&#10;9EhVNnpwtvfBTqtfh1faJGlG4mqPJK7YtGGqr8z7Sux7tKlEqa+4zJK4OkyAq7JiVNkojy2TXoxx&#10;N80ZhS3zx8J+8UQV9/qwCytgi41S3yiWi+JEeek2C7xJvhzvkzndQE4NhTgg1jOcXVnZCt4oTwG4&#10;Gq5rotHp5Q+M+d8WBZYRQoFYXGdRYKXCYsxC/8BOrE6vv4lUT9Znw3co9VVmBW8eXeq8oK00Zpqt&#10;oVX3dJfpMj8Ir61WXgXvRqW81QGrUOk1geAMUS5yPSFukFhX1XapvAI1wa1zp+vLWFfDq8Gr9hht&#10;cZ1NFa5Rz2n1fdAEanlOPiuQaxP1rfEkuAK8EQdriLU7LsAKuDq2fhhg/biMZS2xUmeWjfiFU86S&#10;l+k+m1lrs7Ys6irQtjwWkA3lNa5Swipl66eC1nCjTYAl41zOxFW5y1gFahlHKctdx6PCfQIqPSZZ&#10;IH7s/xXW34L4Ud1T4jpfJoSXON537NJFHDhzEudv3yCU9x4YlLh6/y7O3bhChb5nzApryBW4bI08&#10;wO6qfaeO4ezN6xwV5Hv42sMxe0NhPE5WRjN5xeEFcaF3Sv9zJg5VZ3F434fKy4EFAfgh19kcwjfh&#10;tYbYdJ1FdfcxvjZ7nfeU6rqvtfrKCKGC14h5Lxzfw9+VjBQOM6QGOSHOewscqLhbqLxbqcIuK2eo&#10;uFfqvSH2yxHptAaxbhsQ77EZSXxvsi9H/AJk0J4WxKGDMAdEuvnSvS5HrG8lorzKEUUFdlsfi84v&#10;f6iTWOJCG+WjXwRgVTbSLrQyaaNUCvwcOrz6OhJdOQUUvl3BK4ksbduYld5Kk6uGOJ/ucUucK/Gu&#10;LYpDbBXAyoyYt8yivOsJ70pUeU8iiDoRJerbQGDFdZYykZi4znV8TZS3lsDVGupqqqwGUce/Gkit&#10;ogJkixq3vEc/N1q9T5tW62ojgdWSzDLjaa28yvjlUWHcm2BX8G9V0NJU6YgglzM7bpaGdMlJq62U&#10;pgROE2ATXOurZJ1V4sq4ShwsMXCL+gq8hrtM1RXFFSsT5XWfggqPybxOxP9PATZBunjnDgG7paAT&#10;cM/cuIEL8tzt2zh6+TL2nDiCvScP8nqA10M4fP4UVZhw8z1HLpzFziP7UNOcjyJCd/zyJctWkAv8&#10;/PHLF9HELqamIzup5Jdx6uo1nL91W/0u+f2XqOyNWUG40JTM5FWqUmDZvnGqKRdN7I7KZ9lGlFcy&#10;0A/HvmajhjXA1j3Pptss8CqAlfvcor6SvJKWzFN7qwiwVt7zR3ex62qnSlxly6hghDsyQl1Uskpc&#10;5x1LpyjXWeANtlsGcZ1jXNcT3k0K3hSB198eqYGEN5DwBu9AGl3d5IAwJrRqmJGuRKQAzBjYdUMc&#10;ulCB2z+nAW4rMfBzr6hE1i8PxcACscTBPz71HBs5XkU84+2iiB3IYxlJSknaNLgKXrlSba3hLZLs&#10;cogBLuEVkEV5FbxU3cqgdaj2X4oqr4kEjeB6jEC9x3AaYVWlIqN8RFjqCGYdk1QaXg2dAKev+t6E&#10;1xpkU4WtE1wq9lVJL63G1UbyS8fPppttJMCM7LW8ZiqwznKbrrSor9R8BVgmoNgVJgCL+j6cjVaN&#10;IdLhRRUvEzOU1mwyUa8rd7rFXRZwNbTynEBNcMWouirWdRtnuMsa4jK3iQbAU3id/O8BLHGltUmZ&#10;5rcU+DJj3LM3bjHWvU+VvYvT129i94mTOH71KprPnkZBbRFyqgpQ29yEXUcP0JpxjoknUVNR2D3H&#10;DiIuh3FiSSgq9xahbFchThBc+b0Xbt9DaWMJSnfmoZIztIfOXSTIN3H80lX1+okTh7EnS9onJfuc&#10;prLQJ+o4B8z4t5QQiftsDe+jpowedp/1uKDEvXrKSF3L2JVlpb5m3XcvX794hOAa6nvpxD6OF+Zw&#10;FtgPJRzmL+I1kVCK6+xgMwnua2Zb4t7wHasQbbjOiV4cqhd4ueZGwE0L2o4MwptJSzcAjiPAsb5V&#10;iKAbHcmr+6YEdH3lI3ZjsYFDdWO9rps4zPlfUV6JfQ2zAMyMdDxbNIsjHK3gtQbYTimxJUlF1bXE&#10;uob6SsxbarrNKtu8DlW+i1HpOY4gEVyvUWjwHIkGuaebXE8VVgkrcZsJWB1hqzPUUlxmUzlNiE0V&#10;tQZVudOGUuvnrRVYQ2yaGTtr97rF9VZZayMxZoJrvlcgVpCyzGW6z+Vs3hDlfRBe47EoL03aNAXk&#10;UsbD8li1bqqas0BtxrkS34ppeMX049GG22y4zHSbletsKHA5lbfCcyr/d52qQP6XCizgSlwp9jDI&#10;5uOHE1vy+OyNq1TTU9h7Yj+q9laiYncNThDg/NpShKWGICE/A7mVVdh97CiaTx/FwTMncObaDZy+&#10;dh1Hz19EzZ5GFNP9LWmKRl5tIKr2M469egANh6oQl83dUrvKULNvPw6eu4wDhLj59HkF8J56zt8W&#10;sH2SbvMFmkwgHWf75LH6XJZufI2WSb3X6tcaNTTA1kkrI+61AMzXStnzbMS+UjqSdTnVrP+e2V+t&#10;1Pc87SJrvpKBLmVGuog9zykBDnBdOZ0x7wSVwDLjXikZCbxRzmuV6yzwmuqbRvVNZ9ybESTwOiIz&#10;xJFjiQ5ICQrRCiwAe2sF9tySgu6vfaIAbi+JLLWFQ9xnnYGWxg0B2DoTLQrc9qVXELu9BeACxtja&#10;7JTlh2xDgZSGaDrLrJVXFNdUXQ3vRmabpUljLSp9FjBeExd3GBq8RqNRAFbwDifIVFvlSosqE14q&#10;bC1j1FpPiVO1adXVV4FXvSaKyp/RAurDbrLpKhsw82c/DLz8DLOZQ9xp7WrrzLa1mXGwCbBA3NLg&#10;IbGs2Wop8EodmSAqgHVZyGLS5mmorAVio0GjnOOSYjpZxas8VsprAMt4t9wAVyWt6DJr93mKAljs&#10;NwG2htcE+GGYzefNxNM1quiFW7dw5OJe1B1MQ92BdESmOsErwp6KS1eyqQqR6SHIYEnmCEE9cOoc&#10;IW5CzUG6tIcqcfzCVRw8dQoNBGHXkRzk1rhThQNRuS8AmRX2yKjYTmUOQn5VEY5dvIXDF65R1S/i&#10;8MUrdNVvEcxEnK6OVfBKA8c5lo/OUK1leCHPcJ/Fhf5XXVYtg/o642y6zerKOFiSV5J5rsuNNeLf&#10;SByszcclussC7wVer5zYywmmNBQw61wY58u+5jmwZbvk1gUsGbHbyuxzDpGkFeGNcd2ABCatLK4z&#10;1Ted0GcEEGCqcCYhzgpxogsuAAcxE00FJrhRPhUKYJ9taej5+mecSGKjBt1o7T4b2zdMeK0AFiX+&#10;kVloSWZFM/YuUQrsgMLQHSjijqxCKr0AXEj1VbVdKm+Rcpk1uMW8SnOGJKtKmWkuo+pWBq5Blc98&#10;VFFtayTTTFgbvbX6Crz1cuVzcq1jaahWwTlWZYjVlWaWe+RqgVq9TwDWwGkwdV1Xq7MAbh3zmtC3&#10;vL9G1Fe51PxykBjaEj//FsCSiDJqwEYd2LpbS9WGRXUVwCa8ktnW6mptLUprgMtyWrkby0Ts5y53&#10;M+NdxrqSZVYx7mSUuU9S13LLlQosAHtNU9ffBFgUzVTZW4xRBVLzORNka4CvMkElsa+oaG1zMSp2&#10;cUhgXwqK6iKQWOCMpEIvusYhiOCIX0xWMHYerUVGUQaqduehZJc3SvfwH0u9D13kcH4+HJllDghP&#10;WY6cSmeklzggKZ8JnUJ7/rwY5FdnENwjOHPzHl11utZ376H5+Anszo/AJWafJQMt/c9nmrJwdjfd&#10;cJZ2SlMjLFNGv66+spBOb9l4sObb4j5L7GudeZa6ryTGzrHX2YT38vG9OLGnEiVc2VPCLRzR7hvo&#10;No8mvOI6T6brLK2SXE5ntwQRTitZMlrLuJcAs2SUzKxzqp8sl6P6ikn8y0VzGUH8AqOlE6rU4CDW&#10;hGsRR3CjGQcLwP4Omej95ldo9zQH+KnA7Z7jErtnDeV9hPsspaQfqMBtGB9H23MDRqQJsIZXGdVX&#10;w7tVgSuJKgu8VpnmcipvpWSafWahiipZw4SVgCpqK8pbJ7GvuNBU43qCqOBlVlgA1dBam8A4BnVe&#10;4wzl1coq0IoJyApg6/hY4FU/y1BxL95782ca7zU/Wy0qzt8rViVqrFzqFnfbksh6OBNtPibMSoml&#10;c0tcbDF+vpxuuLjOAq5kuSsESsNF1lfT+JrA6qZj3H+KdT2osga8Aq5AWuY2iSBroC0utAmwAPpb&#10;8awJ7XUp49y7ixu8WkMsn5fH8vzZGzdx4PRZKuMlNLIGWtbIxoa9iXSV/ZBX7UUFdUdKkQeiM92R&#10;XclOpf3RyKm2I8zLkVLM/Uh1VKHcGShu3ME42Y3Q2hFYW8TnbYZ//DKklW5HQi7LGVWBqNmfgLQy&#10;J+TXR6rfefbWfTRzfWxzQSiu7M2i+uruq1ONWcp9zmft13riyDr2NbutHh4V1MqrbT+3bIhp9W0Z&#10;WJDEVRlLR4frCxn7Un1pF47swmVmnmWZnbjOOUxcOa6YwozzGNgt1lln741zEbB1EcJ2LCe8zDq7&#10;ryO8G9mssYlZZ1u9YI412HQ2Ugi0mYQ4k+qojFClBgVYAVyBGD9uqNyRhX7vfsuRwle5F4suNLdO&#10;tqUKt3lWMs8yecQ9WEbySuJfMQG4HTuyojgwURblSMXlFyRddKW8BLg4dBtVV0yXihTA0hJpxLzl&#10;IZtQSde5ispb4TWDyssssgVeSVjp0pBknxW4BFjKOQKSwKYhbVFerbpjLc9bZ5ElltbwGhllS6a6&#10;JeFVQyUXE3jFBFQL+Abk1QI5ATcBto6VrUtI5r2+GiY1Y1oFvQAFrZh6Tq5acSsEYEJa4SpGlaWp&#10;K13kCipupbskpiS2NZNURm2X5aFyWgXdZK26pgpTiQVqT8JMq/CaSjMU2FRQBaEBsyjpZSagJINs&#10;wi2AXhGA+ZzALM9bx8AqA0wVPHDuPJoOH0X5zlqCFk23OJVXP2RXeFFJvRm7htF99kZ+TRDV1hdx&#10;ucsRk72UcfF8pJdRibLnUWk54N3oSdd7A2KztsEzciXcI5bDO2YV3W8uXity48/yRVKBAxIK1tMF&#10;b8DRi1dRz2Vy0j55eY+MDxJgTiGdbMhW7nNhYrCKe6V18uH499HlIr0mZx93XO3nmhwFr8o8664r&#10;GResytJrYuvzufHjUAPBNVznk/twqKGICSt/lCZxVJDqZjt/FOGl67x8MjzXz1bwhjgsVeobw/ne&#10;eO5aNuGVncyyHTKDqptJgLOUSXsjrwJwKBWYACdSgeMJbgxd6Gia+8Z4DPrgJ3ThNFLXv7+NLn9/&#10;k8MNMp0kwwx6gEFi4FZ0m1s9rQFW3VhPPodQrrAtj3ayuM0CciF/jwCsjQDTfS4Rt9mYKJIGjUqp&#10;8UrM6z2dsAi8EtcKrFRgZpslYWWWh+oJU53AJZARJoH3YYBNmLUqP1gGEnh1LNySpdaxsjbtRsvP&#10;55eCqC8hVQAb0Cs33XheAyxutFbgR8XALWpstFxK26XMHhNabdpVVs8pl1muouoaXAUwQa5UMBNc&#10;uWcjS6W71HMlztXgVnoSWk8rN1lUl8CW0m02wS0ntAJvmSSvPKcZxhiY3qclQSUQX2SpZvfx0zjK&#10;rO45lmeusjwjsArUF/n42n2doDp345pS5POsx0rce5XPX+R7zjD+3X/qLN3nemRVRDJe9SGMLHnk&#10;7EBygYsCr3xnFKr3JCCnIhDRaTvgF7kRW1znwDtyLiIzFyEifQmyynegsNafwG6De5gtvCJdsINu&#10;ZWiSO3KruAqnKhQRqZsQmrycXwqh2H24lKUaX5yqY/loN2NfGeCn+yzZ50qucS1Li1Tus9m8YT2o&#10;IAr84HigueNK4BUz1Vd3XTUWsA0zm1s8pOc5NRwnmFC7eFSr7yUmriT+LU8L5bCCPxV0BxwWjYP9&#10;QrrOSyaw2WI6fDfP53zvYoQ7LqP6rkYct0C2qC9LRwrgLcigCmfSFLzSnyyDBgQ4i8qYFuTPBo8a&#10;JNB1jvEuU+6zv10aBhLg9k/+Xe/E4kZKsc5/55YOqmwHGWLgcEMHJq10a6UuJUk7ZcjGhaiIdbYk&#10;roqU+grAGuKSsK3KdbZkmlWDhtR4V7HGO5mgUGUVuOIyS5ZZTBRYl4ckw1xvACvXeu/xyqyBrWXG&#10;usVtfjCm1a62dq0fjHnN5zS8NSqeZuabgJqmvjAMl9oabAG4kn+blLgEVusuL7OhQ086GbVi6bUm&#10;8AKudpM1sJWiqgKpgpWAPgyt5XkBtgVenZhizCuqStUVN9kCLEHV9wLsg9Aq9aWVeRBg66SUgHqF&#10;JaCD5yWzexmn6RJfvHubddbrLOOcZdLpBMs1p1in3U1Aq5lZrqa7W84yzlUVg55g7HuWzRYVu/cw&#10;jq0kaIkE15ugBiGvMgTpRWw+SHNCdlkoCmpikVUWjtB4ZlWLwhGV4gnPkA1wCVyAqIx1sGfhPy6H&#10;/4gIez4X0PlFJSAsIQeRdFczykJYI46lmx1KN9uFAPtif3Mm6jLYPrmH2zcY+17Yk8P2SbrQOwtR&#10;lKRPXRDlta79mo0bcm1p1GiBdx8V3Vp9tevMFsycKFQRXilLSR/0ZcIrmWcB9+rJ/fwyyFBJKykZ&#10;ea6ZCTvGvgKxy4qp7MCaY6jvEk4Z0fvg3ql47qJKlG2QPNFA3GcBWFa8pnOUL4PXLAHXNAKcTbhS&#10;A70JcCWS/KsR7JjNDZU5iPYswqAPW6HDUwIwt1E+z3ISk1jtZISQtWAxNdSvtlPKgjs96CB14ggu&#10;yxOAxW0uCuP/7mF2hFaM8FJ9xUoJcBlV2HSbVXeVNGh4shyk4NXK28D7BrqYAq+4zfWGq6yAFXh9&#10;Jih4Ler7gBJrUFuU1uqxJWbWbrZSaSN+NhNhyoW2UlkFseFO13o/qMzVhkL/k/pKTCsxLktcptIK&#10;uBZ4FbQaXFFZAbaKympapSiwAbGGWV7T4ArACmLWd3VnlVXMS2BNaAVQrbQGvAa08lgDPF29ZgFY&#10;x7HaDT52+SZLNrcJ8C3ec6/UwUIU1MUTpDiWcYpZutnDGLSCappKkPJUuej09eus4Z7le3ejuCkH&#10;meWxSMxj8ibDEyUNsShvIsxZXCC3r4TudCISmMwKS/IgmHbwCrWFf5Q9guO2Y5vnYmz1mgWnoNnY&#10;ETCPcXMkKvaWMFbO5u+sRmpxFNKK4whyMF3pBGaxK5gU24LqkhjsL4jEpX25CuKLe3JxmtnnZrq9&#10;BQkhKutsHfeaO65+S32ts8/iOuvElZywEK6OSKnMiMRZ/k0XGfOaWedT+6oVuGUpwcwqr4PdvJFK&#10;fR2XTITH6hmG+tpQfZezXVLcZw1wguyi4rYLtVBdtmAY8GYGbFUQC8A5jIVzCHAOs9BpQR58P11n&#10;zxIEbs9ArHcJZ4ULMPijNg8A3IExcAeBliDL1YS4HWPhts++wNiYxpHCCO6ariLAxfzZpeH2Gt7Q&#10;rQpccZ9LLPBu1DFvwHIq7wQCRBeZ4DYo0/VdSVqpkpGCVyuvBpbmPVGb5wSahvgBmC0uMiEljApy&#10;ZRpY0+22uN/G6xpcI3Flpbam4qqrlVttJrJ0I4iRhZaJJXGn+QVUIarMLyGlttbwKnDFTTZcYgPU&#10;Ksa1AmmVh7Q6MsYlxKa7rKHl8wa8ksCy9DRL3Gskq1SMS/fZVFhTfTXMphJrgCVkqfObgccEXGsT&#10;V3nvqQvYc/I8lfYkKnfXIShhB11ZV8TnehHiKHZPFbMdso5ApaGUYJZzXK/55HEq9Hk2aETTBaaS&#10;FHlSSd3gG7UNIYkOCEtxxA5ZI8qNGOGpPoxfqboZvtjitgxLN82AzYbpcOM/jOVbqFg+CxnvLodr&#10;2FJk8edJM0fjsTyksITkE2OHoLhQuIf4EOIYxsuRKKxMxM4ynnNUHq+UV+A9v5sAswGknkMLFdx5&#10;JYvY1RlGvO7kiQrKuJRdlrM/sGFS1Xq521mZGfeaAwviOvMLJT1M7XcWdb58TMMrNd8rbNqQI1SK&#10;EvyYuHKDI2Nee8a+25m4cls5Dd7ruWHDdgFjYtZ96T4LwLFc3SoAiyVz57IyxsNyKoIFYrrROWq4&#10;QADmwAFVMj3Ina53McJdCxDlUcDZ4Dy2V+Zh6Ce/oANd6I5UXzEFMOHtKJs4eBWQ1XI7JrbaMbH1&#10;iwDMeDic+6ar41wIrgmvHUrpNovrrODll2x5iMArE0VLGbdJtpfAeklZiKqrlNdwm1WpSCtvPVXP&#10;hLeW0Nb7TNIAszurnr3R6jXlSrcksx4JquFey3stwKsvBG06eaXdZjOBZV4l7rbUlyUmVsqrk1gm&#10;wJVUW4sbTbfahNZyNaBVgxAWM1VX4GWfN+FVAJsqS6jl3nxOd1VpU7GvqK/qrNLZ5nIxQ2FN9RWl&#10;rfCcoUyek/JRY8BMXqfCdV4fPHbpzi0LwOJCSx/zIdZi9526xO6oeyisLqdbu4FK6sXMcSRCkjjM&#10;zYRUYZ0vE1SxTFgxQVQbhDpO2uzkpsWkPBeEJFBJWDJKzPNl3BsCvxhbbHafz8/uQHSWFzzCbWHr&#10;vhybXJZi6eaZGDtrCFbbLcKKbQuw0m4+3MPXwit6JSHmqtFdUSjZzWaOBmay690QnLyNya0YZJcX&#10;IDghFGt2LENWQTR2U41lYfsFDu5f3MPdyztz6T6zfMS1OY1cyi5nGClgy5jUUkehaFMnKxhbNqzd&#10;aNmyoWu+Mi7Ipg9xnbmitiqDwwrJQRwbZK/1wXqVeTZdZxlgENdZXvffvABb5wyDw4LRcF7GSSOq&#10;r8/6uQgkwKH2Nojk3x1tAsxF6gk8/UDglcXq5llEAnEG3eksApxNJdZDBgIwk1gBTkyAZSPOh11Y&#10;bjkItE/geGIShn/6C355/AXCynhX1uiI8hrWniUlBTGv7Qhwe8bAosKtGQMHc4yxJt5Zqa9YWbgG&#10;uIxWTgWuIMBVzDhXBSzhPx5RR7rLXlIm0q2R+qqbMxS8fI+Ao5WSkCm1JbQGwPV0vRuUGgu4Gl7T&#10;pbZWZetElxk3K1ecn9PwTrAkrep8tIv8gCnltkp8WQDWteCWgQitwmaZSWWolUnWuEV1H4ZXVFYD&#10;KvBO5BeDgEnFtQLZGmyzNVJNFKnGDCawRHXFqMAPq26l10wFbxWvTQFz+D4Nbs8fP8bfn3wcjx1i&#10;F9TRcydV7HtdElF32AZ56x5OXrtDVb2E4tpqePH/zHi2NpayLJSYx0aCUp6eV+HGWqw7QfZipxVr&#10;nY1MVjX4IjRhIxy5KiUuy5kKS0t3h1fUBtj72sA1ZA0yysPhzMzliq1zGeeuxXrHpZjA5eXreBrB&#10;Fg9brGByJyR1O+ILnZBU6oKIzM20DYjMWo/EIipRjQ+/OOqp4rGw93FBeBoHE9hA0ZgVjkt785h5&#10;NgDelY9DNTkoTg5T62CbDHgFUlFcdfCYeRiZ0XmllVgW10lSi8b4dk9pCrPY3JeVG4OqdNaSmVUu&#10;ZkvkEWaZLxsJq0ssGV1iz3MNRxXLCG8CO6m2zhmObXNHYDtLR67MPHsweeWzfhYBno8wA+AYjvDF&#10;ua1BghxlIgDL4WGG8lqrbzaz0TlMZOWxtJNHFzqPZZ40GYrwLGASq5LgptBFd4DvBi+M/PxnJrFe&#10;QufnuOCd5aQOLCW1Z4xrgmsBmG5zO8IrAP/0t6cRwMXxtQIwXecyBfA2BW8F4a1kErGasa+Gl7Vb&#10;gqvgJcRKeQVm1Zyh3eY6wivK2wKkAEy1JcANBFggFoAV2Eb8a7laYmMDalFemobXUGwfAkxY63it&#10;p8mXgMCrAKaZrrL6AjEaQ8y42uI6G6Uss89aTSZJk4eqDxs1YpWlfth0vFtNN7lKmam8Au9kKj2b&#10;LJS6mvGuvD5JmUCuWyK1+spkkarrKuU1zYxxxW2ersBtJLjlHtPgOr8/evzwCZ77y5/x+H//D777&#10;7Cs8VsEkTzUXrB06c1q1Ml5mDHzxzn3sPnoWaflZVNAAVbqJyuAoGWu5RVTC1EJ2BpXuoCITsgJu&#10;Lyxh00Exs6YlW2HvMR92bnQNs1wRlemo4PWO3gTn4JWs5TKLnOIMF3buiNI6Ms7bzDhxxdYV2Oy2&#10;la+HEXJ2LEVuJbB28E9Yz/tlVO9J/DlL2JXlicKGENaSo7HaYQP/phx2erFrq4ZL4xj/Xt6XrwC+&#10;QAU+z7hZjvWUlbEq48zOr4c3SpqZZ7N1Uq6y/tXcbSXlor3lAjC/JLIZ96YEoCCGq2g5sCD9zhcJ&#10;rdjVU/vVaQwliQHI5+viOm+eOYQQj8CORWMJ8CR4rp5GwGYjaAsVmF9SosAKYGahE9y5NN1KfQVe&#10;iX116Ujg1eN9eSzt5DFGzaObm8554gSvAiT6V3FvVgzsZ6+A76rtGP3Fz3ShWwDuRBe6o6G67QVm&#10;pb4t8LaVgYa/PgU/7p+uS3DSqkt4y2mVYmHML4j6+tsQXpmpFXilIYPwKhOQje4qadJgHKrdZg2w&#10;hlRcZJoHgbOosIbRNFN1TfdYfdbKbW7wFfVm3GyAWufLz9LqfFvglcdKfQ2XWdeZWxRYHpsNHApk&#10;oxFEx7M6rpWkmDkzbD7XArEZ10p9eTxNq24VVVfgFasyrgpiow1SAzzZGAE04DUy0Nbxr67z6li3&#10;ynuGBVxnKm637z/AM3/9I5780x/x9UefYNJoriBeaYfHjp05gtMXz+A0R/zOEeBrUgO+cw+NzccQ&#10;kxpJWFyZVfZnttkTFXv8mVl2oQqzuSJnI+HezMaK9YyRF1JpVzO7vAOuHB0LjfdFapEkmmLZxFHI&#10;111YBrJlN5YPXBlDbfVcDRs2MsxbMx8L1i3HzOXzscHZAQEJiVToWgWzW+h61ng9YEc19whbi5Bk&#10;xmZN8vd4M572YYcWk0l7D9GOoIHgHa9KwMW9TGDRhT7Hzq6ze0q41jVKjQwKmA/usLLeqsHDyCzr&#10;cqQHmqcJ5sUqd7k6MxQeK2Zj26yx8ObEUBiPNIllR9UhLmiXRg2duNqnThoU5S1PDUYAXeT1U/rD&#10;dtYwbGMCSwG8jF9Aq6fDb9NcArxQKXAUk1ix3MNsAqwOEzMUOI2ZaHGjVfJK4GXcK/DmE958qm8u&#10;VTKDfdGJVODkgBoEbg7HxnGzsGP2Soz6rDXaPf6iUuAuzER3phvdSWJgcaPFhSa87QmtWLtnnlcq&#10;/MOfn4AXT4CoT3RW8FYoeLeiKnwLaqjAVX4LUU1467w1vGa2udFbQJaWSHle6roEhgBpeDVI1gkq&#10;raQSB2sYFZBGDGudmVbwWpJeorLGZwhxgx/vDXjNqwVqw4VuKR+ZXyK6o8sCsAVUQ0lVBlnCArrj&#10;dOtrBE6WpKzVV2WdWcKqlOf5uiivuMvVrOEKnNU0gbfSiyZ1XeUeS0skAedz6jU+rhKTZg2+x6K+&#10;Kvus3edKb8a4gbOU+m6f1Qudv3kPT//5f5R9+/F7mDxqBNYtW4MNKzZizYIleIwhr/oPvWdITVjs&#10;JlX4MieITpxm2eh0M06c2Yt9h8vRsC+LsW466vdmIKcsgGUhD2UxGVtZHuImwipPJOd5Y70Dl7Cl&#10;x6Oodie2ubth+db58Im2gxsTL4GxEXAOcMeMJfOweMMGuIVFYXtAABNXLDFlcUl5AktG0QlUZ9Y6&#10;S4LhHspmjkxfZryjCC+/GNgHHZLkT3edjfyZufQSuHOZ5/yea2LvM7PPF5jAOkv3+TDdZznz19ys&#10;0XJ+kSSnpDEjBwe46rVZHUSWq+7lBAWp+eZEumHtlGHYOmsU+n/0AQ/BfhYdX+GI3kuvw2mRDa6f&#10;2a/glZqv7riKRwUHNFLYfLF+cn9snDYQtjxhwW7eKKXGbnShvehC+22c84ACC8DxdKET6UKbCSx9&#10;lCcP0+b61kxZKmfsplJzugbEeYyBpS86yauQA/518Fnrj3Ujp2L7zGUY+0UbiwvdmerbmckrAbgT&#10;3ehOzDx3JMAdCK+259k3/Rx++NPf4LVwAhqowBLviuqK21zD5FWV3zzCy1ou4W0gsKpBQ7nNvOfj&#10;OvY513mbykuX1YBXALYksAy32KKyppoa8JoQW2A2328Fd4MfY2b5nO8/Ayxus3XcqzqxjC8B66sq&#10;OdGqVL1Y1HoSr4TQgLHOZwpdcLrBBLmG6ipusgZZ3GYav4Cq6E1ocK1Nq2+1l/Qoy7SQwEl4eVVA&#10;G1BXynPKdOOGGftK/VeSUpKckkkjl3m90Onr9/DE//weT/zh9/j+k/cwYUgfrJ43FStmjcOCcX2x&#10;mfkV7xXciXWPdd7792gcpL/PIXqNstiv/IcvsW8D165fxaXLF3D+4nkcOXEI+5jA2nugAUXl+UjM&#10;TkJuRQEqdtawOcObmeMdiM3xR3x2IhNP8XAKdMcWnn+72oFrZbzDEJKWjajsUmacm1HVfI6lqgvw&#10;iQhgeciTZaRguu0xjHmdEJvtwTHCLGayC5kdb+T9HlTW1qKZJaRL++g6S/2X2edze4tVt1RVVqxa&#10;StcyDqjBNQG2hvcg91ed2FmiNmuEbV+OEW2+waifvsOQzz9DF66caf/ya+j+1udMZhXgyqm9OnFF&#10;1/kQWyjFdZbY2I7rcVaP64MNUwZhy8wRcCDATgbA3mtmwI81YDMGfpQCazdaZ58FXmXc/iibIVUW&#10;WuZyJQ5mY0U2B/sjHQLhv57/+65wgOOMJfBZsgnjv2lnKDCV95mX0Zluc2cqr8DbifB2ZOwr4HYg&#10;uO35xdSerZQ//vFxuM8bi51JzqrGW8Fscw2tym8Oqr0JrLfhLit49TSRKLEJbgNVt8FHgNUuq6nA&#10;JsDWbrFWYNP+WYn/CWa+t5HwimmAteus3GfTnZarioO1Wj/4M+SxACkqzGy14frWEtY63+mo9Z2G&#10;Gp+pvJ/Kn8l7L0KtTD5jvF9AlrFI+TkMAR4GWLnREuOaCkyQq7ylHGQFsAGyapVU00S6FVISV02B&#10;Au4UOM7piQ5fvqOgfYaK2+G7TzB/wmCsWzAZy3jQ+5LxPWAzqi12zO2CkLX9kWA3inuhORR/7epF&#10;ZVevXIA8vnH9Cm7dvIY73Jhx985N3LvLUYZ7UmyStg9qNGH/rf/c4xfBdZnvZbfW+cvncerCMexj&#10;s0NDcwUVO5NlpTi61JHY5BoCW49E+MZWs0zEOvIF1p2v3mUCjacq1FbBJ8qBbZburCtHc/yQw/AV&#10;4QS3GIfOHseJSxc4qsjFALu4Pqc0Gpf359KFzmH5SNznYpUlbuQWjEfBu9fS3yzn9+YqqOUcX8k6&#10;l6QEMaa0wYqRfTG7Wwf0/+BDgvsOfiEILjZLcePcQbVpQ7nQbN6oYD24mnXhwC2LsWx4Z6yb0A+b&#10;pw2BHTdNbmcG2oXdV54rp1IlZ8KfYUPw1oUI374U0U4rlPssKiz3Eg8LwOls5siU5g3ZBCm7qNiB&#10;peGVBBb7wGVDBgHOIczuCxbCfvJseC5cBbc5y+EnAH/dFu2fYAz87CvoQgXu9AxVl2WiTgRXrh0N&#10;eAVgBbEo8B//xs+Pxq4kR1SFbUJNMDus/DiU4MWZXQNerbo6eVUnSqxiXQFX3GINb4tpJdZ13BY3&#10;Wikw3WcB0TR5XGdAV2spCwl0Gm5reB92n1tKRro5xIyTtYuu6831VFSVMOO9uMeiunUEtSFgFur8&#10;xWYb15nqeeUa06TkJSosiSqJdQVcAdvMNIvrLCC3lI2kJZKuMsGtkjotIa4QNTYVWO6NhJWAW0VX&#10;WcAt52dc5vZAhy/ewpN//D1eevKv6PjD51hMD3CLzURsnjcUG2Z0oyB0wfY5Xfnv6xcErx2MsPVD&#10;ELOJCmw6z/fv38FdqvEdAnub4N5i95VAfIPrbcSuX7uEq4T88qVzCvZbN6/iNt+jICfg9wwVB1fk&#10;/Kv/sDsTN5npvsxM94kzV3GYxF5kyer8jbvs9LqJoxduoLxxN2LT0+ieRzFJFstYO5hZb25+lIkf&#10;tnLuP3EUDWwaqWem+FRtsoJXAbwnH8d58oIM7psZ55aBhByeFsiYl8Ca5/juFxea7rOc5SsQFyUF&#10;MFZdgAV9O2Nhry4Y8MFH6PHGO+j73sdU9ERcOr6bE0dafSVTLQ0bOeGu2DCpH9ZP7APbaYOYUBoB&#10;R3ZfOduMZww9BT5UX3+qb5CZgWYNONZ1Jd3n1Rb3Wc4ikvN25VSEFtUVeLlUzlxnw6s5ZCCL5pxn&#10;zMSmEROwZcxU2E/kYgCbdZj8HRX4bwKsobwEtzNLRgpemgmuXE2Yf/jD3+BKl3836/V1DFnqAudR&#10;lTj1I0kqus6NKsts1HxlNJBq28DkUYMfFY8xqbivdQbAospmFtq6BizNHA0CmVLTyeqqFVVAa6nn&#10;mvFuHUEzAW7w07GvCbAl42yUjOTzWqGNDLeZ6ZYrn6sTk/KVuMcErJYNEHXM7NYSXrG6gNmo8ZVB&#10;DA2lgCvxsEBrAivwKuXl8zp51VLvlZKRSlQR2mqqucApAFvcZ4mB+XtlfreKrvJOxrjyutPcnmj7&#10;6WvMKP8XXnjiz+j805eYP3EINi6aDJtJ/bFgZFusGtsKbot6IHzTSNbqR2Dt+J/ht6IfwtYOQuzm&#10;kQKwAPewmW609fUeXWeB/JaC3AI6Ib8poFO1bxAs8ypfACbg8l753P17hoL/iotuxuF36KPfYTKN&#10;bdW4cJHzvodY6jp5FAeO7ceZy2dwjPu0dh8iQIc4b8tk2UW6zhf3SveVAFygBg5kgZx5ZpFuyjAm&#10;i6zglYO499fk89yifJ4cyI4ynuNbxh5mr3WzYTOwG1Yx7hhMgHu+9hbGfdeajSAckqDrLOp7kksK&#10;Sug212RFENBZ2MzElR0TVzvoNruw88qNnVeivH5U3gAqbwiTV+GSvHJi8krgdSe8cmSnnHRvgCvw&#10;msqr1FdthJRtGC2rbQRgaXWU/VRbx47D2oHDsKrfEKwZOBLByzZg2g8d0IXlox7sge7BmL0b18p2&#10;ZbtkF8bAyn02wTWUuKMoMAF25pGmzQm2qCe8db5UUwKs4RXjvQ9ruxLrWsH7oCKKCpoqLMqsSzzW&#10;mWYTYAFNTKBrcaet3WpRTHnNSq0NgM1SkYZYu8zqi4BfCsp8aSbAvK/zFVeZLrK4zISrhiorwNYH&#10;su5NiGv8CbJcBWBCqCAlkDVUXhUfE2rlUpuKyy8icael60rXe3VMrBJTotAKXrrH3kxIGa60XKv5&#10;+3cHEVy6ys4Et/0Xb+Lx//kdXnnmcXRp9SVmj+2PVbNGY8mkAbAZ1x2zBrXC5uld4LmkD6JsRyHB&#10;fgIiqLjrCLCXTU8FsKHAjwL433nu1yC/SzX+ZzXXcNMMyAV6UXpt8oUgKm4dh/96EH6PLvxdyviZ&#10;U0ewMycMV5rzFMA6gVWguqHEfTbXv5oxr3aVCS1NziraL0kswnuAS9cPMLN8lIeQyYmCfpsXYung&#10;7tg4ehCGffgx+r7+Dqa2aYdGAixlo0vsvpKzhGs4jRTltA5bpg9mvMuMM11mV7rMHpK0WjUNfutm&#10;IZiDC6HbOKDhYENXmcrLElsC9y8ns3lDwJXDwxS4KuOsl6lrt1m2QAq8LQCb6ivjfgK145RJ2DZy&#10;LFb3Gwz70ZPgMmUuxn32A9X3FYL7mpW9gq7svtL2d3TjZFJndmF1YgZaVPinPz0Jt8l90Bw1h//Y&#10;uT2DAKshfCpvoySvfEYTEoGa7rBSXq2GGmAjqaRcaQ2wdqs1vAKtWcOVe622AqYALMpqKLElLhZw&#10;NYQNBNAEXdzxQh7vWSOlKiP+fRDeKQRY4tip/IxcBWZe/aapq8Cr4l2C2hA0D/VB81ETOB+1tDrC&#10;XEt3uobQWWJgiX9N1TUSVir7THhVCYng6hqwLiGJ+kocqwCm6ZE/UeOp2B08k797KhxndUHbz16j&#10;q/x/8eqzT6LbLz9g/qThWDF7NBZN6IX5I37B6gnt4b6kP9ZM7ACnBb0Z6w5BFJU2ZssYRNuOxnq6&#10;0N5LeiOCLnTC1jGiwOY4g5mDftT13wH6197zMOii5NaQsxPs1g2l4jcZMwvk10XNFezX6KpTyQ3A&#10;tatuqjhwZFct9hdFEuBc1QMt7ZMnGnJRSfdZ1XiNbLOeKNLwHjAyzpJ1PqDgLeAmjUIqcCGOShKL&#10;yS9Z6yoAb+X/uOO++ArD3/8YM9u0R21+mtqyIe+tzIzggjknjPjpW2yfPwaOHFZw5bEoorq+BDeQ&#10;qhu6heCybTJaXGZ2XQm4SQIuVTddGjbkpD85tuQBcHWyKtfYBqlW2li5znrYQM/rOk4ejy3DR8Jx&#10;3CRsJ8AbBozAxC9boRMH+gXgriwhdZVMNF1oiYGVEdpObJ8UUxDLnPDfnkPwnO5oDqMrSlh3EtYm&#10;KnCTlIlEeQVggddwmR8E2EwoEVbGvcq9Vsor9/x5Eu8qiM22Sd1O2eg3RbnSluSUUlITWgFXTN4z&#10;RSlsk/8kFDn0R8q6nmre1mypFBe53p/vIahiClorM58TFa71Y9KKsX1DMKENWkgFnmcATK9DqTBH&#10;Ii1JLFONdZxr6aYSgJUbbSSzjDJRNaGtYn+y9ChrM0Cm2+wwvRPBfR1PEdzXX3gK3du1xqwJo7F0&#10;1iRMH9kPY3q2wvKx7eA0vxf8Vw2h0o7GmnG/wN2mr1Le5B089sZ5GuK2jcM2xsJhG0Yg0X484rcw&#10;iYW7l5iXukwv+grDYWaP7rOZ8j6ne8Ue2MFhvWDn12D/fwX9QVddXHpxt3VMTpedO6AV5FTv69cv&#10;q0Sb3Euf83HGxZLAuryPzRtMYMnJC1WMm63LRibA+yt1yeiggEuAD4nrTIDlrCKB8hgPIdvFTqwo&#10;rrZZNqQHNo8fgnFfEuB/fIxJX/9IaJMgS+oqeRxpKctG0/t2x89cyeq2bArceUSK92omqjjrG0TV&#10;Dbeju8xh/RjnFdpd5uHYyd482Z5HdVpU1ygTacUVaM2ar7GHythJpTZjEFoBV6yY61/lun0iVX8M&#10;O70mTsG6voOxaeAITPjyRxX/Knhp3QhwV2ahuxBibYyJWUKSq4KZ1urPTyNoVmccDB2PnQR2p68Y&#10;lVgpr4ZXx7wtytvor+NScWVFEdVrVGOB1jRTgZXrrBRWXF4Nb5M/yyYKTu0qK7fXcH81vAI3VVWu&#10;8rv8JyDTjmuImF/I55lA8rt0AozQy8/yn/4AwCbQDYRWTOAVQMV91gBTgRXAosYCsMTB7HziaGSt&#10;Go98MNtsxsKm6lquKkklysvP+ojRFacJxLtC5mDNhK54+vGn8MSf/oSOrX/C7MmTsXTuHMyfOgFL&#10;p0/A/LFDMGtwB5aEhrAbbhiC1gxHzNYJzKN0R/D6EbwfoyBOdZ6KRIJsN6sbvJb2g+eintgx/RcC&#10;fPMspxlot89RjHlVxvu758nRRRoBv0/A7wvgXMVuQH6fgCv7tyD/fwXb+nMPQn7vzg3szIvh5slM&#10;XJYEFuPfc6z/NrEMVJ8bzx5mYyDfiH8t7jMhFngF4kNKfWkGwEebyrCXgCewBr1sWE9smTQMk775&#10;DiM/+JT2OY9DicHl0wcJcDwBDsX4zu3RmvVhDy6q8+W+q0CuyAnloH4kB/VjOKjf0mUl4Ep5SCuu&#10;eWiYAtdYpK66rAyTExJMd9lUXGt4i7n+VR57z2UGc/wYbB5EeAew82voKEz84nt0fOpFpbxdWf9V&#10;8DIT3ZmnEMp9Z0lqGQArmGVDx1+eRuDMTjgYNk7Bu8uPLjRVWOBt9NUlogY/DbC4zNYJJbOkY0k0&#10;CcwGxI0K6BbTLq8GU5u4u4RUXGYDWrmX9+jnJhH0iWrELmTtdI5kzsQ2upt59sPQpFxv/Z4G/hwB&#10;WMx0mzW4dJf9mV3mtZav1ajklQa4ltBKDCzKK/GwCXA1k01SVqommKo1kldtLVlniY2l+0o1aNBF&#10;lqyzQFvtO5NXDhqYAAfPwbzhXfDBPz7EBzy+ZiZDnMWzF2LmuHGwXbYYoc72cF69BEvG9kbA2uEE&#10;eChC141SAG+d0QXeywdSjUch1m4CkhyncmJsLBYP+Q6rRn6H7dPbMmnZk8MMu1NxtTkb14+Ukt3d&#10;ZPUIN7Af5AT/Uc4XnqAInyLcZzTYCmqxCxru+xcJ8SXaZdoVwzTk90XJLTs+zHmnf6Xi/y7o3BZy&#10;6TT2FbJ8ROUVgKUD63RTnmpz3FWU8kgFfrDuq9X3kAGvuNJHCHBzfTFSQlyxYkQfbJ08EpMJ8AgB&#10;+P0v2CZJd/3sYVTnJXHCKRKzB/bGjy+9THglSbWYcS7LQ45UXK7ISWRnVRKniqSjSuq6KsZVPc0c&#10;C5T2SDntwGzMMLus2GlVECr7qFp2Uj0ALpW3hPCKyfob33mTsaZ3N6zv15sK3IfWlwB/i85PvYRu&#10;hLUrwRVTAFtMq68JcWdDgf2mCcDjFbw7/cYSLhpVV0ypr792lS2JK0ONRR1NNdYuM0s/hpmPNcQ6&#10;IaVVV0PcYICsFFeBK4qrXWD9vilItpuGzbP5JTV/Co9gHYcts0eh0HEUAW75GaK2GuAZ/KwGt5Hg&#10;KniVEVxarVwJcKMBcEsWWjLSs5ho0iotiS7JJlcTTmnOqDFMl44EZp2UMuEVtRVwqwhwJa1C9oJ5&#10;z2S2mUo7ois++uBjfPXZl1g4ZxXVdwUc1/OIWE9XdtF5cjJtK9ZPHwG/1cPgu3wwh0oE4ElwWtiP&#10;z41ACB97Lx3AGnE32M3ojPkDv2HDTicErRyA8DWD8NiRlPk4mrIAR9MWoTlpCU6WBuLa4WrcPNGA&#10;26d34fbZvbhzvhl3Lx7AvcuHcI9g3792jB72Cdy/eZLqbQX4PSq3CTjhBuEWE8D5rUCTw1HEzOPE&#10;rd106xV61ivzrN31lhLV2cO7cLgsju5zHq7QpIHjaE2Win/3WS2ks45/rQE2419rgA83cSVtUznS&#10;2XyyasxAbJk8AlO+/R6jPvwcI979lHO4objGmnZNfrJaIbt0zDB8/8JLCGDSK8qRs72s5UpfszlR&#10;pIbxjVU4up+ZbZCcJpKBhHyubc0nqAWy/ZFHmpjXonBHusiOKCKs4ipbmwmvLJ8rj3aG0+ThWN2z&#10;CwHuifV96TEMHoCpX3+PLlTgHlTf7oS4G8HtTtdZKfHTAjJjXwPgTnIuEh+3/tPT8JnSCYciJmGn&#10;/ziq3ngCIjBKeUagFfXVZaOH3WZJRCmADXib5LHhSreArDPFOubVYDbxujuQcatSYMMUuNOwM2AK&#10;StynIWjDPCzll+g05iNsF/LLii2t29hwUurCLxbGvabbrOFl079AK6rrJ/eMddnZZMKrVJjPKwUW&#10;l1klrug2MyY2QRaIVTKL7xOYJa7VJjDrspAkq6QkVO0jkBtuMxNjAm6l7yxUiPnM5nv1EMLc4d3x&#10;2Sef4zv+/7LcxharFm2Alx2HdXzduJDBkUsN12E7y0a+q0fCb9UIAjwWcQ4zsW5SV/YTdCe4veDC&#10;2Fgg9rTpj4WDvuM0Et3rVQMRuY7Hi54rXI+z+Wtp67A3dgb2p6zF1f0luHqoHFcPV+HakVpcO1aP&#10;68caKchNuHFyF0V5N26d3kO499Hz3o/bBPzOxYMMpwn4lSMa8OvHNeTWgN8VwEW9aQpwE2y65xCz&#10;htv6kFJzA9c93GH9+cYldn/V8sT7+jSVvLq8P58Z6ALs4cB9bXasBthIYJnQWq5G5llnnx9U4EMN&#10;pTjMLSNZsYGstw3F1qmjWZb5CWM//AKj3v2cmzDCceHkAZRmxKjjSSd164gfnn8RIdzrnMCldEls&#10;iVQlIdWIIe4xgQ3haQcENT9EWwFXtooVhnH/VJijgreI61wFXBPekggnpbICr1wF2BKaXMXKopy4&#10;PcMFbjNGEeCOBJfewpD+2ECQp9Nj6EpQFcAGvD1YQhKIu9F9FusqRoi7GO50qz8+Be8pHXEokjVK&#10;xpo7CWQTFbaR91pdBVwqMh+bCixXpb4GsAKufE5Bb5iKiZWZWWft9gq4e4OmImMLj1UhDGa8KnGx&#10;3KfYT4fTMpbmFk3HiukjsWTyUEwZ1AXLp0trqqxdld+tk1ZafbXiijWxQcO8ryfADay5StNGLV8T&#10;OM0SkkpaEV5lUg826sL6OQJMKBXE4hrLvi+VpNI1Xgu4Rrwr7rOAW+lLcGlagfl7+XNnDu2BLz/7&#10;Gj993wqrlttjLSH2td+BGM9tnAdfzZM5JmI1O/f8146Dz6oxCN7AjaVLR2HBsA5s3ugL98UDtGu9&#10;fhSCGR8vHPQ93Ob3QNCK/iwjsQ58udwBl8vtcaXSAceyV+J4gSPuHqnEzaNVuH60muDWKbtBiG8c&#10;b8TN44SYdt243jixk2DvxPWTYrtw4/Ru3GTv9M3TexlaWwF+QQA/jLtXjuIuAb93nXDfOEkVP0XI&#10;Tz/kppuAawUXxb53+xIXx+3BodICnKguwYGSJDW8IHZpL6eQ9hSiVrqveGSKGf9aq69qoZSmDaPu&#10;awJ8uI6xMEtI0szRzGz0kT1cxpcUhg385refPg4zW/2M0Yx/R737BbLDInBgZxXy+XqI4wZ88/Qz&#10;KokVyp3KapOkrMIhuLJ4LlvAJaQF4dwzRTjFBNiicCdlxRHcfkFT8NI0tNYmz2l4rcEV11kArox3&#10;hfvMSYx7R8BuxCjYDh4GvznzsaJbH3R+8nkC/Hf0pOr2EIhpJrzWV6XMhLg1AXaf0BGHo6YTwknY&#10;FTBZZX01vGYTBcG0AG3AaySy5H0CvlZt7XZr5RbgBXJdKhIFPhhGkFjjXTCkHWb0/YluJtUzgL83&#10;cCpK2V4YwoYXu8WzYL90FrYtmY7pQ7qh789fYNKATlg5cwycl+i6a5ORtNIAa3DFxG1WJvDycT0h&#10;qqfqCrimScwrZiqwdJ3VyGP1nAZb4lmBWBJTCmKBVUBWsa62KnWVmFfUdzaPkZmrruWEt5IudAN/&#10;1rRB3fDVF98Q4NZYvXIHBxHs4Ld9B0J2rGDH3zweyj4a8xknOy+iYMzsw/6BkbTRWMWmIJ+VYxBI&#10;ZY7YOAaRm8YgYOUQBbDHIsbMKwaq0tJj1+u9cb3BGzcavXGm1A6nywNw/zSV9Pxhhr0HqbIHGAJT&#10;YdnAf+fMPtwhmGK3RYFpdwzTj0WZtTrfOrWHSr0HN6jW1w2T+2sn+fj0Ptzgz7sqr/Nn3hIVP8ff&#10;ceGAUvG7jMPvXaWKXzvOGPw0bl86ztMVynjiIN3kskIqbzkOcQPHtQOcyeUI4UV2X52oz2FbY4Sa&#10;4dVNGw/2PMt2yQcBFvUtgAB8mGq+j9s19lRyoGFPHQpSo9lRxSV008djfruOGPvRVxj30bfIi4zB&#10;QZauSjJiEeCwHl8+/iTa8Fyh8O0rOd6n179mUV1zCGou4cznIr6CCBcURRJUmgmteS3h6yVRYs7a&#10;5D2RhJhXpboE21RcdY1m7Gta1HY0JsajOaccu1LzUBHGxF1mEbaOmoT2f3kSPQReAtqT8MpVqS47&#10;sRTA8ti85+Nf/vg03MZRgaNm0H0lvAEa3l8z69flvilA3msqL11wAdiAXbVC+k8m4IQ3fCZi1w/D&#10;oLZMtH3/I2xGdsWuYLYUBk1D+o7pPLViLuyWzIXL6gVYy3h3dM82GNj+G/Rv+xVmDOuBlTNGq95y&#10;6aZqIqBm4kqprsBLtRXVrRdwpVlDuqwIYz1j0RaAddLKBFgBGyDwMiNN11opsaHM1VRViW0fBNYE&#10;WJ7XJq6zgCu945W+c5ULXUGA6/jc1EE98DXzEgLwmlVOWL/CHj4OnLxzWML1SnOwkc0/s4d0YXJu&#10;ALbPG8RzmsczdJiM5eN6wM1GWiZHI2rTONpY+DFGXj7qFwLcl+2UI5GwfSaPF90Vgpt7QpVdqPXE&#10;hcZEQsNkE0s4YN0VLOOAzRb32Vl1/xYTVDeZsLpxgXCdI2Rn6DKfYmx8gslqquqlo8xtHaaHzC8A&#10;Ku698wRS3GsFKNWYinyT4N4+f5CwHlIgX38IcmvY5Qvg9un9OF5bjKMVhThZW4Gz9VW8FuMEV/Nc&#10;O1jM+LeAKlyI5vI0NlZI95U+x8hUXwG5WerA0sAhtV8pGxmZZ9nlLN1XhwiwnGm0kzPDx/c2oCQz&#10;kZNIE7Ft6hgs7NQZYz74ChM+/h6FMfE4srceZVnxiPd3wY/PswTDpogILiPIopucRRc5l+oq4BZG&#10;u2mLckWxQBrtSjB5jTSvcu+CUr5eGs2rYSXmPVW2zMplFtU14S0nxJXRjmjisoLS4AAU+XJbiguX&#10;LLh4YPPgEej4Nx7abbjMphttecznre+7MTv98x+egosAHDMTu4IEDkKnwNRmgmw+Np978HWJl3X8&#10;vFMBrT8r8exuqqtkmTdM7Ip2X32FsX27YdmUoVg2tisq/GYjdPMs2NnMhNOqBXBYxrhxVF/0++VL&#10;jOzeBmN7t1UAzxzeE6tmjmVvOVsdmWBqIqym6ooCm+6ywNtAYBsFUlFfMQVwi6kYmCWkGj+CG6Cb&#10;OcQEZHGnLa61BWSCqtxqbdYKrQEW11ngnaOmtyp8uDmDbrR8AUzs3xVffPo12vzYFuvWumDjyu1w&#10;3bwFO1bNx47l3Pu2bAE2zWX/wKqJ8Fo5lvBOQcjmaVgyqgsbOgYhiMmtSMIbbTuOcfBgLBzSCl5L&#10;BiJw7XhEcq78sdvNcbh9gHYwHpcJ86V9mYTWmEpS00kPm1VSia2VEGMfNGTY4S5j1TuMXW8zC61A&#10;Z5ZaYL9+lsCfJvA0An//GrPaN85RbY8xOXYEd8W9lkSZCbu43pI8ozpf2F/L5FQx1+VU86CyGqpt&#10;PYcXeGwoV8ZebRYFLsAF2ZnF8lEj9zPvt+xyNlfCCsC6/mu6zapsVF9E9S1UCnygOkcN8Tdw8P/4&#10;3kZU5KXBft405UIv7dkTI977FEPe+IjJqQCcOryXMXAsMiJ98fMrr+AHJoHC7FdRnZ2V8prwFsW4&#10;Q1m0O+F10wALrLQyPn7AYviclZUyQaWAtbJyAlse44gKmsBbxWs9p7wOpbriQqEv8xfbcCTVGX6z&#10;xqDDX59TCSzruFfFvobqihpb4mE+14YutMvYDjhMgHcGagU2r03GY2t4zXvLewhsUwDd6gDtZlsA&#10;p+o2EeB9oTOQvm0Eerb+AdOH92PtcwCGdfkZqxjTem20gd3SOXBaPR+rqLBDOn2PoZ1/wPCuP6m4&#10;dxpd6D50ocf27YAVdKHdeJqjJJUa2ZYoLrKpvCrWFQUOlCSVKCyBNfqctfqK8prqy9qvCW7QAgvA&#10;1Xy/cqcfaQ+CrWAWdZaElQGvqK8GmK40n68i2OP7dcdXn3+HNj+1owI7Yu3SLdiyYjWc1rKd1tcT&#10;YS6OcFy5iKOmc1nNmIZ4JxvEbGfybnQnJrWGMwvNHugNY9iNNY7x8CDMG9QajvP6w3HhCJYv53Er&#10;5eE0iN09ko5r+2Nx+UCuAbBMFRqzg9YQK2jNiSQTbuOx+byaVrJ+zgD9PkEXE9hp9+8Q9DtU9VuE&#10;/abAft4C+/0rzHAT+lM7KwlwCZs06nnaQh0Vtwm7eR6RuM4C8AU2bxzj2lkpH+0h2Fp5DWCNWV+z&#10;Btxc06K+MgZ4WFxoqu/+Si68K0pGXUEKju9rQlVRNhxt5mDHzIlY0ac3Br7xPga+9j7LQYHYxYGH&#10;3Bgf+GxayrN1n+VJ9y8hzG4lYeWKIXGZCagorwVgQlxCK+XrpQa45XxsbWV8rTxWmwaZY32EWKwi&#10;hmtzYzinS2AVwLFOqKZVRjrgfFkQwJ1haAjD3ZpAnmwejyg2lbT/y3PoyTlgiYMfBtcCL5XXhFhi&#10;4B0cU7MATGgFTtM0xDTjanneSqWbAg2IJQGmlJefJ7xNAVOxlwBncPRt5rBeGN2rM4Z2aQfbxTPg&#10;sm4xHFbMgwOVSFR3AJV2SKfvMHVwV4zv2x6zRvTEpIGd0fm7Dwn/F1g5azzcV+h2yKbguTrGFYgJ&#10;ZkMQ4RQTSE2AFbDWpl1nUeAGri+uo2nl5cwz49cqAlwlU1hGYquG3oGpuGa8rNVXv0cg1a6zBtcE&#10;WK7K+PrYfj3w43c/o02rDioGXrtsC3x3uPIkDR8ejxOIEKftcFm7gi223AfOY3Uyfdcjdsd8LBvT&#10;Eb4rh6nkVRgBDl7D8dTZfTB7QCuOrHaEy9IJrHps4WL3o9m4d4x2PBs3DqXgyuECAiwAWsErSqyg&#10;FGBFcW9q+G4TvNus/xJCZqXU8wpQc+zQsiLAWrUFbBNo84vgV2Dnz7ly/gxqMjN4xm8Nrh3axWQV&#10;53+L43H9YAlj4GJmn/OZfU6k+xzN5FWmZTjfHNZXLZOGNRuu8yG6zUeovOI+H+Tg/14urmvg2cH1&#10;XH536gBX5pbkc4fzItbbJmJV/77o/fe3MOiND7Bh9GhVMgrauhiDPv+YC9GfVif9BdsuQ0m8p4LX&#10;BLc41gOmlZoAE9Qy3ou1AKzBrYjjcwpibkBhhlnArSDIAqy1VfKxqK8GOBjgwj80RhDicFwu8YXz&#10;uEHo/MSL6MNBhl4vvEKQX1amklrG1cxCq1jYSGJt5+SLACwutAmo9b01zC0AT7a8XwEuQJvgE96d&#10;hLeJGed9oTORtm0MlfR7zBo5CG4blsB1vY1yIzfMm4iR3VphWOfvMY7u8sR+HTB/TD8F8YT+HTC8&#10;e2u0+uQNdPzuI6xh44rHKp1NbgwmhFRVZeIuE1pRXlN9W9RWq7H5WMErvdDKXTbAZewq8WsVgVVg&#10;SkOGzEITamVy/8B7CC7fW2l5joe5KYDnWVxopcp0pccP6I3vvyXAP3XAeuVCc6uqG3d683C6FIY/&#10;YS5OCN4hx+Z4sUNvK2KdFiHUdhp7oTsjiHGuz7KBLCOx62o2Rwqn9yTYXeHKLHWw7UImTV040H8q&#10;H/dp907l4eaxDJaMSsmfACYAm+AKgFTMm+dVJvnOWcamp5pw51SjttNNuMsmkHvn99EdZr1YlZOk&#10;Xsws840zVFg2fzCLjLsG6PfN2WKzr/khN/0BJecB4cdP8giTPDTlFuEQE03Ha1L5ZVNqAFzIIXsu&#10;nWNb5V62QTZXyZYNvWnDBFe1TlJ9zY6rQ/VMXKnss7yPWyl52kINByAOsInjIpcT1JYX8fiTFVTg&#10;SVjL2mrvl9/EwLfeR3ceUdKNpxr0eE0WpnOvFBejt6YL7bd+McoSvS3Ka4JbEueJ0lgBluDK1bDy&#10;OA+IVQiwcRreing+jnMlwCa8vHJP8wPwxjmr3c2iwLWE+GC6B87n++B0lgcOJWzHviiuNJogMfBz&#10;Rh1Yx7sCrzID5m780unGkxl6vkjACfnPf3mWCtweR2JnWYAUeE3bGaihtsDJe/Va8FQdMz+k2Nq1&#10;ludlPcw07GfmOZXtgGvnEMBNy+C8VpR3rioPje6h4Z06qDMVujtmDOmO2SN60X3uzCTWzxjYge7n&#10;52+j8w+fYu38aVwOKOAx/iXAAqUJbctVA2oBVSmudFq1uM/yeWm0qJCNj4xVxcwklACsXGkTXqXM&#10;hlmA1WCbylvlbwIsz80n2DTCXOE9FxMG9bMAvIEA2652QIg7t7XycLqUQH+EObkg2GEr4rheOMxu&#10;Ft1nyQlMxKapnTlG2IdrdToR4v6I5CDDjnn9sGYSJ5G2zkTk9mU8xXKHtFIyHpVSzvVjuHNpF66d&#10;KCeoUo9tcY/v37miMsaXDlTg6oFy3DhcgZssNd1iqekWS003j1Qpk8dSfpLnbh+vwe0Tdbhzsh63&#10;xdgYIs0hN082qkz17fNm/ZhfCJdZWrp6EnevC+ysD/P38YGVovMpDjQc3X8Eu3g06NmmTKXA4kKf&#10;YveVqO9uxq+SvHoA2odaJg8x7j3EtTlHaMcaeTwpTTZXyhYOAVgOJbt48jAaKsvhu2U9p0c4IDBs&#10;kAK418tvoCetO48o6czxvI60DgIwSzZeK3kWboqfUl9r5VUAE1QB14TWcuVzClzDKg2AtfKKuaKS&#10;wFpbVbyL2t1cE+fE9TcuKGNrZiEP5s7csgQHqNzHk33gMXE0unCtbE/WgU0XWiD+pyQW68DqeTm1&#10;8E9PwXG0ADybQGoodxNOMQvIvLdW4Ueps3pdKbHAzvczu7wreDpyXXmY27p5cN9gQ3gXYtOCKVTa&#10;9lTenzB5QEd1P290H8wd3RuT+nfEuD7tmPzpyPLRl+jw9T8UwB2/+xjrF8yAx9r5Kk4VF9padR8E&#10;eL7qtmoKWaDaJrXi6vlfWYpe4jYZRS6T2CwipavpysoJtIZYZ5M1oFqZf+3edJkFYJ19FtAXolKM&#10;EFf4zMPYAf3w7Vet0O7nbti80V0BHOrug2QejZMa6MVS0hrGv9MI7zj4rRnK7quh8GTTxppxreG9&#10;rB8iN49AiuNkpLtOh+cyrl9mb3XkthlI5Cx5ZoCrsRPL3KDDzPPNC7WcuGHt9wzLQEwq3b54iKrc&#10;gMvNbOw4UEbVKyU8tENlhhFoNn0I1De4N+vmEdrRStw+JhDX4o7YCTHCzOttsZMa7DunGh600424&#10;e2Yn1XwX7vL0h7tK0ZuZ2T7EHo9jqutrf2mCSlwJwFd4hOnBynTGv9HYL73PxtSRZJzNfmdR38PS&#10;sEF4jzQwm014jzcV04pwclcJTu8uVUvadxan4AbbJC9wy0djbSUCtm/B9hkTYTt6GPq++jZ6v/Im&#10;+rz6Fnq+oiHuwvJRZ6pxGwLsvpTfyGlBKIn1gkBrWmm8F8roWleYist7pbx8T4UVwBpecZ9FdV1Q&#10;SRiVCcBc9SrgKktw5e5mF7X+tTHRlWBwSGLtXC4H34x9XCpQ68tTLiaPRRe60D25QURKSY+C13yu&#10;u0BMD6LNH5+Aw4i2OBInAGt494RMU/aAEj/kXmuITZOYmd1RCt4p/Cynf1irjbeby7OQ58BlzSLs&#10;WDkHC8f1p6v8C8b3EXe5PRaO749Zw3swWdUFkwd1UrHvsC4/YkC7r7le5l10+vYD/PLle+jW6gts&#10;YC+053ou2CNkTSFaZcWVVu60lerK/d6IRTgYu5TXxUxmiRrORLHbFOQ7TUSW/Rjk7BiPfJfJKPaY&#10;jjKeqiim1NhoxmiB1nCjDUWWeFkrrxHnGokrDTDdaL8FCuIqXit852NM/34sI/2Azu17YetmL2xd&#10;sx3hHr4839mLvQPruS98FMdQe7LvuR+tD/udRyKaAwyyfSN221gkbufUkf1YJO2YoNotnZnIinGY&#10;hljHRWzJFYDNRJXhLt+/d5Vt0CW41BiLq7tScI0n/V1np9NNQnuToN4iqLfYoXXrSDWVtoZXmlyt&#10;lFirM5tBpCFElFm918qO8f0E+xahvnVCFJptmzTljhPsu6do5pWQ3+Xz9+imS2fYcZaPBF4NcAnj&#10;X27poPsszRsPd12pgQW6zpJtPiIAM3ElAIsdphvdXJXJex5+xq6qs821/NI6jIunjmJXQy1C3Xgo&#10;GadFto0biYGvv4d+nAke8OZ7dKX/gV6EuMfLr6Pnq29wJc1LcFnAuCyDO6PjeLYxoS1N8EaZYeUC&#10;sAFuC7wCLA8uF3BplfHiQjP2pQst4FbRta4Uo9qa8FYrcDW8dVTfJjnkja2b6TxRodyFB2w7rueQ&#10;+WZ4UYG7PkEF5kSShvjXGjlYE372eQL+AuvAT8Ju6C84Fj+L4AnADytwS6wrKtsCNRValJYm0Iop&#10;5Sb4+W7cAbaOq4O5cdRN6rrMMJtqO6FvO6W4c0b2UkDPGNqN5aJfMI7PS923y7fvo0+bz9Hpm/fR&#10;o9Vn6MT4tysBXr9wBs+WWkwXei52hi5QKtsYvEAprZhW3fk4GLMU2TsmwXF2T4Sv5jEpbKzIIQDp&#10;20YjbesopG4ZiUz7cchzohK7UZE9ZlCFBWJxqSUxJdBKcktg1HGt3Mtz1f76asa8lsSVKC6BVfAa&#10;Vu67QCmwBrgnbDd6YNu6HYjw9EaMB4/M3TCRLZMdsYZbN/xX9UMcv1iS+QWT6sxtHfO7U31lkH88&#10;1XcqMt2ns8mFa5q48C5m20REbp2GZNdlLVsp9S47LcXXm5NxIX0aLuYupi3FpYLVuFS8EZfLtuJy&#10;5XZcqXbFtTofXG8MwY2d0awhJ+HW/nTcOpCNWzxH6RZPCrxNgO8Q7Dvs4rpznHDSbtNuibGr6xaf&#10;v6k6vGppNbhBwJUZ7niLW04Xna/fJcCnmnhcSkOL+3yRy+saeLC2uM/7We+1TlgJvObEkco2G0kr&#10;gVfVfuk6S+x7kCUkqQNf54qcq2cO4fKZY9jT2IBIHzc4KAUejn6vvIVef38DfV55myC/RyV+B71f&#10;1YrcmcPzznM5psYVtC3QeqEiwQuVhpkAy7VS1FepsHafBeLKeImDCS5VWBvvCXSVob7VVF6BVqxe&#10;rnx+V7I7CtiKl7B0JrJZisljVjx3kw3cRg1BDx6t0psA9xIFlkYO6cZi1ll3ZZnZ5+eZhdbW5g9P&#10;YOvgNjiWMNsAeLJS0N3BAis7s5TprLQ1vDvpbmt4aXSX94TKtguZW50F5+Vz4LZmIU9knI65I3uz&#10;pvsT3eIOWDC2HzPOvdnjPITNGd0U1JPZZSXgSsdVt+8/VACLAvf75Sv0bfs1Wn/6Ftp9/QEBnqmy&#10;/7VMQJkAW8O7J3wRDkQvgTsHAbp89Q5PL/gcC4e2Ry7hTdw4DHHsHU5m+6EGeCxyHSfxf8MpKCYc&#10;pZ7cT+UtbZC6livA1gbKzDAhls2cCl5tJswKXklciQut3GZDfQ2Ay6jIo/v1YSvlt+jUrgc2rnNV&#10;CrxjzRrYLxrF+fEhsGevsxdj3ASHcUijR5DDvyOe0NpyG4cALEP8iQ4TORM8ESHrh3PIvyfiHXjw&#10;n/1k2kQrgIVcw5W+dYRn/mROw6WchbiYM5+2gLYQl3JNW6Dv8xbicr7YIkK+CJcLbXCleDmulK7B&#10;lfLNuFa1A9d4UPd1nthwYydh3x2Fm3sF9kyCnk/Qi6jOVHWJmwmyAH6b7ZoKcgU6IT9aTxWnWh+t&#10;xZFqngS4t0AlsK4w/j3J4X3ZviHus7km1npUUMYFda2X2zaotEp9pXwkpaOKDBX7Sg348pFGNpU0&#10;4wr7nE8d3of9u3ciNtCHAE/C5pHDMIDQ9n7pLfR79V30f41qzGtfQt37ZQL89Msc7eI8a3aIArg8&#10;wUcprgmvXAVm9ZyCtcU0xKK0orwa3moFLmNdQmtarQkv3WZxnZu4v3lPCgGWkcUFU5G6bDZi2AwQ&#10;yZWjbsMHoRf/pt6EV0wglm4ss63ShLkbV+mI+nYnwD8TYNsBrQnwHAWuNnGhrSHWSS1LXMwOKolx&#10;dwZx7pVx7t6wGSiiO+q9in3MhNd19RysnDocw7v8oNzlaYO7MDnVU4E7i00ZorpTBnYi2K0wtNMP&#10;CtruP3yklFfKSVIL7v7jJ+j6w8do89nbaP/Nh9hsM5fbUpYRonkEeCHVVkyr74GYJXSt52LOwNb4&#10;8cPX6Yp3xOjuP2M+WzYTNgxF1OpBiN8wjCo8BikEOMNO3OgJSoUL3Qiw12yUeUsDho5ja4Js2Jll&#10;w+NTtQo/DK9ArUzgVYkrDa9c1T2t1GseRvbtjc8/+VopsAC8eRXXK2/aCF+uGA5YPx6ey4cy1h2I&#10;ODsOMRgWtGYY54i7sIQ0kiWkkYjcOJID/VOZlR7GGnB31oWHw2dpX3jb9HoIYGOLzc0TpQR4Bi4r&#10;aAlm3mJelxDYJYR1qcWuFCzBVZpcrxDgK4T5St4CXmkF8/k5fX85fy6v8/jcPFxWxueLBHb+vJKV&#10;uFK2nrDbE3YXXK+nsjcEEPhQAh+DG3sTcXN/loL8RG26gvfG4TJcpUvfXJFGgOPYhfVo9/lwnbjN&#10;D7rOUj46YGSe61hPlmV2AvAtbps8vrcWext4SsX+vUgMD8K2aRNhz3nbwW++r0pJfV95lzD/Q0Hc&#10;5+W3lSJ35faLbZO4rYIAlyuANazajHtRYmuAEzwJaYvyCsDiNiv1VfGuhrdWGVU30QUNCl4Xrn51&#10;wS5e9ybZMYE1F4ls+E9njBk2bQxCpoyCH13+PvQK+jwjKqwh7k2Ae4lZA83Ytycz6T3leBW60Jv7&#10;iQLPpYoSRtqeEDFJQgm4VF51NSCm8u7m6wLubmaYG4NmcMEaNyhy1M9pGQ+nWzwZE+kOSyukKKzE&#10;uIvGD1DKKyYwT6Iaj+j6I3r8SGipvJ2/+YdSXYl/RYn7shNL6r/dCLHEwJ1//Azbli3kVs/VVEa6&#10;y6GL0UCAd4YtZKy7DIl0K3u3+phq/Q4WjOmvRg9Hdm3DuunPiF07UClwGjdYZBLclM3DlApnMw7W&#10;ANN9Zsa4nIpZQfCqA+imB9ooqw5YRDDFbRZAqcACtIJaq7EGWGJfHf+KKVea12LPORjZpw+++OQb&#10;dO3YG5s3uMNu/XZEeboj2nk1IpiM2sHjUrZznayoq4AbyYaN0A3jsWp8H7ZLjuI8sAz0T0TS9klw&#10;Zjlp+XCZRuoMv6V9OFLY34iBDXDNy+1TVQrgS9lU3mxCnEOFzbHBhRxxqXmvgBYFJtz5BLHAhrBS&#10;iWlXqMZXCxbjSqFAzdcKF+MqYdXG+8KFhgnk2vRzAjshz5uDi1nTcT5zOn/XHP6O+ThftBwXObh/&#10;rpEuOhX7Bl30y82laGLtdid3X0mrpCiv2bDR4jrrbitRXjPrfFRiX2ncYOmpsSARFw7U4uJhAsye&#10;7/pinhNcx8aRAweQHB0Bu5lTELxkFoa/y39kVNt+dJ37vyYq/C7d6rfRn8mtrk+9DNsxI9GYHaxU&#10;V5WDDAVWEBPWSgH2n8yDz7kTVBpj4Gq60aK+Jrh1hLdeTMBNcmPMS3ipvLsJ757YTdgTzbiN2d3M&#10;dRtQsGULYhbyXOV5BHn2HAvAfRkDC8QWmHmvQKb1JsC9aL1l0TtbKTf1aY0TifOVkgrAGuJpKp41&#10;41pxoXWCi+AK4KzvlvIIkEAO2y+bMAjruAt71dQhmNDnZ4yiyyyKa8a64joLyFIukuTVoPZfE7hP&#10;0eW7D5T7LK2T0oUlMHf9/iMMoir35/Pdf/oUnb7/BH3bf68ADrdfp9bhCMB7o5ZiV7gN66N98PNn&#10;72JI55+o+sOwmjuUN3NzxygCPGfAL0izHYaMrVTdrSOQyY6w5A2DkLppKHKYIFJxsPtMC8ACoEAr&#10;VhO4WMGsVVjD+4AZEAu8FXSn1RcA4dWxsAZ4BBuBPvv4a/Ts2p9JLE9sW8vTOjnIH+++nq2Qs1ku&#10;6sO/vxc3To5H6MaJiGJsG89GjnVsNfVgK6UMLnjZ9GaY1hmbJv6ClSN/5BrhbghZPQCR9Cwe05si&#10;jdZJg+DbZ2txKWMGLmbOxYXM+biQtQAXshfjXM4KnM9dxetynM1cQluIc1nzcS5zDs5lzCR0Mwn8&#10;LLrbBC9XK/DFvLm4lD+foBJugVUZgRV4RZ1FuQVymsAvn7mUy8/kinLLl8UiXCxdi1OVCbjEc49u&#10;E+DrVOEzO7m8jgoqzRtyzKf1KQstAGuX2UxcqeRVLRfacWtlXV6cioVvckn7JZ5zdLaZx6NIN1dN&#10;OY4dPISU6BjutFqL/UnbMeq9j1QpqTfLSP0Ibb/XaHShB9C68zDtjcOG8nC1IO02U3Ut7nMi4U3i&#10;4W+JXgSTxsfViQRXLMHDANeA2HCZaxPdLOBqeOkyC7xcui7w7o3diD0RbI6I4EYI78XId49EsX8U&#10;kjY7IHblWkTYrEAfutACrZhAbN73edpUYw2uACzW/g9PYmOvVg8ArFxoA2IzI22WlnbTfRaA91F9&#10;w9i7u91mOjbOGYVpA9pjSIcvMaV/O8waKi5zd6W4Ut+VhJWAO6Tjt3SRv0SvVp+gP6EVeKVtsgeV&#10;tlfrz9Gbz/WlEo/p3Z4dW63Q++dv0KfddxhKd1gADjMAPhzP7jdPtir2+AE/fvS2qh3bU/llNG/p&#10;6K5sQxyH8T3bcuqpPbK2DEW67RCkbR7MktswAjyAAA9BLuPOfCaMij1m0d2doyA2Aa7y1wBriAVo&#10;DW+NxMVGbPxAMstIYgm8+mcsZEghAPfBpx/xv2+3/tgiZaRVm+GzbT1CeExP+LbZPASgPxzmDmVS&#10;agbCbKcjwo5H0HIt04ZpU7CV88Au87pw0L8vBxn6cja4O1aP+RmhawYifN1gxMlOrDu3Ze7W7LLS&#10;QfDtC1xaTiAvZMwllFTALAGV0JW54WZDMl3cZNzcmYrbe1JxlzHt3d2xuLMzEreZ1LpZ649rlZ50&#10;ix1xmacJXixYiwt5y5V6X8iWnzVbgX4hS2Cn5c4mrFRdXi8QflFeuV7KoatNRb9IBb5c6Yyzddm4&#10;xu0bkiCTEpaUj+q4GfIA4TX3XJngmrGvuM8Pq6+4z3Jqg7ROXj3K0UgOS1w8XK92PBdxTWxJaiJO&#10;HD2JtDgeSO7ugHM8Qmbc+5+iLxW4DyHWAL+jAO4vABOWNQMHtABMWCsNqyKwyqi+Aq5porxVVF0V&#10;8ya4oYbQ1jEp1ZjqhcZkDzRQcUV1FbxU3V0EeE8C497o1dgTTnDCp+JAJNekBq5AYWAyzzNKQZqj&#10;DxI3OSB65Ub059GivZkdFzPhNR/3Yu+zQNuT1oPxbw9mottyK+VagnBcFJiJKBPefYYaW8OsYmBl&#10;nOklwCHrp2LuiN4Y3O4LDO3wNUZ2+QYTerfC7GFd+Xx35TqL6oq73LfNZzxd70OC+4WCeFSPNspt&#10;lnpvF1Hdjj9gMFV0SOdWmMNdUfO582to93boSYiHdPsZdssXEeC1SnkDVw5HR5aZ2n/5AZZNHswF&#10;6GNgO3sI93EPw3ZO9gSvGYcJBHghAc7YPBDpCt6hyLVjPLlpMGEmwNvHMYk19Z8AlljWVGDtRi9W&#10;iloTKFDrxJYFXqv418w+V/IsKbnPd52Fob164uMPPsOgvkPh6x4CXycPJPi7IXzHSkRtXwy7+ePV&#10;jLPniokc1JgEN57F5b56JU+2ZG/0SlmpMxTh3EAZyasLE1hb2OARZztCAZzArPpjt7m0XbU2Wi1k&#10;v8OVOpeorOI+X8gieDlLqLpLcKHIHvvTXNgJslK5MlGOm3g8Jns4vXlqfDCnbqK9Uc1DvnbyJL8D&#10;3Nd8oioF55k1vsZ9VTf35+BOczbuNmfhSkMCbjbFE/oI3KzzI/DuuFzqgIuFtlT4NThPhT9Pl/1c&#10;9iJ2Gc3B+coAnGfDxq2DRbhJgK+wFr2b5aPdxamWxXQCbUvSSpeNjvIIUHGdpe57rJHPUX1lZ3RD&#10;foI6RkXGJG+dOcCYOJsL2kPUgWFZEcE4efwcMhJTEeW8jb87EDO+/Jawsoz0+ruMh/+BQbSBvBfr&#10;zh3MK1nra8yiCy2KK8BSdatpNUn830PU11DeaqpuFYGtoruslDZFElicGw7ewmF/HqTNY1yrOaCw&#10;O80de9I8VLy7O4XwJjphN09p3Bs2iapHeCNm4CABbgxexdMEM9mZlYM8n0hkugYghi5aP/5N1vBa&#10;IFbusyivjn27E94evLb781NY0/17pcAKWppcTYBNl9pMYO2WZg8CvIc9zsEbZqDbD59heKdvlPIK&#10;vGLzR/XAjMGdVKJKgO1NxRXr0/ozwkxIO36nFLgbwR3c8Uf0p8qO6NEek4b0wwoufbNbuwbrFy/E&#10;nPEjMLhrW4zpx5lZHoQXsGUFFg77GT/84xUMJfDr6bZv4S5uG07veC0bxZ1SE5iFHsSNFdwPpgBu&#10;h5xtw5BrP1LBm+vAMhJhTrcdjjwmsRTA7rPo7koSSyuwCXA11VcnsnQcLPBayktGZtqEVr2HJvBK&#10;+UiueS4zMUQB/CnGDBuJpIgopEWwWpESg8rkcFSnhHPLiy/HUDlNFsxWXB4nVM2zr8sT4rgocQ6i&#10;tsgwwyCOEg5nTXgUY+QhjIN7Id1xImP+MUjl3//Y7euyGUP6l1vc6Lucw72cx/JRDhNWeSuogitw&#10;LncZB/89cakuGfsLmPnlmbn7uQFjb2ESduWyj1i2VCSGsh/YH5khLFL7ufIEeSdEu9pz84CDshjW&#10;VhO93XF2bxXquZKmMMoXNZzh3U139hDP4T1VwwO6m3IIfC5u8KwjyVbf3JeO8zy4+2RNMuNfncA6&#10;t7uA5SOqL8EzwVVXo957lA0bxxpLrOAlyMxCK/Xl37u7JBXXT3BumfDeOCnL4ZNRxYXuCR7ruSrW&#10;FydPnEcujy4N2roB52sCsOjnNujzolZfyT5rE6DfUzHwkp490JgZqNWWwIoJvArgJE8qLBVYklZM&#10;VlUzKVUZvwMJPNTMhTVSh0UcpVswDZtmT8DyidwRzM380rCf5LocBQHrUczD1Zsil+Jo3BSCOwXN&#10;VOBmAnwoiqWb4NWoiCpATQIX0lOFyyJTEbPOAQOef40q/Ar6GWbGwhL7SkZaSkpSTupBN1oAbkuA&#10;V3X7jgAvoLrPxH4rs0BsJLVUXCzwGjFwwLoZGND+B0zq1xaLuJxtDofTJ/VtjZlDOlGRv0L/nz9H&#10;r58+QT9eh3JQYXCHbxn/smTEbLNcB7X/ljXgjpgwoAdWzJmJ7Rs3w37DJgK8FusWLcRibm8cy9dm&#10;jh6IdfOmoOdPn+GnD17F9AHsLZ4+BCt5XpDjPO7lnsXTCpjVDVs3jictco527WiM5ziiDTdbFDmN&#10;Rf720cgmwHk7xiCdbnTGlhHIIwgCcJEbmzzoRlu70Kbr3BIHa3jNkpK60k0WaOX0xipRaVolXe8K&#10;Px1D57nOxmABmCuZxgzoi0hHHvrHnWmZXP6QIUfocFdanPNa9kBvU1NqFezkq0n04XoltsQuGc64&#10;eAg9DX5u41BkuHGpHRfcOc3rgRQm3xIIdIYLy0i3r3FZ3cMAs+f5cvEGxqCrGbeuZ3loPS7QFb5c&#10;7oZjRRFc2saDtThFEUGLcuZ6EFcB0wXpgR6ch+VB3wk8wZ5gNuawRsvjPfdzSqiZa2720/bxoO3L&#10;h+pU5rgsOQpFceHIDvdHsr+HAj7S2Y7uxVZE0MJ3bGO/pzfLR9k4tzOD6ltCiCtwlNNHUj46ZLRK&#10;Wse8Wnml06pUqawydl1J8mqfDC1QfU/uYp2aSau75w/h9J5yNYqY7reVKX0W0fl3nDx5AQXsu/az&#10;3YRrHBZY2qGtArg/XWdJYEkGuj/hHcAppY48i3dOhw5oSPc3XGVxl7XVEF5xm2uovDV0mxt5WFu6&#10;zzqsncy+4KkzmK2dwYXewzG4O+dkf2iDzz74Eu+//bG6/vTl9/j52x/x8zffMw78jgm1bjhIgE+y&#10;W+pAxEw1eNBIN63YkwerBcegJjqDsXAoQhfOxxBmzAdwpezAF1/HIJ7QMJA2SPq5WcsW68dBB7G+&#10;tP6M6zvzv8Pq7j/iZNKCB+AVkGUUcG/Ig7aH2WdJYO0O4f7r9TOZOW6D6YM6YvnkgXSbOUnUi6OA&#10;/dsqt3pgOykJfa9caJW4ogIPpNssZaKxPX9hsqsNE12DsXXpQrja2mLHRsK7bj228+TK1QvmYu74&#10;kVg4eTRG9e2KH1ge6tP6Uyykuq/mxoqVYzurGeNoW87TEtrYLfxHvnGCAjiSmdwxXVtjycjOKNgx&#10;FjkOo+kyczm8Mzux5B+/AOwkdeCpKgttDbAqIxnxrwmyRZVVQuvBeq8CV5JddLflKgos7892mYUB&#10;PXpwK+VnHNDoi10MgapDl6ExZh12xm3AniQenB65GlURq9EYv5nh0hZ6XVu5PnYGtkzrSvUdyHh3&#10;ANL5d+axwSSEyxDcFvfioWasDduPZmaaLvStq1xKp4YLWhRYpoyuccXOleJNNFvWdbeykWMzLhLg&#10;G7sTcO9AOm43Z+LGftaLeZj2GdZjj1VxjK8kA/VZSShPjkN+dCTVLBiJvv7c/+ONSDdPhDu7IXi7&#10;K040VhHAeMR6OSEzzA8FscH8TDhq2RLZyJWwu+RQsqJUwp9K4LMJcDrX5uSpEpLEv3tKklX2+aDV&#10;8aAmxAKwVt8SHG/k4D/d55M7eSBaTbaKfWVjx82THMZg2egGr7vpUpfzPKQgrnLxXTMNaYxPTlCB&#10;SwrLEWhvxxHLeKzo0gG9XzASWFIDlmw03egBLC9JI8f01m1Ql+Lb4ipbxbs1iWzWYEdVXbKrOmJl&#10;zsCh2MajVzYuGo5h3Cj52ftf4dWX/oGXX3wPLzz3Nl54/m08++wbeO65t/D3v79He1c9fvzJ19jU&#10;8APbJSfjbDK7jaI4kcOpmfhFU5C1YRm7k9gMwp1cmRvnKWh7cTPlA/GvJLXYHy3Wl8et9HnxNQWx&#10;ANyd/x2WMet7LH4e1X2WgliUeF/4LBXniqu8L4z3BFmUdy/h3cvHu0NnI5CHlo/q3pZJq65YMLon&#10;wf2FCtwGU5nQGt75WwWuKK/EvOJKD6bqju3xMyFvi7lc3buadeEoHvbmvmEFPLduhdOmTdi6ahVW&#10;zZ+LZbOmwWXTaswcMxRvvvAMurf+GisnD8LC4Z2wZnxneLCt0I3ucoYr68PLpWd4FlWYi++mdoPb&#10;Ai5MJ8A2ArDTeBSyw0msyHkSMo2MtAZ4igVgySKb8WsLsOI+65hY1Fa708Zj1fdMt9kwU4FbAJ6D&#10;Ad174sP3P2cyrw92Rq1GQ+QaHEjdhqPZO3CqwI0DKfa8d8TJQjecKnLH8XwXdl1xSmtiJ8SyayyD&#10;f2MRM9xZrLHL2UjuiznMQLCDVvaB79Ju3MhxlWtr7svSOCuA797AjXpPJq3scbV8h7YKRwLsyBE2&#10;Ple5jYBvw/VqWo0drtc5MLnljNs7PXFntx/u7Q/jsQnxwLE04EQ2jdNOx5jxZePG5f2FauDh/J5S&#10;7C3JpivNA8KSE5EbxfN/OWIV5+2DCDcPTmm4wn8r48OoCO575tpbbt+Q7PMFo/tKklcPl45U37Nq&#10;3JBsM8cFadJxtb+cXwbFCSjnyYMnm0rYZ821PVRfSXBJM0ec0yomDKZC3MEUbgo8wRi4vLQafvb2&#10;XCAQjZVdO2oFVi70O7oj640WgCd994MBLxNTUhYy1FfglVi3Kt4Jcrzo1N594LB0GMYNbI/Orbqh&#10;/Y/duKW/F9p82x5vv/4xnnr8FTz/7JuE+V28+OI7tLfw/AtvEubX8Dzd4r8R4p8+/5R7ksfjXMpC&#10;nnbAv3cZF8F5r8P1Un9+2Xpx0fkaDKLy9mbG2cxAmwksqQdLWUm50jLcz6NFpZGjPfdCT/3qA27k&#10;mKsBpgm8yiJmW+73GDDvCWXLZdhs1oDncHJmAeu97Qhka0LL/maWowTimUM6E9Sf2MjxPfozeTWk&#10;wzfMCv+MsVTcORzSt18wnoefs7a5eCwqQ9dyO+Ma+HMqZ9vKZVhHL8Jx/Roq8jrMpgJ3+/lHtP7q&#10;cwzs3BoLRvAEyIndudx8OOK2TiG4I1Hgw/U0y0bQ1RzPrG0fBXAotzuOYeJr2ehuKGUPtICrAKbb&#10;qQGmO60AnvYAwA8nosySkuVKWE2IBXYN72LlNpcbVsHHpfwyiNowFv279cRHXEm8kEsMmhM2YifV&#10;90imwMtQssQHBzMccDTHCSf4+Hi+K86WeqPIfynsZ/ZEsuME5LBLLJWufoIDz9viIWebJ7aC5wKp&#10;A/dAyJq+3Il1lVskHwaYZxTdZCPFtUonNli40dxxtdodN+rozvJA74p0d87P+jCT60M4/HGszANn&#10;mIi6xPbKK/W+uFjjjQs1TExV8/O1jvwyEHOiuXD3ljuu8cvhWoMPbu0OxJ19obh/kDOtR7jK51gK&#10;cJwbQY7ncT65mC2U5dz1XIBT9eI+c5CC/c+nWT5qKkhSgKql7EbLpHlV5SQO9O9neUlaJLN87DGP&#10;/wDm0Q32XrKUwxlcrEd4rxxt5BaOVCYRnPg/zFiesTuF9cwZjE234vjRc6iqbODyMSfG23F0Lzuh&#10;DxV4IF3ovoS3t7jQBFjaKrvwGM9xX32r+pnFZVblIYJbw15lyS43pnkxzlmOqb2602UezhPovkGH&#10;H9iFNGIqRvcfq2zlrKWYM242vvqkFZ59+g08/RSBpQI/99wbBPcNKvCreI6/5+mnXsBfePLg1x+9&#10;r5adH2bDft4qniTADQ5gQvBWhS+Bs8XgF9+wAGwms8x6cEuDhySznmdzB09n+OszmPb1RwpgDS/j&#10;YF6bI+fw2gKwqLEo717Cu4fw7g6biygexTqUWeOhHb9Wca9APH1Qe0wf3BHD+NwIqvBYaaPs1QZT&#10;WB+eP7QTD+0ahI1T5BjWgch2ZzcV69peHMrYymV2rhzj9GTuYdHU8Wj3/Zd47fmn0Oqrz9C5zU/o&#10;0+FHLB3bnQd+DWf5iuGOI0/B4CbHAh8bbk/pwQaH3qybcv3qYqr6pkmqkWP52B4KYIE3n0mfQiee&#10;8EB401kTzlUxsDXAUgJqaYm0hlfKSireVRlpgVYnqwTcyoAlKPe3QZlh2S6zkcJl7JvGd8CgHrqM&#10;NH5AT0RumUW3l1NPIav535kDKCnbeZzrGjTy/mCGIw5nO1OJvbAvlaEpG2OkfTKK8a/noq5s6hjA&#10;ueCu2DGrA4IZF4evG4AkdT7wIwCWnsob+6JxjRBer+XSu1of9j774XZTEPYW+8HRl4PjQVFwC4uD&#10;a1gsD/GOQwgP7g5JiEZYQiTSCtIRkx6NlJxI5BVEoqwohMeABhIYHxwo88RxJsNOV7jhTIUTzlc5&#10;4yJ7qy/VuOAyO7GuEPor1Y64VL2DAxV+avb3Eof2pXlDuq8OVWeq7PMR6W9WXVYyYVRsdFwZa3JE&#10;ieXAbrrP8XbLMfT11zH41Q+ZQOIXBLdh3jl3QMEth5N5LmP6fuEYbgCkAlMlY5024viRM6ir3QV/&#10;J35L7krAul5d0fv51zHASGL1ZhwpCay+jIe7smQz6tMv1fhfbZIHjaprwFuf4sENlHYY27kjY94B&#10;aPfNZ/jk7c8Z8w7kaNwq+GxxhOdGnrDAa4ijJ3y3uWDS0ElU40/wt8dfxhPsaX722dcUwE9z1/Pj&#10;f3sGT/ztafz1b8+jP2umu6nAseO7I4/uOOrDCLAf9kfaYjhd/IddaAUuy0otqqxrwWKdBeCvBGC6&#10;0JGzFbRi/wywhlfbXAVwNI+QGd71Z4zo8h0TWF2V+k4byI2TzEBPJLBTGQtPpSpLR9TSkZ2wdHh7&#10;2AxtqyzLdT4OpWxS/5iDNtvAe+Nyro6dwC+4L/HWS0/jhSf/iCf//Hu0+obNHW1bYyB/z7qp/ZmN&#10;HY/ozVxL6zqPwA5GwPIh3OHdmeWWsTzBgf9fijpvm6Zc+5U8NKzElUpLNctn8keuaaoTizGw82QU&#10;cExPx8Bz2IjBJgylqroMpAHWzRxmkkoDLI9tlFUQ2oqgZSj2IdwhrE172yBo2XA4clH+tqk9MbTP&#10;AHzCraZDenDP86wRcOX2yUTufc72WIRC32XsuprEiaPZKPRbijx+NtdrkfrbPRYNpMJKNr2/gjiV&#10;f7cH41/X+d24TnYYDzYbiSz2ThNg7m+WTRoPNXPcOMCpnzr2MDcE0oI4uBCMO7siGI+GwS88CkHR&#10;BQiJL0FAbDEC40sRnFQBv5h8Qk2XND+fh3anwis2Dx6x+XCNyYNXUhF8kgvhFZ+OkOQkRKXGITAm&#10;CGHxIYhKCkVsShgSU8OQnBKINJmtZWdTbUEUjlancgqKk1Bs4BD3eQ8HEJo59ysAS5nIknGma2xJ&#10;XPH+pJG8SnFcjTHvvofNw8Zw/xaX7l04jPPN1Up903y3sPQwAf4EN4TxadiW+Uhw3YRjh06hsXEf&#10;Aly8cKohFlsH9UH/v7+NIYx7pYwk2eiBb3Ayidab8ebIjz5HOfdX1ad6KnjrWMutZV23Oc8PtnOo&#10;sl07s6/3W7xOV7jd9z9jyVSe5LDdGQle/sgIDGMZIZxbLcO5yTKWe7WiuSNpI93Gbnj2GbrNhPWJ&#10;x58jwHJ9Bn/+01/x9BPP4Mm/PoG1PFA8fVpvZM0djHvVQbhJgA9EbsYIegomwBb32agLm0rciz/P&#10;7MTqIgB//iEOxy7EAZ5QuD9ijoK3OZIuNU0e74+Yq8DdFz6H8fA8KjDbLnkVgEf2aKcUePqgDlTg&#10;diwhdcdStgLOHdqRwwQdsGwkE1wj2mPpMJZ1BvIgL96v4RdPtgeTPjxMPM5+BbunRqN7m2/w9svP&#10;4Pmn/sjzhP5b2RN/+R1DjC8ZavyMofw9tnOGMs6dzJWqnM5hpnnDuPZ0nceydDSAUE9QAEsNOMFh&#10;FueNeb7uxN4optucx5pvDqd95CrwymRSvtMUA2DJQrOMZAHYUFojMSWgipusoA1cyjnsxSjxWYhS&#10;X7rNAUtR6LUQPgvZaDG1E9xndUcUWyBjea6RP+Pyfl174lPWgQd27YS1U3jCwjyug2XTRobbYiam&#10;lsN3hayOHcfk2yS6/dw+yYRc0JqxhFU2UnKlDttApVyUx0kpb56J5MoppWQOYkQT6iS2hT52/Tq3&#10;Sz4C4FtHmDQSeJvCaOF0qaNwdw9ru/wHHRafgMDoPAKYD//YAsJbitCUclopghJzkFZagfB0Pp9c&#10;jqCUKoRnNyEybzeiCvYiLKsOETkliMorhldMDrxjme2VL4DkCgQmlvBapFTdJy4asUkxOFmXwYkm&#10;jjAer8TZ3UVU3xSlntJFZbZHSp1Xss2SXT61uwyndpXhNO9PNhUi28sW4wiw85QZPN7pOEtH+9UA&#10;QyUPJwtix4uAG8njP2N3LEOCyypmiZlgOHACu3YdQiA3J+zP8+bCNw4IPKcVWDVy0HRGmvEwGzxG&#10;vP8JSrmgvSnDh/B6sr7riT1Z3HnkvZYllNbsMmqFD6iKP3zKJgceQOa1fhObRFhq8/ZTluIbgBS/&#10;IKQFhHC7ZQTy+AUZ7eiCMb36MbH1Cv765yfx+9/9AX/8nz/jv3/3P/jLH/6Ev/7xL/j8tVcQNaYL&#10;MmYNwC2GMjfKfJncssVIjj725EihwNuLym0xlo800HyOMXBPutA9eTpDJ8bAUz77EIdiORRAgDW8&#10;tChRZG37I+YR3LkK3r00Ud894fM4m7qEMXAHDGn/FU8h6Aqbsb2wYkJvdhIN4O6mbljDv2/JkJ+x&#10;iOAu4cjiIi5lWzG6C1xtxiFuxypsnDEO3X76Cu+/8QJefOYvePJvv2cu4L/xzJN/UPbEX3/HDP03&#10;6Nm+LYb36sjGhxF0nyfDaU5fnmwvLYb9mKWdwaQVF53bTiTYUxC9hQPv2+dzUKID1kzuiwLnCcgW&#10;gHdI59VEwsvkEP/x53NAQBS4SNWBqcDKJdZxrcBaHcgBCQIr0FZRZUsJbjHBLaLapjvOQAxj3OBl&#10;bHfkuptY7q5KYz92gdtstpfOp5ozvGBrZI/2nfEhO/kGEOB1PPzdcT4z5Pz7YjixFcHtkw5sOvGw&#10;0SFBrIwIMhEXtGYM3OlZpPA8pCS60ckEOJUxvJwV7DyvK8KkE4vnA0ezv/uxG9cvqcO3WzZw6H7K&#10;Wyc4c9tIeAnuzV0xuMlY8M6eBLqUSYjLSIN/ZA4BzoN/TAECE0qoqmUEsAhByXlIq6hCZFYxwtIr&#10;EZZRi8SyA0gwLLpoJ2IKKhBfJO+nihPywMRSXisJfyki+JmgxCz+nGTk56fjAnug757gfPExzgI3&#10;cH9zeYYeDbTqbz7OLLMJr5SFTu8hwBzUP8n4Od/fHlM+/Ajbx07mQRDH+FoFu65SsZGL2304ORPD&#10;DGgiwU3lOUYZPPIzJ2g7jjQfxZ59R+Hv6osDBVw8xqMvetKVHcgWSklkSReWdGWJ9eQxngOoxIXc&#10;Cy0AC7wN7Kg6kOePxTye5fsPvsA33Gr5PfthJw0eCQ/2Lse5urH5hWtVvHx5ogNjZFcPBXQSnxOY&#10;U5m5T/LwYoJoIzO4nfD4X57C7/7r9/jPx/4T/+c//hO/+8//wp9//988rvJP2MYGjBwCfK3IG9cY&#10;ojRHbMJYmVnmUL91G6WC2VDhXoylBVzTOvHnT6YCH4pZgIPRVFxR3aj52iJpEdr2hbNOHLGAyjuf&#10;ALNrK3IhAV7KOm4nTGAr5vIJfbjypQ/7e/th6/T+WD2qI5YR2rVjOvMA9H6wnzsK7st4bjLjXdt5&#10;47ku5yd89MZLeOmpP+MZQmvC+/QT/2MB+Ek+357eS88O7TCcXxSbZgyAHXdDeS8ZjIgN4+BMkFM4&#10;4O5lQzfTaS4BmEe3dAp8V03A8G7tsYoudKEosJRiaIWuUxS8Mk6YZwBcSIBLvOYaCizxrZSDlqAy&#10;cJlS2BJfG2US22Y5z0Y8ld57fm94czY313kGZ59nqs+LC17uo6eQZKVOrO1k9O7MMtK7HzIW5k6r&#10;BUza2UyEP5OlYVvmIo6dWF4rJiBs8wyCOpfjhPORy/bYKFv+/StG8b/LFLrbE9ScsAz0O3MSyXFO&#10;F+Vay/nAqpXyBo/r1ABLG6XswNIA3zzFJXKE98bueMLLzinO/N7exzlhtk/GpyfBO4wQR+fCNyoH&#10;vlRj//hCWj5BzEVaeSWis4sRkVmNuII9SK0+iuTKI0ipOoL4sn2ILapEAgEOTipAaGo5AqjggUll&#10;COI1hCoekJCFqNwC1DPTfJUNHXePc9sHM9f7uPu5uTLrN9VXAUwVPim1X9aLC4K3Y+Znn8Nh1EQ1&#10;MniQ3ViB7Obp9tab7EW1QQoPIctgYT030F6fVRTugiP7D2N/83EEeARwmMAdoSzV9CLAosCmSRtl&#10;P4GYpZgBVOJc/oymDG/U033emeqN5lx/DOvUDp+/9RG+Zh1wzujxSHR35+/ypTJ7cwOhN5IJqYAa&#10;6+KOeJbZBOZEWjwBj9ruwC6ndUywzcFPH35IcH+nwP2/BFjsv/9Trv+FIZy+yZ07CDfLAjnS6Ul1&#10;XI8J732I3lYAK9U1YmDJTosC9zZaKnupGPhpTP6MWWhxoWM0uM3RC2gLeb8Q+yIJLmHdG7lI2Z4I&#10;eW4Rd3AtRix3M03s3w0zOTSwfkpfbJ7alzXMvuzj7ctT9LgKdng7bJ87nCW62YjevobzwexO6tQK&#10;H77+Il588s949m//g6epusplJrhPPfUHZU/TRIGffPz36NDqe/Rq3w79CPwyKroLd0MFrGQ7IWNe&#10;V65YzWEiLHTdJI7cLSC8k+G/ejw9qxkY1q0DhwL6cnXOFAvAUjZK2zpaQawBnkHVFAUWgNlBRXjL&#10;CW+ZABy0AsWMS7Od5yJo6RB4zesJH3ZCJXBCSD4jvdil3vPYADJPx8+i4DS5r2GTh9Sl+3brjXe5&#10;CGJw797YvmoJva8lTGquo6enD7wL42mWyWzayfNdwcH9eYyBF3KscAZHB/nvZTsH9zm/LDPBcj6w&#10;34rBVOG+3BU9mEmsoYSYwwy3uP/qzh2JgR8E+Na5Xbi+JxG396fh1t4U3NrH9bPNGdwbnYGc4kzE&#10;ZRUgPrcYMVTa6EzCSpc5NDmHUKYjpbgYUVl5CEktQmzBToJ7GGk1x5BKSyTAMYUViCssJqjsdkrm&#10;NbGYVwKdXErVpiLzSyCppJyL2Dk3fLhQudCXeF7TLrZPqnHAap7QYFmNo9VXmbjPyoUuwdE6rtWp&#10;SFVnEM3+4gueozsVl47vxV5OIi0dNQitn3uebvMqdVKgnFlUxJMU9P5mDxzZx/bKg6cQ4huGEkId&#10;wm/OXoxHBxoAm/D2NQDuRzc6x5MTQpl+aErxwk6qcJ7tfHYBDcRnb32MsX0GIc3bA4Uhgfw/zQfZ&#10;/n7stHLl73di8zoPuiLAWUFhSPMLINCefH6HUl+PJQu5jXAKNnNR3cevvozHHnsMv//P/4P/+9h/&#10;4He8/7+01/72OOIZA9+v41bKAg/GwJswkcdZ9mZzRj8O9VsPMvQlvH0Ib19u6ejDTiyx3rIvmovg&#10;J336PuHlQHyMQMyD7qJp5jV6MUFeTGi17aXt4aqa/ZzBTXBczqQVxwWZlLKd3he2nK6xmzmAZRC6&#10;0KM7E+YBVByu1Vk6na2SbfHhWy/hRSrus4//D+P43+Epw2V++ok/4ikmrUx4n336j3ju6T8pd7r9&#10;T9+hV0dOMHGX9Eq65d4chA9aPVqVkQJ4/EhxwCr+g5/ETqWpbD+cSZuBcC6LH0a3dfP0gczYT7UA&#10;LMMLspUjnQDnUuHyXZjEcp/Dsg+bYrwXoMCDIPsvUUmpDLrJgVT6oCUDEMI9VYXusy1KLeAql1s1&#10;begWSgUws9JidWzBjOZ2yR6dexLgf2DUYHbYsTEoyG49kvlvJYtdWHKEbJS9DRKdFjJmn06VnYZU&#10;F1ZCmKkOYxZd1DeKQ/0p/DtzGKO7LujLJXdd+QXWnWcDd4DTzI4C8LVHA8ztkpea6DJXRRFgNm6w&#10;rfHOQbY5HshBLjdgJOXnIaO8GKmlRdrKipBRUYr0ijLk1dUgq6oKqRXlBLYECeXliK+g20xljikq&#10;RXR+IRJLCWxqDl3sYoSmlSgLTmVCLLkA3vEZyCojkDy87O7xMm7zqGTsnUvXl4vXjWV0MscrEJvw&#10;Crim+krn1YHKDFX/rYzzxoLvvmMiahwuH9/Phe752MQjU1qxDzjWaS0Vl2cVyQkJMbIpkjusaIf3&#10;8H2HTiMiKIbHm7ggnArc59nXMZAlJNP6/Z11YRluYEa6LxNZWe4bsS/bH7vTfVEWyPWgCydizajB&#10;6P9TW7ZGrkAR4c0N8FWW7eeFBHaxhW/ZDO+VK6laU3keDr+ZuaFQwI6x34aA1cvpLk3jTPI4LgwY&#10;h+VDeuGtZ59WEP8fA14B+AnGxCFzhwBNUbhU5Mm9Vtsw+QP2HRPg/iw99TOmkfpSgQXovqwBC7gC&#10;sQJZVss+rgE+GGuDA3GL0RwrcC6i8SrwRtsQaBsqrtgSZXt5v587pxLZGjiTf9vSER14ts8Anmvb&#10;n6fID+SpAnQNt9jAk0vopgzugS/+8QZeYIyrElMKXElSUXEF5CeotE/+iVl3qjHBfcaAVwAWFVYK&#10;TBd6GJNY66fQdV0i+5InMAu9iOUV9gXvmAe/leOQ6baEqjWPDQ+TOJY3CyN6doPtjEFKgaVkpIxu&#10;dAqHAdK4dyrXiQpMJRVok7ayZLOO7ZbOsxC+kqUbHucZuLgPEjeP0dASWBPacoHVUgPWjRwCc5n0&#10;QEtW2s+GAC9hEmoSAe6F995+HxNHj4E/z0QK3ryYiT+WmVwYR7vbsPoxil8246m6kwnxZLrRnEji&#10;USq+PPA7iQos6hu9ebQa4F886FssHcquvKnt4cgjRr0WcqD/No9Muc2jUx5W4DtcC3usjL3NARu5&#10;RYOJJA4h3DvE1bOH85HFA8QCojIRTJc5II4uKS04MQ9R6UWIzMhHQX0jAa5BbH4Jlbac8W81Eitr&#10;kVLTgMQK3jPJld+0CxnV9UirrCfodUipqEVyeQ2SSisRkVeEkkqueN2VgXsnuQHzaIUa3pf1N8cM&#10;5ZUMtCSzTpiJKwvApaptcg+TXeJG782NwuIf2PTeYxhOc2n7Pv6M5dxN3IoxYILrRm6M9CC8nlw+&#10;542KJF+1UePw7j04fOQsosMSuRbWi8vSZ1C5XsUAKm1/mroKwLR+hLcP667pdIv25wZiDwGulPOR&#10;eNxKwMKp/B97HDLcnZAX4INMqnCCkz2S2Ree7GLPb9ot/Ie2ATvmTMUS9vvacvomeM0ydtqsZO2P&#10;i+D4vBM3Y26dNBKbxg3BHDZMvPH0E4yFH1MK/Hvaf9Ds2VYIdoxdL/PD6QwXTP34M0sMrPqgjWSW&#10;dS24L4f7BV4pIwnAE0WB47ndMp6wEuBmwtxMhW3mfim5CsT7ua6mBeClBHwpkpxXcPKoL1aM7cbz&#10;fTgxYyNHfnBayHYJR/z64buP38FLz/yNsP6R4EqcK9CKa6ztCYGXWecnCa9SX8IrJvA+T3uWAHfk&#10;iQ4C8BBmlddN7q2yzFEcvYvdNpMn941Hrs9KDsJzsYHLAqrWDGZppyKaSaKh3btgIz2AYpaRZPtG&#10;FscH5ZrMxXFp25jQIiyZ2xlv8gTAbRM7wJUZ5ECbfgjnwWF5fM10jeUq6qq6tIx+Z+veZ93MIVCL&#10;+tIFZ3a6hu8L4ZdLdwXwB5hEgJ1XLWIc24d/6wSkMF5Pc+GmTmn7tGWcazeJwHL7JH9vIJfXbZ7U&#10;Dk6zmbSb0obLFdvDdW43DvP/iA3jf+G/i67w5pxw+NoRBJjjhLcI8T8BzImk5oxtrE+tweX6RNzh&#10;Voz7XPp+50ghSrh/KowJq7CkcgQzgRXK+DWUyajItAqEMYtc3LQfGVWN8E8spMLWILpgN6HchciC&#10;Xbw2IL6kAfk7mxGdW46ILFp2JbPS1YjMraTLXc3316CBy+iusVXz7okKtbxuL4cdZCDBHA80M8+S&#10;0DpBl/nM3gpauXKfzX1Xt3mY2oGiBCxr0wZruwzGsaYaNJakYXKHX9CaMWC82yZUcJ+zLKITeCuT&#10;/Tm/64dDu3bi6NELiI9OQzFPYUhcPQ8jXv0Ao9/+CCPYPjmUTRxDWAcexMzyIOnKYsdUyo7VOJAb&#10;xCkiDmjQHXfqy+kZ/sMOX2fDzhq6zwHeyPLy4D8sW2zjCp6lQ/uzrDIA6+keb544AutHsTY8qh8c&#10;uFXDa+F0uM+bCo/50+E4g6e1E+B1fH1BH+6O+u4TvPiXPyp4/5smityfTRh3G7jcfW8s57LdFMB9&#10;qb4DmGDrz55oMevBBrOlUm/r4DGjLCON//g9qu8SHu5AFY6VNbVLlWlwxQTkZXSllxJibnuUK59L&#10;4mK9aQN7Yf00/kN0WM5xv5VcmzOcNe+P8e6rLxDYP+Bxgvs4wX2caquApav8hBjdZv1Yx71PEeRn&#10;niG0VgqsAKYC9+7YjlNJP2Mjk2OhLCMFEY44e07s2M5Egd9qlZnOZW01m22V2c4zVSa6f2dJeg3W&#10;/c9cYpetBvgZK/NUv3SucU3bxnryuhHYPq0LApdyawfVtoiuqiiuqK12iVsGFTS0Uv9lfEw3WyW7&#10;VBfWQiMBJq+zqYMA17KXWryDrh174B/vfozhXK2zZiLruIyjYwistH2m82+VdtDoLfw7bMewlCRj&#10;gkPoIrPXe+QPcJndAW4c5PflQH/wykFYO/YXwtwF/kv7MxM9HDluczkPzPj3AYCNof6rJ2txNncG&#10;WyPXMxvthMt1bI08WsyWyBJU1ZYgksmmyJQKqjBdYCN+jcggwOmlKNp5AHn1+whvBSJzGqnAB5FU&#10;eZRu9CHEFO9FUsVeFO89Tle6hvDSWFqKZKkpIqtRWQxh38eNkbeo9pLAOrNTss/pqjFDr4TVZSNx&#10;m8WFFogF4PP7K2nMMrPGK4P74FTVkfJkLPu5Na0PQW/gAd7FWNivF35hHTSeNd8K9jCXcwKkMtkP&#10;VSkBCuSDjfU4duwiUpPyOOTgiCgeLj38lfcx6s0PMJI2gkMMwwnxMF6HccXOwJffRRoBPigKnMph&#10;Dv+tcBvZH74zxrLgvhplQVw1G+SLTA9X1v9cOGy+HMtGDEO3z7/A63/+K/p/9THm92qPDQR4O//x&#10;O00fzUaAMbAnzHaTRvEf2FhsGDMYs3u2x9hfvkXbf7yGx3//f/BfhPedZ55C+5dfRpadLELgFwXH&#10;+8a+zZU/dJcVuAIw+54HMtkmgwwD2GYpj/tLH/RL0g/9KpcSvIDJX3yMg3HLcCh+mVpRYw2wuM4H&#10;+Nx+ArwvmiYAR4oqL2UpaCnc1i1BwNYVWDFtBNe/foXWX3xIxfwJP3z5Ef78598pQAVUgVbgfeop&#10;xrZKdcVMeLX6PkvVVer7zJ+VPcf3dW7zI3p30DHwppks29iMoPcyj57NEkIyQcXA+9N4VlTURuR5&#10;LECmI1WMKt2vE/83ZQxcwIaNnB0EnPuVdQw8FulcHBfPfVNxtKStnAtm+UdiYSknST24UjqsxIyS&#10;kqoFm40bBFdAFRPFVW2UhLaCZSbTJAaWL5nunXrhw398yhJYD/5/3h4O09ojYt0oxG+dRGjZTjq7&#10;O/u5e/K4UEK5Vs/4Os7i9o3xbRCwhNn2hT0QyqRVLCeRpFnFfQEVnPXhOH7Z5PBvfuwed0E/CuA7&#10;l5q5AmcGbtVwAL94Dq7WxrDVsQSgS9vEIzajUgkxM8hhTDxFpBJc3kdlVdEqUMIaatHOQwjPpDuc&#10;06Cy0BmNZ5FWf5Iu9EEmtZpRduAM3et6hGdVM1stADfy/fK4CenFu7iwLh33TpRxv3QljtRkaPfZ&#10;iH+t674S9wrEktwS9RWVlo0b19gqyQOLcaw8BUs4Djjj81bYyUPL6vJjMeVnLtrmPudYrmKtSQ9U&#10;8GqARYF90Vxfg+MnLiE9pQB5sQHIsF2MwS+8hWHchTWcNoT90IOknVLW7LzEUtIzrxLUpQQ4gMvm&#10;vFDOklI2gY5bJxMpm1AV6o2SQG9ke7qxUZ1jlg52XGS2BDZDBqEne5t7fsKmkC/ex/KBXeG1YLKC&#10;eP3wvlg2oCvmMe6b0rEVplN9ZnT/BRM7/oRB33+KV5/4q1Lf0e2+xXZuv/Cd2A/lm2cjZ+VkjH3n&#10;PW6mlEyz1T4sY5VOTyaxpA9abeOQnVjPv4QuTz6H0e+/S3VdgsMJK6jEVF/CrF1nqjCBFfXdF7uc&#10;AC8n4CtwNHEljiUtZw19AWaMGMC1N5/hx0/eQfefv6Xr2p7jc93xCzuq/sxOqicI6eNWAFtDa2ad&#10;TfdZQWsA/MKzf+G9Blhc6IEE2G7ecCrwVMQyjkx3ofKFrmd+htWRco5zskUx2Z5HlTpMVdnogd06&#10;w3bWEO6DnsZ4l4kgBTCXADL+FQXOdZ6ObEe+xlKQSmRJ/VbFsRpcrb6m4orattybACsVVhDr1wVg&#10;gVli4IDVE7lKpy97oT9j/N5NNbLYT24LT+62CmBSzHdJf+UqB60azJoxxwdZ241hbdeTsa3zzC5q&#10;CV8owQ6XhXxUaOfZvai+AwjvKCTySyeJHsRj97hSR+LghzuxZCLpzs4Y9kNzwVxdBN3nQtynO4sz&#10;dexSqkEku6qiUgXeMsa+FbyWMxtNgDPLUdjYjMKmgwjNIMC5jUipPoasnecJ8RkkVx9Bet1hVBw8&#10;w0wzGzyy+WVAyKNzeE/1jeQ1g2Bf3pfL+Lec5yGVqaNDZSBfrcYxBvRP7NRNG6d3l3O+uILJrUKu&#10;1pHEVQbOEGrwCJh7PMZ0L9s5lzGDOYSu7kzGwlO+Y1MAl7L3oApFc7tDXWYwqug6i/pWpwaoxXT7&#10;aio4kXQZWeklKEhmO6jjSgx94R0F7wgq7lBOJAnEA414uAcX20Wvn4/DeQSYZaTqUAd+k2/mN/1y&#10;dus4oDbCFxUhvgxHvJHv600ldmftbyMztdwlNXQg5rBVcxabDhx5pKm43LZsHJnF/uIxP32OcW2+&#10;whhO4fT/6kMM5m6o0b9whpYAv/HU4yr+/eyVl+DBKaCYWUNRvpVZVNYYJ773AbrzdAbrLqw+qpTE&#10;Bg72PpurdNRVYuAnnsOwt9/k0gAbHEpagWaqcDNB3kfVVWYob3PcSpxIXYc9BN3LZhBmD/qZPc9d&#10;8dYLT+PbD/llxi+aEawJj+GRmhMG9WL2+Gv8+a90nQ14lQJTUU1oJe61xL5G/GvGvgKyACxxcCcD&#10;YGnkcOTwg//K8Ywh5+NsJQ93O8p1xlx8eLqYnhQ3lKTTNS1lzTaa2WhxoTcyiVXKSR4BWExKRxL/&#10;pvOoF4FXhu4LRHm95qsykkBrmu6+0kpbZbrM4j7LYzZ3aBea0CqXugXgMma0a9kEIgD36CIAcxaa&#10;AC9kE8uW8a3gw/g1ZqMkp8bA04YhAQf1Q1cPpMpyXxc3U3rzSBW3ud3p0o9A1BrCzdfTGR87z+pB&#10;Ve6P2A0jEM9NlUlywPd9nkN0+5YksWQayfo/cjaS8fRdrty5wzOC5dhQ2sWL53D8FO30eRw5eQ7N&#10;R89g18GTaGTttGrXQdTtP4pGtiMWNRxELmEt2nMaRfvOI2/3GWTUHUV6zQGU7j/BZg7uX86qJcT1&#10;tAa6z/UIowpHE/zr7H3mIixOLfHs3wrtPpvbNbQCS/lIn6ygjPe7uWCgnnuibxzbCVw5hrMEeSf3&#10;NS/v0pGuI8cBZUqHLmVfWczOa7jtCo4/hnDo3o/bEQJQJQBzEd2eCq6sPXUFudnlyEmIYsP7Sgzn&#10;dNBwbqUc8RpdZ8a+gwmvzNiK9WDGN2L1bBwrpAvNFsrdspyOdeWs7dyY4b+drh3j4nA/lAf7oTQo&#10;kKoRwsYPno3j5kYFk3bOJfBYyn90jI8jNq3BHPbw9vnkbYwhvKuHsTFi3FAsGtANw7jcvM+XbNL4&#10;4j0898f/VtnoZ+iC+8zhiNyqGajhpsMG93WY+uGn6M4WTLMDy6z9tpSOWhbaSRKrB72REW+/RYCp&#10;wMmrCDBVOGEl9setUHYwYRXnTNYQ3KUcYRuMYW0/50D+15yM+hgfvvkqvv2YYQRVdxT/xhF9OmMk&#10;t2eMH9RTAfwXK4CfpOv8hAD8dIvbbKn7SvaZ8e9zNGsVFqAF4O5tf+FWjm5wYpIsio0Pl3dxAOYU&#10;D+STRiNuL71QFcKdYduQzD7jXPcFTHDNJsAdlctd7D5Nqa+YAJxCFzrNjskvKm8us9B57IMuZPNF&#10;KctI5YRPu8FUYKOhQwCV+3ICXU5FFpP+Z6kXq8eEtUKeM9RXA2zD3vpJTGL1pQv9GYdW+rGltBPs&#10;qMABXCMbs5nhFXc7u7MFM2bTaNpIqiw7xOjaey/oDbfZXblJkz3ddJclNs9ghtppZncEM1aP41rZ&#10;BL4/gTHzYwLuowF+GGgT7l97vgV+ecddLolXZxne42AETzu8eus2LvPg8AvXb+Hcles4ffkajpy9&#10;iCNnLmI/x/eaWLap3XcCZTuPorRuLyGs5KFrXCXbkMOxwBwLwMqNppssinucrZInxPj4cHUWGvNi&#10;2SudimtcE3v79F7s49xwI488Wc1ywiAOuQ9jx9SQN7gWh62GvZjgCWHs1kAFrmQMXCVGkMu5v2p3&#10;Gd1xAlzIGD0jlkvjPFdjxEsCsLZhVHOZuTWtO5smgm2m4FgB3W+uw6kK3oSY1VMRYjOZvb7skY70&#10;5nPMdAfwvGAujC/08UA+j5dMYzwca7eVWwi5scRuG+IddzC+m49xjHNHsy948Hefo+NHVHuCMIsZ&#10;aFHffhz7a/f+a/jv//gPBfBf//sP8LGRwQP2XvMM4sPcNT3js6/Q/a/Pow9ngnvTlZarKLBZPlL1&#10;X7rRepiBo4Vstxz+1lvYxc0fhwlqMxfGCcCHElczq72BYC/lDuKBGCkD+tyusW5CN9Zhx7B3+Tt8&#10;8u6b+PHzTzCWq3Bmcv3NpBH9MZp14dF0oduxRfIvTF5p5ZW4989agZ+RxJVV04aReVYlJJXE0nGw&#10;2LN8vwK4Hdfq9OeSt6XsqvJeyYk1rhjmHrY7+zmffiiVAAdxUH4Tyy+yCH0Os7qz0Zcx8Ga60EXs&#10;vspiSUYsmzXVJGmM4LRQDgHOMQDOJ8TFVOAyA9wyE1bCKZCWGaBaAObz6jlrk95omgmw3+rJ6Nap&#10;j5oHHta7FxYN64htUzhNxHN/Y7dI2+ckOMzswZbIMVTf0ezwGq08A08mutzYnikAC6SpdJXT7fle&#10;7sPyYg04kEktv4Xd4cvBhl8HmEet3LnNJg+eKniXh43du3uNdl0NPtzjgd731eHf///7z72Le1k+&#10;KlfL6wRSGcqX84wEWnGnjzXks1yUx4YNnqxQlY6mvBhUpAYr9b12rInbP1JUeaiIJZ1NXGcyiAo8&#10;nAAPZ1F9OE8a7MfH/svnoTbVT52UIJskq+g+yyrY3cXZCuCS4kakcjFBZeBmjGKiaijj3mE0uZrw&#10;ytaL7n99Af5zx3Km0xuH07lXa/tUDP3iVawd2RcHOJxRFezMLwFm9N23UM03IYmnC3jPmoBVdAlt&#10;RwwixNuQzgx1sqsLl5ZNYJb8J8xnFntih9b4/O8v4K3H/4K277yMAd9+hGE/fopP//6srgcT4j//&#10;/g9YP3oIqr041RO0DTuDt2H2l1zH+pcWgDXEnA9WmyrNRo6Wxe/d2Dc97M13sCtiGY6krMZRQnwu&#10;ZzMaubJ1x2wurGv9CUay13kbBycS+A8vwXYskzCTedzJt/ji/X/gu08+wng2rcyZPA6zJ43B1DHD&#10;MHFYf7T9kQrMLLTAazFC+qSVAptlIwH3aan7KhWWBBaV+FkpJxHg1gKw1IE78XCvvmyhnELVjcb9&#10;I5wuO8LFigdTOL0WjProjdxYMYw9xjN4esFc5ULLorsC9hGLsmVyt3IuO5oUEFS0LDZNKAWmCy0K&#10;LACXEmAT3gq6yRUGqOZzFrBN9RW4CbsMOIgCC7zSFCJlJL/VU9CF+6A//AcB7tWLS+Y7cOyxK7/8&#10;RqpxQdkeYjejF+L5v2ms7H9mnJvBHdCeMhY5t4eKgSNWDUDo8gFsJumHtSN+hN3ENuy97sQ2zv+P&#10;uP8Oq/JMu/7xzGSSSSaTOklM74mmqTH23guK2CgK0nsvCgoKKCKIIoiAgCjSVBSVIqgoYO/dmBiN&#10;xt5LTO/r97k2mjIzz/u8f3zf4+dxXLk3mw0S3Os+2zrXonPeJOz+q8X5z6TSv/EoDS4B6I8Yb3+P&#10;PegP31/lmOt1Gl63dZsU+gRkh0+PndRnJ07r5GdndQrnwDOnL+jMGfjG167rq6++5npT1298odtE&#10;22++/V7fff+DfvjxR/1IRP6FyPx//PPNOdwQDR2y0dJZvvEZ3eg7HGfTrDKLCpc/3kLqzPXoRh1u&#10;KEPFg51i5temJj6+vVo1uYnaRj0622m07NkEcoJJ5QTt0ZGr6dLmM6o5sAYfIxhYxmzMYnuCwPrH&#10;m9HnuvK19u45ZhEiO4LBts8bLeX6ytvyoPPsyhqhAbIjabQ5wx5/XoW4zV/dyEIDahU1iSPl1P41&#10;JEAddL5+GTVZGulbAp3iOD43XguCnBWNIFv0gK5akTDJEo03c9Yj+J3sNVbjAfYM77GKcRgm527o&#10;SrHq17bZY+oPiO2IwM8+/A8LgO+DWmmWGhJdx+hIUaouwgC7gJrlhK7dZI1lqCFuWMgbZrkf9cwm&#10;ADcpddj86znL/Hfwo8008OGnyUre0ifLY3WtMRngRsMVH6KhHVrIuV87ZY+zo7ML0Z43fiM1Y312&#10;sDYvmIDYekd98HYLffje20TesYoK8gfA3pYT4eulwf16WiKwJfo+9XBTBAaQTz7dNOv9d/A2awZD&#10;q5kB7j9Z4mg6BsSD2AU2EXhk/94KYz2xLNFLP57m3/rSBpEy6Gd8rb88tEwfV6VqfoyrFsZ5sagS&#10;YNkAmmkAbCKw6UID3i1QJ82u7jrsScz/h5G92Tx/HABGxxn2lVlYMHu9hgO9tzSOE3tnz5clfcBt&#10;Abgl6k62nLs7wLvMLjC1926+x+4CMwc2JA0TgUfpXbjwzuhDT3QZjGLmcDI/LzaSgpgHB1i0vGrS&#10;A0mfIXOYtHoGulfBVkrz6aPCqKEA1VrFNLVKGR3N9OqrPKRli8xYCTuWKmrh/xnATWZJv2Psrlcw&#10;CpYG7D/hIfw9gPwWYH791TeA+kvdvPmFrl65rhs3bgLgr3Tu/CUoiRchRVzVhUvXdO7CFZ05d0kn&#10;Abp5jfnzA6n16c/Pcc7rNK89f+6KLnB+wJnws10V2rA0SztWU0M2lEOlREgPdtWZAxt04RD6Wtsr&#10;cL2fzx0XRYYp4QAZc/Kvz9OR3sR8dxF3wCCLmFxegJcFwKZ2HWvAZ2Rh2ePNYcZqFCR3rsSqk/TT&#10;mG7vXol5WH2lBcAHDpxQVdkKHVqVrYAWbQDwO3K3APhtHlMPc8z3G/nUq1pIZLi0JkpHCj0w/PJW&#10;undXzfB1AsBLmSvOZAYZhx7xeC2ZwOfchitlzFAtRTQ+lzW6wkh/mhLUlxNDFG07RIFE4HR0oMz8&#10;N8Sql9y6t9Poji019L3XNeDtV+BE/4UG1l90371/Y93ucc3G0OzUimxda0CQjxQ+pkcPAPzMHSYW&#10;bKy7QL4r8k46bTaQBj38lKxJ/wc/8SIAbgF5I4EOr7vavPasRnVrBenAXhsyafrQQDFv8nq2fsyb&#10;diORa++yZFLUfurQqqVav91cAW4uigkN0Th/P43nTAgK0jAi4MOGvGEokQbA5hjwEl1NpG2Kuk1p&#10;syV1BrjPPPOQBbjPP/uw5ZjHVn16yIYIPApRhkmuQyHxB+nHs2uYiABgwPvTWXbGoZLuKUNvzBsX&#10;QGa/xdMC6VoPUmrEWMzLQrUR1pUB8KZsbkR0cNcS6QyAN+ZGaEv+eG1dEMku7wSWFgyATdpsABxr&#10;OQbUd8G708x873y+CcCk0pxddKF3m7OI194B8IJ4PyLwKL3TvBUlhZ1lJzw/xhH3QVQ2IJ2snjsO&#10;VwZ7xkduTV1pmlulRNo5hsQRPJCoi/sC3OfyBEdL0yvNfxAzYXjggHlxvL1W4ubwBwAbadk/RsW7&#10;AP7dJ/jP+tH/SwT9P4TXX6mPzbEEeq7ffvudvvrya9269aVuUBdfvnRd39w4pcr5UzXJazhUvYEK&#10;QOkhAJ0l31GslQ3qpplRuM0VTFMoqoZOb7+lGfCbv7uAxxHnU8gb45B0se3ynhYzAioaF6jRrAM6&#10;G/ACYnM1AJ6NmNq25XNYZICXSuq5Y/lcToYOIvd55fLXOnT4pCpZbTwCvTLQpEEvNbeA1tTBTtTU&#10;5jjCxrJ54iVlOfVD1TGUbaAgrmzFzDBDe0+d37BEO9l0amRrZ3ViGAD20hyc+eYz663LSIIcH6Bk&#10;Bytl+yAIx/9LUN/O8qHrPI0xkskQ5rA1NWXMMPkxLhqLR+77KFSY6HsvCw1/IwI/8o+HaXKNxUh7&#10;tq43FugKpt+TerHCSA18F7i/AfgOrdLsCg8EvAMeeZoREo8pAQwt9OzqRN5kI9XqrRbUaKSbuOJt&#10;gv+7hTf3vsVxlje6uW7KRVWiPFUjBw5Q2/feVbv331WQp7tiwkKJwoGKRJR8YkgwNMImAJvIa8D7&#10;FAD97fwBxE0Aboq+zxBx7wK4KQo/oqEQb0YMwi+YUVKs+3BGRWEI/JM+X24gAqNPfnqdLiMpdKKh&#10;BEXHfB1ZvwyZ1hwAPFhp413YDgqzANeA2Jy1qZ4YjgNgUwMD4D9HYJMSG1D+EcAxv0XmpgjdBPA/&#10;ArhpY8nsCU/kht00fsqlXh88yNYiaufIMsN4FDvTwkchIuGGlag7y/1jNcV9gAqi7Szd5SXxbBkl&#10;IgYQgt4XdfBKvJAq8Eeqme1Nd9pfyZ79LCQPQ+RYyuhpWSLLDAa0P5JCm3HSnwH8x6YVIPv6ur7+&#10;8py+vHVa33yJEN5vBuC/kFp/rZvXL+jmtfNE4xt3Ptd0A/j55+9Jxb+mfiZNt/wd/3d/bl87jaxr&#10;lBYi0paXFKG5U4KVFscbw280RlgfIubtqi1LZsnlQ7yKXn9NU5xtibybdfv0PhWlTuaN/rhaQOGb&#10;EoJlI9tHY5nXer71vtwtZAxIGRAxnIgeRq/JZSB6Teg3haBVFTkWJYUJ4cjqfKmjzLKryqt1BJpl&#10;CEqRLqTNroDXHEstfAfEwwBwml1vXVodhmJkEOJw4UiY2qscoYDz60sA8HTS50mqngb1b5yH/BkD&#10;JY0ZrhwPZy3AzzeVTnNA1w9l88YLcoB66MFMNc0b8nu4L3diPu81RqGIzg3H5OvB++61APivdwBs&#10;ru6kqsfZR77JGOsLOuGT+/SmBn7mTwAe9tgz7Pxyc2jZXtY8HgR4B5BmWzFu6vfPZhaFyjPV05G4&#10;Hauubduwr8qyu9m2oZbbwRtz/5Ipd6LUREvk2rlkJjPfXmoLeLu1+1BBHu6KRc95IlE4MjhI0WFh&#10;GmE9mBQaABvwAtC74DVRuCkS/zH6AmDA+gxp9HPm8Ph5jhklWffvo1GDuSEzDozzoA6HQvkDjSsj&#10;v/TLKbbkmANfYQ6srz5j9s978+ebSAc3yt6qCcDbAXADI6TGOwCuBcBr02lqwdi6C+Ctd1JoA8Jd&#10;Rb8D1IDURFdLhL0bae8A2IDcvPbu583XmjTcRPL9pNTzYnxkBYDffRtu+mBjodoPGdwh8LNtNQ8V&#10;lXkTsaLxRH0SC9SyqcgAAdba2ehas+dcPHk0/YamtLqWPeNaAJyC0F0uHepSMzemZl5JVP6/AHAT&#10;EH8wtfB3p/X9t5/pNtGxqYnVJIT3zdc3WII/qDPUqWdOHgSsRme66esMoI8fxcfoMGOfC+br/u8i&#10;96mPdqkwGUNn1CJzDYATQhE6i9DSRUhvHtiKqPxUlaeGawLq/kF0ae2h7pWg7GDIGBNwAkhAOykt&#10;eAxKl5AzqG2d6Rp743HkYUD85nvIzrRQaJ9eivYcpTBmmf4jB8gdKw+HXugXIT535vMb+vTEBVWt&#10;qNV+NHvD0TVyJQL/EcCO3BQMiIc/8bJSuAEYAJ9eEYyGM2yefHd0genmog29PXcq/jxRuCbg3hfm&#10;pplOI9mkmU7zIlFzxthrIlzfYLSyxuIyMOLd1xSCD1AWZI4sfxfN9nTQNEdE0tFTfuupxyzgNfNf&#10;c8xa4f2c5x99TDuK0sU2hX75dIOmEK2GPtysKYW+kz6bTrQTmYeZYQ+jqTWYDSQD4IGPPoMzw9OW&#10;tcjT1UnoVLuoG9tblelBAJeNGxo5O3nzmjdmPUT/beyrbsonIq+ci2pIT3Vu84G6t29rAfBU/JkM&#10;cKOCQzUpfJxshw1FGoiR0Z30+Y8R+HcQ302fTQSGxAFgDWjNef6ZRy3HBhqlrfUQamAUNrxtefMG&#10;YnpXDTdhnX49w8LLOWb/+8rQFK/Tud01qKQ2asuKhRo9xAaHA2dtQ/N5A91nc9bTyKqi21ubhjYW&#10;JYEFwHnjyS4iLf+PJpLeTYvvRllT3/4RwAa0u4uojTm7Cs2+MJH3ztnB72c7x8yNMyd6a7CVPVTK&#10;NtzMhsvbbjAKIUM1O3yM8iYjUjcJhl3ASPaG4UKz0FDDQkXd3CDNj7QFwI4WAJvauDadvWBOapC1&#10;FiEgsBiwL5nmRC+AhX5LE+unHyyd5f8egZuGwb/+wt7wj0jS/HReP35/hY//aMfyA8C8zrlK0wvN&#10;qd/WE80s+Uc+/pIofVPffnPjThT+30G8pXIRQmdBFgDnTA9XRgLmzhmxKqJZcxMv3x2r5iFCh7RK&#10;xkStyohG+8iOKNpLnpZUszUidbTjYzx1kOX6Xez4upDqutOBdjU1rFGUpCZOdxmjE41FOP81+REZ&#10;A+19KzO1h6bWxbNXAfBFVa5Yy5J+iSZ0QNvYABgAGBA7myYWADZnBACehjHXJew5z1WE63w1rJ75&#10;CKgh3n60PNMC4Fqj/IFge3lcKNswCSoKR8ZnymSV424x3cNRTq3flUNLUvQOrRSGU0GS0zBNhZk1&#10;GY+g8YO7w9Z60wLauwD+q1kpBLyP3H+//sF1RJe2uEisZja6X0kIzQ8jLbZHzcOA+O6xjJUsS/0v&#10;yspEYJpXg5gX9wfsIxirnaqarrnRrmhSt4dnHMKbskl9YssCxislCM2bN+ayRG3nDXwQd4kR1KRd&#10;iNbd2rcjhfZQAk4KkyLGEYXDNDlivIZRgz5KF/optpCebvYoh+szJhITeblaojBpc1PzCvCaCMx5&#10;1hJ9H9ULzz52B8D9kaaxRtSuryIRy8tHV+q7z+8IIJ5dD4Dr0VhbonNbGQMuT2GdM1vrFk6na81q&#10;I8ytzdiHmqZVHY2s9ZkBFlbTGhOBs9GmyomgEx3JRlLUbzXwXbBagGyJwCbK3j2AGdCacxfA26l5&#10;LU0wdoe3LzSnCcDpUZ5EYDu1JHsbPdJB/mxlTQscARnFHWvREIuMsREoWA04qwBxTRrbSGhCz0dd&#10;pBjb0WoAbSiXtSxn1CBaMCuY8R0LDEs5ixOciMSOTWOknw2Af4ua/57i3t0T/p7X3eJ1t7h+CVjv&#10;2rGYKPyjfv7lCz53g3T5Bp//fb/YvO7XX7/lBvE1z0ME+fdu93/JqH/47hsUKhLxUA1XPrrD2dSO&#10;84lg87PjFQuYz3x2CADnamPJTIsbwkH4xzUs5nta91KPF5+Ro4nGNDHKZ0JIr5zHm3C23Kh9PYm8&#10;Hm++D6f5XY1GZTLZdgSC67naXZ5hOXtWzNVezj6+98Uzl3Xi5GUADP2yrlQxXZBIxSPYgNek0iby&#10;GvVHI6I+8slXFEftehFd5fNVSM8QhTfRtd2ax7pi3lSofNOwtIzE5jJC1UnR0PgSWVEcr7nsik7v&#10;N9iyNpjg7aQ+Lz2nAa+9oHGwsMLpUgf17Sivrq3l+GELPQ1xw4D3jxH4wb/diyoHAPnHg+r0+ksQ&#10;ADx1ZdtiJUIhtGd/2dIpNz/jnUzBXM34ayw3IUNsGY4e9Cjkcofx2tE09k5VJWJU5oYKZAeYTAie&#10;w07aidjadqLS/rJpABiZGfaN961IxYliCUv2fUi326p7x44K8vIEwNGKHR9pAbG5mhT6USKwAXAT&#10;iB+j1kXT64+18B0A3wWvBcDPNkVeA2BzzI1gBOnw8L5I8zhZsQPsqW8tADZd6PU0sdbrxoEy6fp2&#10;ntso3dymI3UFlgg8hwi8GdkcA9xGmm/m1NBNX8P2j9n3NQobGy0RuAnAO5jj/hZtDYDvRNumSDuJ&#10;Ghcg/xuADXC35nOzA7h3j2FrpUV6ynrIaH3QqpMc2AkPdkHsACOzBbw3l8zE+wgV1Fmh8J+hf1Yx&#10;ljPd6LqsUHSvAPCUsQgy0tzk1GYGW8TeZ4WgvDmBm1IwzTl/9MH8+hgA/2wB3M//I4D/iDADZhN5&#10;DXjvRmALXeO38ysR98/g/pmPzXNG9eM/nRD/W0V88dTHeC9NYPk5WoWpE5RHHbwEMExDw2rCNJQR&#10;j+1l/S9ftfOnaBcGYYdJk2sKkhVkN0jW77DmB7fYWF5WzonWUdb7PoHf7AZ5w4P61+ONphTaAHga&#10;Uq9H1yFAV0XnmehrsfO0WHou1MXTdMs/v6pKHA+ObFiqaf36k0K3sIyR3KBTur/O9yIdN2MkWxpk&#10;sX266OLqKDx2YfIUeNL5jIU9A9mfO21dahQyptE0T1iAT2HvN3mSVsRFKc/FWal9BimSQb8btaTV&#10;m/j9EIGD8Anyw/DLBVd657bv6P2nn/gNvHdBbK7/+Nvf9FozlCofuF827d7VlJHd4C7PVPJwK0sX&#10;2qTP9jTr7h4HtKWNY0OTWwOrkM/hdMBzQ598Wb6t2+pSfbrFOb53p85ax27tYZYDDlfM1iHOJ7XZ&#10;/J7m6uK+Gp3bx7II83k7gNWhVSv16NBRgZ6emhYz6Q6Axytu/ATZQ15oisCA9g6IzWNLJDaNK8D7&#10;ewe6KQqbYwGwAe8zfwAwEXgUCw3xHvCB4zx061ilhYlFl5ClF6SXoPsa8P7wWa1Fi/wglNYx1tiu&#10;THBDOSOCdDnIAt4GGlc11JlrYUFtACwNbAQZAJsliO0oQu6gi2xJo7lxWdLk4j+kyoDXgNWA+C6Q&#10;zbUp8jalztv4Hls5+4jcMyO8NGigHQCG/joK6iljxdlRLgA4SEsQfFiUGKo0RPpqM8NQoiTKziFT&#10;yA7DxMwO5Y3RjJk8WcoYy/KLI+IO9gq36wyfujNKJ12U4tOLmTIL/T9BkTQNpt9ldX6H1I9fXNL3&#10;pw/pp2uf6ZcvLuiX72/rl1+hVKIj3QRKwPkboO+C+I/A/vcO9h8/99863k3P7WtcpaIZoSrkfzKP&#10;CFyQFq1SfIuCw12VhAzOaphN9Ujl1BSgcMBoJostmHUL0rWLXV4HpGFGvPOmSki/a9BjPrq+SJ9t&#10;LIMf/L58WOvyoaXv1byl3BgFGW70XBoNmdEIgtMgy5uKthLAL+R7noDPffrcTVVjHLZndYmSBqJz&#10;jDKlGSGZUZI33ycQ53ULrfKFt+j8Gm+haIgUgdpTwIbMgmmANVLL41AZnOihajKHjXjjNGROB9Qx&#10;ymfDaDZkh2S74QpB88mxNel9pzYK6NdFoSwsuBN5PeE+D37nNTrOf/kTgE0qbdkJ/ss9ev2Zp9Ti&#10;uWYA+B0VR9jqEKluysjBsjZdaJM+/yGN/q0eNuLupNNDmAEP+OdT6nH/43J6swVN3XSlA+C+zJFP&#10;MrL78dw+ff/5bn2LF/MPZ5A1+hxvZpqE35zai0b3ATmNsFFXNqq6o4sd6OGlREQJYgHupIhIxUVO&#10;lMOoUURgQ51sArBJo5uudwBsRkeW7vPvKbQBrznP3UmfnwfEw4cM0Sib4RAzBmGnMlKLJjFzP7KC&#10;iLtZvwLg7+42sS40srdOZL62BYLOQtYPrZXF/4+RvtmAQFwTgIMttaXp6q6/A+BNOCFsAsDbAOFd&#10;gFqirKlxAbDJQnbcib7m878dA16eN32BbTxvrlsXNAHYjJ9mYDLevx+60ADYHoHCEDc7zYp0Uy4S&#10;xqW8twsJSCbFNwqaxh6mHGF64ywxC1uVNJQ38mIQsZs4XPPpOucB4KARnVg/7Qf5w4ooPZzfg8Xg&#10;+ycLgE0d/O818Jc4HFyldvs6d7puotv7zTZkdUiHfzL18C/fckz3mvQbMP9ChG0CtXn8+2lKoZtm&#10;x/95mppgTc/ztdwMfkGfa/3iOSqaGaGFKeNIn0NVPG+q0rPjlIcMyTIUNKICnJU4LkSfHtjLcBvV&#10;C5bzq1Nnw5mu1SiofbZvNwF4TU68dpJCnz9ap6CWH8gb36EmALciEr8j7w8+lD9R28d2gLxG9sOT&#10;to/cOY6De2rbZoy+GSWtRrRgZxUAHjRATgC1iUrZNEYaQyQzEXgk20jjOrW1SLAeJ30+tCReG9B/&#10;quAfaAnqiwtD0VMKcSSNpgGUncxCeazKY5kBMsaKGzZQkUNwNujZUW5d28qvDy59nVrLjZHR8JZv&#10;UuPe9x/R9y6AH7z3r3r2kX+qLXxka7jTM9Gf2gqZPxYG13DGQ2aZf5SR1QGsf2xoNS35v2ghcQxg&#10;nNT7wSc1GiLH+brZRGAPVCC74/VUqlsfrdPV/TW6sGslWt4VOrt9uS7trdLpbct0vHGxRlsPIt3u&#10;iG5zF/mzsD59cqwFuDHjAPDEGI22HaXHnmB0xDSgqQZuOgbEBrRNs98m8Jox0m9p9B0Q321ijRhq&#10;LbsRo+hCD7RE4NKpvrqNVhspg4VG+T0Avm5S6Cs4gJzGDeQ6hm+QWtzw5s2lUbR1PlkQs2wThX8H&#10;MA0tflcN1MAmAhsQG+AZEO5AKN6AducfwLud54zmsznmNZaPAfBvwAX8psTYzNUcA/wZET6/RWCH&#10;EXZYpmKDSpmTA2+9iJt7HkCeBVe7eIq7RaRvIacArnlKgJXmAtAcAFzMvvLSFBY4UAsZ79gXfbER&#10;KFbaskxihzuDfdMyg2lg/fSbsN2fk1oLf4Pg+vPXRGpIF79vONyNrn+OsgaEvwP1fwKu+TubPmdq&#10;8F/4C8wN4Vd9ryvnDql87kQtnjNRC7lLlWbFqpCGhCepUN6SdIUh1dILH1oHJyw9Dx5EldAPmuQL&#10;mhfoRy1cotHvsOoHsaAMAG9ZlKgiJGNPY4wW3raDPEmfvVjKN8ewqTxbtmbGPBQLTCv53zm+dLDd&#10;RwzQ5sbdunDlG9XUImBQs0SzeBMZALuYjaQ7s2ATfZ2MQiUOhX7vvq1P8BA6VZPEm2SGqlJitGxK&#10;kEoi3Ym29sr0slE2WslVU7EjiQ5SAbvCRYyJZsEdjoZ55cns15nxkX0bTNNat1CP117UP+77239N&#10;nQ2ATVR+5AHkVx/+p955/hm2mbD0HNQO2uB4Rfdlf5afycjp2FHnmkhsicZ3u9J3AGwaWYPoRBsA&#10;O7zyJqxEABwNgLt1R/pnqj5bn6GT9dmceTq7zQj1zWejtMjy+PSWhdADh6gn4O3esbN8Xd00fRIA&#10;jopWtAHwhBiNsbe3ANhS+/4BwL9/bCLxf4/AdxtZLz73uEYMHWoB8Ghq6liMzXIjnXTr6CrLHNhE&#10;4B+YA1/fD4AvbdLPnzNeurYVIk8em1HDlT0RCxVq4DqUNzbQl1iP7pQZzdTQHDINow3zIkijmwC8&#10;BXaZBZwm2hJ9zdlBJDZAbQJsE3ibAAx4OQa0WyygNeBtOpsWmjlyrJJwnLQaPFptWmMvM9xOAQg8&#10;xAWO4Xl2vPECzoj2oiNNR3m6N8oikDnMQetrRuAQ1DsRrkv1URld6BVzAlRMZJ7APnEeW2CLELI3&#10;3WhLBG4CMHXw/wDg/6xR73oo/RHAd0kf/07++HeQ/z56+j3a3115auJWH9tbr+IZwVpEkZ+XjFlV&#10;fqImkYYmAuQsZF+7jOiqdsM7q6vjYO0/eABPnPHyaE53+K23AOT7KEXyxmWzxhUDrFDkTQPdR6Gl&#10;VaVxpHnur71HI6tpFuwCgN0Qf/Ngz9Z46LgyQnKlCeaK6Za781DV1bORdPU7rV27U9tXl2s2yvpj&#10;qJvvNoYcDDBwTnB64W35vNtJ0+2dtbUsX/UsKiyfEY9iQgTDeT8VRKDGjzZxJmOtGSg3zsZ+ZL6/&#10;E4daKNBd6dhmjkMqxpZ59uAWr6rHq8/r5cce/nPKDFjvvfde/YVu818hb9ydAT8MgJ99/DG9+Ngj&#10;Ch/eU4tCRtLtDtBc5so2WLA0gZaFfksqfed6B8yGSmpSaCtq5X4PPoXW15twImYrg4yhf/fuOrOt&#10;kPoSthNcY50jql2gYXQB2xvqy18M++n0GhwDbRgjtVcPvKF8XQyA4xRP5I0ZH2UBsKODA6uEhsTx&#10;ewr9xyhseUxN3Mzs/ZquNCuFd2vg555r6kC/yDzfZshg2RoAk0pH08SaG2rXVANf3WgB8I+Mkm5i&#10;OKCrMPHoSOv2ToQZ5rPCZ0MUc2dpIdjStFqXEWA5lpENHd91AHg9AK4HwI1sMG2iEXUXnAa4d8G7&#10;DVA2Rdrfj/Fj2mLAeyfqblpgwDtJ5mrOLiJ4YhhjJJpYrVt1Vrivt2ZNDFQO49CCGZH4HE/QQlY/&#10;5zB3L0ekvnymP3viYeihhSo1bAQkEEdA66EiIu9yZvJLELmL87KCBOIEyF2I1PYsmNg2jZGaqJH/&#10;mUL/twbT/7vnmurfXVAgl6bRoQPApVmTtXLxbMUnBGvZinmkZ97ydxulYJ/RCoFqePTgIZXOmKKA&#10;VqScb5oVv1c05mU6qhDse9j1UsvBOL972OgSpmoxPegiv9jc0oBy5RgAj0U/eWDPthrMjHVQn/ZQ&#10;9jrIqn87vdf+DeUVrtDtr39WQwMKI2urkMfx1uh/EYFfaKnAlt1xLByDhtJkRAEWYsBWrZ1r67R6&#10;UZEqsjPogE/E1zVMRTivzyd9nos/z2yXgZo5pp/i8eGdjA3JdNtBmoovri8bO1YtXleb55vpuX8+&#10;9Kd69y8A9y/UueZ6L7TJvyAj+7d777ece9GI/jvP/fO++/TBqy+x5NBaJREjtZsoMg9lDxvDruIm&#10;Yw9gHYy8zh0AW67UxRYAQ+gwAO4PgO0Zs51ek4p/k4d6dexEulyobxH0/7g2XeeJuL9ebMCvuUZH&#10;Wdk7hHDeN0gNu9sOU+cP7wDYzV2Jsahy0MiaFDlBsQDZAmCkYw2An4RO+Xs3+vem1pNPmXS6qSZ+&#10;AlnZuwBuamQ1NbOsDYlj+EgUNgZpEuLx+RPGYvhOBL66Sb9eaIBWuUE39i/R14D6Ij/rlb1G3XOa&#10;7GFizWNk02jokzStTPRdT0fXMrJhdLM2MxS5ViMMgPsfo6SNAHiLqWENUE3Uxfpk6yKcFziWKMvn&#10;THq8pYDIuyiWrSgD4klNUfcOcM11Y75phMVqCn2OQVaj1apVFxw6U9FMK0PiaZXO71mtjxsWqzI3&#10;XsmQOlamh5EmI7aXN5GNtPHMrkmPicoFROSFU1xxgPQGxEGaE4kaCQDOQZN6Pt3ophrYzHgB8P9d&#10;F/r/HXzNd/7u69tayy++ZNY45r/hKi+aoUnJRGMWEhblMiaytVIwFMMw3qDj3J308f5DWp41W74I&#10;txsAO7/OyuArb8j1XRpWvNaPudt437G6jBhBIvYm3iwk+LRo3VQHm0j8Tit1x4S6k1VH9RnWTR36&#10;tVaHHj3Vs5e/ShYd1Kljv6h22UVVF1zW8tmXAOZidLSg61Ws015kc/dvJlVr3KhdgHdrZRUG5jla&#10;OnsGouITVIQQXgG85xzIJGk45M3AKT7RtqcmW3dSWC8c29szi275lvq9+oJaPPGYZbPojx3meyzg&#10;Nc/9tYk6SeQ1wP3rX/5GA+tvFhrl3zn3Mw9u0exJBfH/Md9voK7Wz1WOu23THBiQGvCOvgNgSxf6&#10;TlPL1MGGkTUYAA/4x1PI7LyuU7WpSgPApq49twNW18HFMK4SWMteSn25WV8cWa69y6fp4k6iHY6T&#10;7nbDmAFTA3fqIh835sCT8TaKRmmENDouOk5jR49hldCwsAyAzRWw0pQykffu9bemFh1psyd8dx5s&#10;aWY9Zxpaj8nG2toSge0A5BRq4EWT3InAVZYILG4sBsBXd5foq0PL9fmGJqe/lXOpwfm6eTFIz+SG&#10;aR0EiQ1I7awn6hoAVxPVauey2JAdjrgcUZg62BitbboDUgPcrVifGKBuMWAlut5NkbcUAOgCnrdc&#10;8TTic43zJyItHA14J3IzgI3F18cD4IGDHPThB92VEj0Ov+tYxPwxbYdvv6E4BUfGSE0NQGsaK5US&#10;zMmLsYUpTfZh53ms8hF2X4xv0mIUNktQ4CxigWMJTg7zqZMNGyt/4ijL4r8FwKbI/d2d4f8tSP9P&#10;3/2Lix9rK1Ik66k9avmlpCDOPSktUksrczQj1k/xoc6axtre1HAPmlh++vTQR6oqzJcvDSoDXGec&#10;E8ZSy41FE8pnaD/5A+IwWE/nTjQoBS9ez1ebuscmjfZglOQFmF2QrfFCtcFu7Ah5u6eodO4FwX4U&#10;JoOQLH7W0jk/qjjlGzrT32h14RXtamzQtjV12lKNc0R1rbauriXFrgHAlapFbWNhYhy/7EmQSPhl&#10;w4XORuxtlusQAIwfEM71UQPaKaBbSzm1ac7Y6CW1feZfevT+plr3LlHjLpD/inj7PffcC3j/hjPD&#10;fXqQ1cEH7n8AAJtd4L/oAcZIf+c1Xd58RSnItdSzU3p7W47mewLgh5+1AHg0EdccOwDr8JxJqZvq&#10;YrORZAA8xAD4gac0itecXD0L4XUvxkKdADBC8YdYxFgyVV8SbU1n9wuE845Wp+rbz+AgX9mKbI6J&#10;wO3U06TQ7oyRTASeOFmTomKIxAbATpYU+u4Y6c918J2GFg2sP1Ism5FKG/DenQc/Rw08FCCOGmGL&#10;PckQqIcjUOx01Y2PkXhijPSrSeehU15FkfNX1gplzo3N2NNkMEYaSi3pzfJFGGMjoi8gXof+ciUp&#10;dDWa0rUs/6/NigDA49Aqu5NGWwBsUuMmcJpjAbEBKsfUt5sXmucRY19ogM1zC8yZBIBjLOBtQO7W&#10;RO0pId5EYEe1+aCH5sRFov8dq/qiJLKDeIA8hUZWkKYFs1nEzL00xZds0hud8GAWMOyUG+dGFPZV&#10;CSCuzo4C2L7Y03aGYdhLSV492VbrqVmoe9zDbAgA/3CHfHG3vv3/A4jJAi7tXcTszexuogGUbKt4&#10;2FSLKuYpKiVMfex6agS8UQckVB0D7OQWOlb79qE/vWK5Aj5oy47u66TFpsnEvLfFe5hlOcumexv1&#10;/fA9nYBilwFX2g2zbEsNzAzX7bV3mQe/L9fRg9VnUC9NDMKTaIlwTQC4c7/jl/qVSmbeVunML4mq&#10;3+Ce96UWJXyl2uKD2rV+jXatqydtXq9NldWqX16udUsWY2heqkXJCdRdZBBsGuVhH5KDI91MzL6S&#10;xvRnTttTIb1J99sjKPDOK5BOntabjz1kGQfdpUf+MQo3pdA4MPzt70iwPqH7/3YfPkmPWFJnM0Z6&#10;7EFSTrrQZsG/fqYXCw3R1Km1WhzuLpt/PvNbBDZptC0KlLbPIPYOgG0tq4VNEXgITawBpNAGwJ9V&#10;zaS54g0Tq6PO7lwMQWKtJer+zJxVl5AVhrr48xnq4gtNH3uPHqFObdqqG4D3M2OkuKmaAnDvAtjV&#10;yZlVQkgcNLGesrCwfu9EW7rRd8BrWFkWhhbH8KHvjpJM9H2WGtga4NqOtJM9QE7wHgVTyQXCGf9Y&#10;5+vgQtdYavJbZAs/fVZt+VhXG7QZQs6YoTZQFrFRgTJpqXmpfw2QK9BdthAnAPAaLErX4bxgXBHu&#10;ptGbiKQGkHdBu5loa9LlTZZjQBxrORsB7p9OvonEBsSmyTVZsWh69x/ooLZteih5WppyMxZoZfEy&#10;rVxUoPL8TJVkpGk6jcwy0vlSpGaXpPprJTPhNFLleZMZNzHvzov1IPsLVTZG5o4931OUfVvFje2g&#10;qS4dETvsh7XKdbSjYEiZpYMmcsbv81nD0Dp3uMHiyXubud9X5w/r64tH9Q1yrd9hEvY9Lvff4/b3&#10;A65/P3x5ST9+fVU/fXNdP397k/vCl3Stvya4f8O3NTcJWtn/TQTA0veCM33xoM5uytRB1B825dF5&#10;m8ZaVdYkLS9LlfvIThozCmlR2y4aadeV00WDB3fUJjSod66vU0j7zvKCXeXd/H35wnf2Zubb3aqD&#10;3hn4od7s/aEOwA/OR7rV9fm3eN0dMgcA9sL2pHVzUkybZATcpaqc7/klfqGi5BtamHAVQfYrKEBc&#10;tFwLk26R6vC5pKvayGx4b8MG7WtgbXED9i3V1QC7WCtz56kgKQEz7ziVJsURhYOVj5F1CppV8bZ9&#10;FD20q3y6vSe7lq9qIGZeHZ99Qi//8+8WjWcDyH+PwJalBaLvX4jCf7/vAQB8P9f79QDR+F4i8L9g&#10;YbWlW+3Q5V0dXBCmG5uyiZS4P5KlWAD8By60mQH/cZRkGlxDH39WVtAo+5NCjwTAxytmKBO71R40&#10;/E5vK9avl2kIARLTsPrx1Gp9d7wCt45VeEAvZf92MTWwtTpy8+xKGt0E4ARL5I0lCpuri6MBMOmz&#10;ATCp81MGwFxN+mzOXQCbCHwXxM2e/SOATQr9uIbRhR4+lDkwtXDMWCvNRtz96j6WF9gHNhH4V3Sx&#10;vjwMoFkx/OUU46VrDWosS2Mf2BoTNcy8qX1X03VeC1BqAfIKmkMVzF1raBityYz4TaO5gRS6kTrY&#10;pMKWSPsbYNnAItIasN4FbxOA4zixfM1kziTE/WNIxaMtgvNbieKT0QQ3AP6wTTclpBRoxuzlSktb&#10;ogW5y1Uwr1i5c0rJJiH0TKWujRujfNhXmTH2inTpo3jfwVoGRbgwKRg2mS2c6SHyHIzEkgfRFxJH&#10;RsggjL5tdM/XFz/Tzz989d8BDDvrGJS042vm6QxeP2e3wjfdvgx1Wc7O5Tq/q1znd69A+XEFhTlW&#10;oJwLeyt0YV8V12qd51yAn3thP+dArS4eQl3jSINlAd+cm6c/toT6b25d16cbFiKKjp7UGhhRFXO0&#10;qywFYfU0rZoXi2Ac/NUUuofUApXUC+VxzlrIWtZRbEz3btmqsM49NBZKoBuKG16o4PsAYi8A7jyS&#10;FcBhH+gTFDUXBHjKGWVJjzvR14102pWobdPLjubT91oz/weVzb6lkhk3tWDKFWVHn1fG+NNKH3ea&#10;5sFp5cVdBtTXMKO6zR3zjLatXaud69ZZovA2UuiG5cu1ihq4cMZ0WDbJmKalqiwlnvleiGZ4jNSE&#10;YT1YSGgPQeM9jWz5mvq8+gzp8+MWAD9IBDbyOE0gvlv7NtEmTQ1sQGzOvdS/Dz/4kF557gWLudkT&#10;Dz6gVlBH59CV/e4AXeNPITcA4HJcISwAvtO4aiJw/GEv2Cz43wHwoDsAHkG3+tjKZGXH+zMa6qot&#10;jJHOcUM93ZCpszjIf0aH+pOqZK5pOmUeVyTKcUhf9ezUVd1oevl7ev8GYAPe+Jh4ADyWXWBACwif&#10;5mZlATBR9bcamGj7W/S9A2IDYHN+T6GfoAYeirrjMBwK+7Go0h+nCltdO2jqcgBMlmCUOSwAPlPb&#10;BODr2P+UpVtS6DwAXIdCiql7DYjNWYGrYAXGY6sBcO3cCEA8HgbUeMQGJ6iBGnYj4DOnKeJy/iPa&#10;mggcfwfATdcGJG4tAM79HcDRbJr1G2hvaWIVl1Zq27YDWr9uixqZcOzcukfLS2s1Cy20LHSu0ifg&#10;nURX2Zxwx15wpodTjvkSTALhTOMBhRuFj01XSB5WUCkHIrJAeRAJgH/46jrkie8sCwj/zlM2wfHm&#10;ySO6xjbRjU+w9/x4j659vJuPd+gqCpFXsPi8zPL8pYP1usSS/UUodhf2rgHI0O12VevMjgqdput2&#10;autyndxShlVnGSqRS7DeLNHH3BhObWdEwZ8vWUM8WpvDUkE2Xc9cfbQ6R4eZ4+0gDdoPaf4IUq2H&#10;MBk7tDpPB6BO7qvM1a7yuTqPUPuBHbsU2Qu5FUY87ma2awgazHk34Tp4rCJVRV6Yb7PPOs/NWe5o&#10;O/s2N4SO1vLGs8gFbvOCyDWCk0CafENlRN9F064qPeIzKHjnuOsdY3/zc7qCn0NAv2CJxAumXNOC&#10;uC+0IvsT7Vi7jlOL9Cxp9DK8jUqLVZU3DwDPoGZJwL0+CcHxWBbzndB9ZmsKD123ru8jWPemer/+&#10;rNo9/6TeeJwd2H8+CIj/YgGwBcS/NbQMmGleEXnNuQdwv/rCS3rvzbf0KAB++L6/yxpR98uADCEr&#10;/frpSgzplqo4ZKxGPsZqIlTJpsaV6TyjEf2bQgcptAXAz7HUTwr90FMWXvTHK3CJIAJ3a9cJosYC&#10;UufVpKWrma1yPVmpn0/SODoLVfHO8UIxpEenbpYxkp+XjxLjp2nq5CmKA8Bxk1nhBMBPskFlwGtO&#10;s+c4gPm3Btad5YamBYd/i8KWBhaMLL5mGEAcakUUBsCxLjCUxjvpxhFSpitN+8Amtb+5n8aF2RHm&#10;Z9X1evoYKYydrAEw3kJ0oJuWBdjq4RhXw1U4AK5mr7gGABtnwHWoXG7IiwLARGHTjLoD4I1EYhN5&#10;TYRttETbpsj7O4BNFI6zROEmAOOphNyt6VhHeLlYAPz2Ox2Uv2CJtm/bp50Y+23AaH7L+nVauiBL&#10;6bGhgBaDcmR0TCQuohZOChurRewBLMTvKX8qNitoXM+LdmRZp5sFwBlIzhomVj6gb2piwVE2fOj/&#10;bdHAbAKaLPiXnxCs+4kliB8ZPyFU9yOqHD9+g8MDMjrf3/5S331xS9/evKFvrl/V11cv68vLF/Tl&#10;hTP64txJ3Tr9qW7Adb56/JCuHP/EZM+6ff2KPm1cpmMbFuujNYUANZ9tFwBbg0QrCo/7KrO0t4JF&#10;g1VzMdLO0q4VmRiFpeI0uFcf0YmOGYQaotn3NRRH6lqv199n2Tpdt49UqTCou+pneSkTWR23F9+R&#10;D8D1eRN5VuaeMZ18kbP5WRVZX9FAuEK375ry4y4q0fcwTJizSgk6oZlBn8FX/RzK2+dE5QuA94Zy&#10;Jl1SVtQV6HCf0sRq1I41Vdq4YqUaly3F7zefVBxzsllJsMGwSUmOwwoDJwaIIpPsBsqvbweNooFl&#10;88Fb6oVETpuXn9GbcJ1ffPxRPU5N++da+K+WGvh+Glf3kUIbAD+Pp+/rgPiFfz0FF/rv8h7cFdF1&#10;TMkhW1xozNbtj5Yg2xOiEY8+37TIwBkDkO8eA2iHZ1+zcMFHAdphzLJtHjf18Ws6jKJFFjP3zh92&#10;4MYLIKglfzUzYHPOs7p3B7i/ngYk52oV5Oqg3l17AuDu8vVoAnA8wJ0cA6GDq4uzCxGY6Eujrtmz&#10;/9Iz3LCaPcdjMo9mhtxhSamb6t8/nt+isAHw809oODRK60FEYVQ5pngMowZmjGSIHIYLzc/289k6&#10;JGZLkPXN126UQk6sn8ckIxLqJULok92Z9zI6MjUv9e9qFgbKGcusSAHU7BWvxt2h1hKBI6mDmyKw&#10;ORYQM076E4ABb2N+E2D/eAyoGwyA82Is4LUAmK50iBsLKv1t9X7LzipZvFI7d32k1UuLMHcPZ3oy&#10;HqCOYlbspArWTrNYL1yCOH89Ioil6TO1EDrvBpRNl0FoygHgaWiTuQxspxl+/ZUWyEYWIgBFZKJQ&#10;KS0akpaNpP8NwP8vWlsmyn/9zU+6du0bXb58W+dwBTz16Wl9evioju7Zq0NbN2t3XRWd3iXaVom2&#10;8qoCbV2Zr4YlmTqxf7c+PfKJptmNljdyr37NW8vPjIkYF23KTSaKZyvHqyNSopOV7+cvF6RhDYC9&#10;WCf0eqkt+7mfaBOZ2PLUa7TwLyHteg49pUua5nPYEn1nh32u6X6fkEafgTFzCsuQTYqN2KTMCZe5&#10;I15TbvRNzMnOqGHpNm2vWaHG5Uvx9y3AJnQeKfRsUuhpkNGRjI0K1jSXkUp0HqFJDoPl2Ol9DTRN&#10;rLdeQrSuGcIDj6vn+y3UscVb+uf9f7ek0U3jo6Yu9P33PYjB90OMkO7nc032og/SyPo7tXAQ4nen&#10;WMS4iS7yryfozN5o1IbUSA1H1M4R4JozBtDe7Uabq4NlweFVi9CdzeMvwJtG9A7vpwMlCcqG3teN&#10;1UkLgK/R5aUG/hUSh7n+AoB/PVNDJK7kulqBsMg6te2k7kRhbzdqYAAcC5nDnLhJUwCwGyuDT+iZ&#10;557kPGU5zSyPAbOJyn9aMWyKwHfBa0mjIXM8SwS2sR7GLHgY9ipWli70IhpTXx4n46AGNk21X6jR&#10;b5FSH602flNI4xQnKHOSP0wxxi3xyOfQfTYKIwa81SwNLE/ysgC4kubQasTvarMiATALJwDP1LAm&#10;kjbkA15LZ/lufWseE2n/HbyW9NlE30mWr70bgTdRT4e4AuB+o9SuXS/NnlOibOi+CyFmLMSZoYiO&#10;8+woJ01D/qcUr+C8qaT5GORVF6Qrf8ZMrciZpZpF6byOz8W6W/aHU6MgdCBWUZmD5njpAm2pWG4i&#10;sPnTtBPctEX0v+/q/n8FZMtuE//58pufdePLn3X99o+6BJDPY2ty6vPLiOad1keHj2vfrv3a1oAr&#10;4ppaNa6uUH3lcq0pK9aR3bvZTDqOi4GrPCFpeFHferMh5PHKu1qIvlQ1Shg5Xt3YnNmrTUsq5PLM&#10;6/KEjeWCnUhMF2wlKZtW53zNEP2qChMuad6EzwHxBYQAjmuc3RYobccB81EsKo+TUhOZgw9rhH00&#10;Am4zlTNlM2T1XUoOO84/xDFV5OxWY3m51pbmkUZnqSIzHYZNMvS4GCJGMGm0C7WwA7IoDopDD8ut&#10;Z3sNePd19YZ9NeiDtzWKhf6R2Gi+AS3UANekzvcw7zWgvfevf/8NwH+95wE99tBjrPF9qA+hgk7C&#10;wuVsdZa+hrzAPiBz0TVaA8NnOHNgC3jZ8zUAtoCYTaS7jx2oeUcB4GEA2IZ0exS6XvuKploA3LVd&#10;ZwgHfL/rhulkAEzX2QCYyGuirwGwztXIb6wt9a9JobvL08VD00wEjkUGiRnw5JgpcnVxB8Am+hJ5&#10;Oc8+/zTHgNgA+E4kNnNhIvG/p9DPPAeAqZcN0K1ZCxw8yEZ2XA0Xeh4p9O2jKy21rwGwyRIMgC/u&#10;W6uPGmr0+W4M4pHodYL8kUMNXAsVsWIWu7Wkz+bcBbCJwNVEYONuuDarCcAbqGENgC0p85+OaWLd&#10;TZebUum7xwC43kTfO+mzicAbc6MUQNbXp+8otW7dVYGBwYoLGoZK5hClRyKXNMVZs8bZKxSx97lI&#10;62TB2c5lmWYZNNyl2dmqKsilMZrHZIOAtWoZwatce9bVwjlYq/31DdrHObhp410Ak0TjUPg/y+r8&#10;fwXZP38fA2CycX3xNRH41g+6dvN7Xbr6FcZiN/X555d0gkj8ydHjOnLwiPbthBG1kY5v3VptrK3S&#10;upVlOrx7j07h5TvTy1duNLE8icI+1L/uL79NnYRLHSlIrk9PncbidM/aBrnSxPKk++z87Mua45gH&#10;9ZGRUdoNlUy/BPmiCcCZ408qi+bVBIftihqz0xKBp3p9hEXHUaVMWKSMREyqp8epjLWzCMzH+voG&#10;a4hrCu70B1m2PqWKeTVavRAAz0vBXnM6ETiWRtY43OUCNAfqZKrfWHxvxmi6ux0eTYPlxfaRO6uI&#10;fd5roS7vtNCzT/zrt8hrgPu3exFw/+sDdJ8fIvr+Te80w/Gg1TjNTpihMSz8R0ApTccZ0K/N+1oc&#10;7KxvP1qqlXBsfwPwHfDeBa65GmCPNgAmfR6OoJ3ZZ7Z/5g3UFKdA9QthOaGbPt8GgG8AYKiUv9Ao&#10;+unzGhwQKpCvqdIPdKK/53Ggi4N6deutXl17ycuVCDwlEQAnKGaiicJT5Aaon2rWBGATfZsA/DSp&#10;tInGPAeI7/KimwFiM0J6mtPMzIGpgQ2ATQS2smIOPHIMelvhCkUTbYbvMH0BgEWX/NdzLPSz0HB9&#10;bzFr6bd/e4PVr91ODQwlcZILdS92oynMfgFvJaOaZdNphEKQuJtC1xCF12RGwsoyACb6Ek2b6t27&#10;0ddc/wBYPtdwpx62gDd3kuXrDPjvgrge50E/Rwf16Dlc777bUR6ubCM5dsRwvD/jyUBKrSQtmB7B&#10;uiwz4eJcrV1cQDO0Unvr6zjrAWeDDm9u1IF6+iw1Vdq1ZrW2VK4ExMglA+I969dTvlXpnu+Pc0e9&#10;eZJlBjaI/gsf+vvrn+tbVsm+hWTx7SUE1698ru/Rq/r+5jlGSBf0/RcoSH7JIv9XNxkhoSH9HVrS&#10;OD38jHzsL3fkYy2183+5BzQl7wCYKdOVL37VtS/5N7n5sy7AQT5z4Tbqldd0/LOL+viT0zpy+Jj2&#10;7TmgXVu3axvsp/raNTq0Zz9qlmdxbIuQL4qRvoyF/EmjPXmcOy5U65blaWFgPxpnG3Swcbs8X3ob&#10;Nhaz3+fe0KLg1ZhtC44pI6KEi6TOFxg5nFV62KcYVB/XdO8jChyynprrsOLdPybSrkVUIE1zZsxW&#10;MCtzw8Y6aYRXmIY5z9TU8WvlH5Qlf68KfpbPqU0OMrsrV/mcmVqKYmZJQiTkgxC8bfwsXr/pgW4o&#10;DBKRfZxwsB/F39NXvZFmbfbwY0jFmjT5Pgtw7we0f/0L13u5kko/dN+T1M3jEXwvUIx3vjzde7IF&#10;NIimWQIWpxA2AOSBRcmqmzlRw+6k0H8E7p8eU/MaLreJwLZE3yYAT9U8uLrdO/fkdzNdpxpoJq5O&#10;R6kkXQcq0rR35SwdqJytveUzLJTKQGxau3fppZ5depNC04WOT6T2nQqAqYEnTYWP7mFJof8DwHfT&#10;aROFTXPrGXOaRkvP0OT643mWaD0Ul/uRwx3kgMJGAN38zIgxOFfSTDPLDETfn1hmuGoykB9u/Q5g&#10;XDIdbWzpaaC3fAfApg6umOnHoosHKbSfJYWuRgDe1MG/A9h0k38HbFN63HRM+txADfzHUw/Y1+P1&#10;W0fUtZx5UURzrEMzwxXkwntkmCsjUBdlzpimYkQMVxfiRb22Wgc3bgKkm3Rk23bt4/HuDfVNjyEK&#10;ba+t0ZGtm7RnA0CtqwXEgJrAtWsNdreA90BjI+PLDbyuljHSWi/9BIhNJGyaBf8Zal9hXXGtwluX&#10;q0J1qTJMF81B8+li1Tidr4zgRKFCMYETzZmEnAzq/vjqnKuZxnU6IuE0WFhTO1eXgcBbFvvXmZZz&#10;em26TlSn6PO6eTpVv1AfrZyto5Xp+qiKU5HOKIk3Dm+aAyvT0KSagwrEHORS5mgno6XtNLA2Fieh&#10;d1Wts2cv01KfoIBX35M/64LB77aVz2vvK4ch+oYls2liYWq2oYZ6+Rh1bwt5sU3k8yqSMUmfkT5/&#10;a4m+BVMAb/QZzYs6rZwJZ0ihP1Wy70caN2qzxtlvxRX+sJL896C2mCcPaIKePiXy8V6l7FiAH/uV&#10;Fs3apgX4/Tr5JsjPp0zjXBtwLziIPehBLZq6kvp6jopJpRfhUp8/wYfsgJUyxO0yIVykh7igTDjK&#10;0k02nWUz870bee8l8t4LgO/9y9/1yN+fU9sX3bBVmSnXPgsVMnwlNWFPeY6x0qUTZ+XW/EMtHh9B&#10;FDquLcXzNfyxF+X4X6Lvb+l0s1ctEdgAeMS/XiISv4T4XrzmIZjQrXMvLYY8s4ONmgbqwK2k1lup&#10;K7eVTNP2xdPVyFjFgDsIOmvnDj3Uo2sfWGw+mhY3jdQ5nhQaRtakaURgT2bApMt3APtbBDa1MFHZ&#10;NLeeNuAlGpu02oybTMpsQGvOM0Tf54jWQ61HamD/oSxZ9FK4kdShBv7OMK6ozU0H2sypb2Ct0iQY&#10;0fRn5eJVABj1zzhPSwNrRQq6U9S/Zny0NNFE4KYauAof4bsAXpfdFIENKBtMxLUAlghroux8WFTz&#10;43BEnIwxNwfBg/VE3rqcaK2ZF40AQpzWoiKzfhEa4Evma0t5seopqTZVr9ae+nodAKzHyBg/4RwA&#10;sAc2brSAdf/GRh3aslkHN2/m40bLc4c2wy9oqIMsVKvda/n6ujXav6GOqLuOftB6Tp32NzRo55o1&#10;ALgehb9jFRYrlN+1rH4Pl9+ebtC11UG6UjsOzSfUGqvDdKEKHyDO+YpQnVsVxgnWGfZgTy8P0ufL&#10;AnWqzF+nlvrp5BJzDdDJxX46UeKj48We+rTQVccKxuqThXCZ88focPZIHcoaoUNcD2YO08GModqf&#10;Nlh7Uwdp96yB2j2jv3Ym9dMOzvbpfbU1sQ+nrxpjOxNtcMm7eEtZANgHcPpS3wYQgX1e/0Czh3XS&#10;msk9tDy4jXYa2RQ40x4wsdyZ/U5s58g/zvcqZ3RUNPUCEp8XlE3qPCfkGHf3z5AtOafZQccU77pX&#10;IcM2kEIfAsj16jLUVuODq5CLZZw06apy6ErnTb6MTMoRpSeUKTd1Be4EKzXIfpYG28+Wv0ut0oPO&#10;QjygIRa4g+9fq8ywEmWFZwHeGZo3bjqzvGTNCadz6x4nmy4RevbJ9/9thdDMfx9U6xfHyKHTPHn0&#10;LZBn/2J5D1gpp8FBkBV6o1iJUHlRrW6eOYYq48faubxEI+gs/3va/O8R+C6ADXiH8/odUPyyDYCJ&#10;qPUrl2DRuk2nD27HhwqLm08PcHBt/PSQLh6D0HPpE4Uh3t6tc2/17NZPnm4+mgKRw4B30sQmALuT&#10;Vj8FT7vZs6TPf0yh7wD4bm1suZrutAEtnernALQB7rNcn3/haQuA+/ZGZaTfAMWw0D8v2k3fGUYY&#10;dblFVhb2laFSXjrSqON7GrW9qlBJ7OK62toy9iN1hsCxEuJGFUJ9q1IDALDXbwA2JuFVLBPUYFdq&#10;6uA6oumGvMkWoG4AtAaodYC6juu6+fGqW2BAOlP1JXMhi2CRs6KUv2+FtlVXaAeR03AD9hAd9wGw&#10;HWvXQLulboVstKsO8Jkrnz8ASA9vIcISWY9s3WJ57WHDaajfYHnNbqJt46pybeQYAB8gpd7FuHIX&#10;6fNOIrCJvua6j+s9XwHg7z6CLmesVH7TsvodwN+d36rrtSF3AEzkRbDtQvU4xNtCdXZliM6tBMRc&#10;zyCnasBrAbAFxAB3aaBOlgXps6VBOoFSxael8JeLvfVpkaeOIYD+SYGbji501kf5Ljo830mHclGR&#10;nDdGB7LttG/uKO3NGKm96SO0e/Yw7Zw1VDtmWmvbjMHakmSlxvgezHcnA+AvmPXFyZsmlg+psz8d&#10;aO9XW2mmVVutjuqoFWHttT62j1YF2ZBCI4cDHzjVJokIzuw3+TK7lec4F9nwYN4b/IlS/A5zPYZz&#10;+nnlTTyvSNuNlnrYacB89eyDhjNNrWxeu2DSBaLrZZokF2lwXdAU392aFlmo6eNWWUZOicFH5O6y&#10;QmEujUikXCLSnuF7f87Xn+Qc10yfY5rsskmOVnNQWqiUx/BSde8Vrpff66TXX+ugt17srWcf/VAv&#10;Pd5RbV+1k23HNEC7RME25fIfXCa/QUTgDqmaOXUGKv+5aiwqx7IlQScMCaY4SyOJrHc70HfrXksj&#10;i9rX0oXmsaUL/RgWo3caWdtJD7Omhatj++46ders/9L4+EVhCLgP6DdEvXsMJNp6M0JK0OToKYqZ&#10;YGpgAOzuC4BNtDWNK+peU//eica/daXvROLf0+ym+tg0uwzon3+hGU2skerdayBeSz0sKqLZLFx8&#10;i5m5pSMOQ+xH/JFukELvQ0HTKDqmBSMIyN6ttwMazPGeuABC3iBlrkoLwdKETi5zVWMIXkH0NSZo&#10;Rmi9ClLHasY7piNdlwt4CxJVx+JBXQEdX7rBm8oWqKGskHq0EgDW6zDAO0ikPAgQD27eqP08Z85O&#10;omVjBY6W1ZXUqNVqWLkSzny11kP02VRZoa3Usya6HthYb6lzDWi3raa+5TUmNT7QUA8tt0Q1OFnW&#10;L1+szRXlltR5Z+1qC+dgJzcFA15TA+8G0Pd81RCu7w6WUv+alULjUvjnFPqHizt1c03o7wCuidDl&#10;2on4wyZa0uQLtQk6hxnW2ao4nanAV3bFRJ1cHqnPliHutjRCJ5aG6/iSUNwKgvQxPOePC310tMBD&#10;Hy1wBbRjdTAXX595DtqfZaf9mbZ3gDsM4A7FLtNau2YN1s6UQdqePADrzH7aMq2vNiX0Uf3kzkTW&#10;8bp48bYWTsWRj7Q5APAGQdTwfe0DpUClrI7qpIpxHbU+bgD2m7byhsjhTu1XGFilDYW/aEkS6bMF&#10;wJcsgMwef4rIS9PKbS9nDwNzutEjN2h0p2L4xoka0ysXEvlhAHkGf1/AD7EjNxqqZewVUrVrGGkd&#10;1vSINXQXSZ/jrrO7eU0J3BBmh56kmXKZ1zWdORGnERFYJ38fovWQJLSeFqrPwMkKcK2Q9dBkaKKx&#10;CrBbJW/rIgU7JGlaWBJL4GkaNyZb4aPK2f1lhDOkUqO7L5Yfmks7khA7sO0KAWmuvjpconWIpo0A&#10;mL+lywD27uMmfSxT875K2vysxUPJ5hFA/OiL6EKhpDg1WP37MpqiOfjvf777Hq7A3SeRVQr19VG/&#10;PoPVCwC7u3pbOs+mgTUhKlaTYgCwWxOAn0Hy5xnWJZu98AzAfIaPn/6tM900I/59zHS32fUcwDUp&#10;94sv8bPZ2Ksvf48zEdUA2Hj+fkNp9yvUSQuIud7YV4yt61Qaho7KiGBx3s9eIfDfMyIdkKlh7su+&#10;rbEzWQmBo5Sl+aUsCqxMRcombTw7uKzxZU/VGlb+6hfnaSMZzAacJNcUL2JUYxpHpLBEwd3rAU7D&#10;en20fas+2rGVtNikwBsA7npLvbqtlrXSdSYK10C3XaEtNKUsYK6q0NqyxapjzGgAbF63qWoVqXIj&#10;n6vUBrj0mypMBF+tTXhxNfC69UtLWEHMVXluluoAtAHxJn6W+hVY9RDFN1dVaSvnnq8ax+vbA4uo&#10;f3+iE218gi3k5N/+7X68clA314br6ppIXQS8F3EduLJ2kr7YgRvcumIka9BdrlmMPedSHapbihog&#10;87gNZfqkYZk+5ZzYuMyiSXWKgeupTYv1OS72n28s0eeNxbjZL9DHq6mB183TydpMHa+ereNVKfq0&#10;MlmfrJimY8un6OjSGB0pxa6xaDwGXqHaPz9Qu3N8tT3DWXsLEwHwLWZlsy0A9ofAEYwGb8AbHyq5&#10;fwdVjjenk+oA8GpGDybF9n8F0fKEjxDE+16LqX8XxZ8HvOexvDAR9xwgPq1ZAR8rZsw2hdusU8Sw&#10;OvV/azZz2zRFj9lMun6SptQNFSdAuZx8FbGxy+xoklLHX2XZ4QvNnXAaIvqpJtZW/HWi9E3S7Cuc&#10;qyxo3+A1NzU1dKcmhayW15glLARUa4rfAc0gZTekkQxYXxO86+XlUM6Mt1KRTstwp8jR1KBpGu86&#10;RRG25WQE9QodViuXfuVy6TZIG8YN1qIxnXQERwB9s1XrEgGwIXLcmQE7QtwwZ7SFmcUxYnaPP8Ns&#10;mPEVipS2z0OzZMSUMmGgkqd7yM3ZXStXYlVyoNHyPrh0lRvWUnyBT2LbeufPr5jdBSIl27vnQPXo&#10;PoCRkZdiSJ+jAXAUAI6Jnio30uqmCPy0ngbEvwOYx3dGS0118F0Qmy41e9EA/e554SXGXEPtualY&#10;a9ggK34Hw5SERcm3x+hCM5f+xTCvSKVv7MW6FSG55ZA0DIDHY+UZ7jaEMscR8PowIYD/TKq8AsAu&#10;Q2CwMmcGc1bW+pYVq5H/112krSaV3U6Ea6xYperiIppE1Txn0txNFrAd2rKRaNsIgLdYwLt7wxqi&#10;ogHtam2HzLO1ZhWRtgRwlfM9y+AGYP1jPk8avNd0k9fW3AF5LY9X8/XrtK1mtTYSpTeuBPCVqwDv&#10;Mm0BxJtXLWckWaiCmUlalZ/D55eroXyZtldXWSKvido7amoA8KYJ+nbvAv3y4w84NPwngH+4/pFu&#10;rhuna2sjEW0bz4nU5bUTmfHPhSoYq/jAIN5cgVwDITr4a5Kfnyb6+PAm9NJ4Dw+Nd3dnd9dNEW6u&#10;XF35mOPhplDMsMqyceVbnKOwsaM1EdpZjA/2HPj8xPi68b082Kf00lS6tgkhjChw80uC0TSDNcJZ&#10;eAnNHIfuczIZACOnpRnzFPh6K/nTyAp66wPS6DaazoJ+ZSQRGACvjx+kdZP95ccIady7/dkJvc4d&#10;F/YVAF5IBM6beJqU+SxXc85bQDzDNLFGNMivfyXL8osB83roa2dUBDBLE65r4WSzH3xLy1K+xmf4&#10;O5hX39Jx/kZLU79jDYylh+k3WSuEmpnAEgRn4dQbyo29yhzwqAqzV2n18hXy8Zmi0Y6s/026oTn8&#10;nanMlGcFw/wK4yZCPR7vuZt5dINinBAk4OYRRuQNHVahiaM3aLztenkOqJJ7j1FaP26IVvj015YZ&#10;nrq4KUurqBFNCu1Et90cR45hXjk8+7plwWH4P59UYJuhqsjfrxmhyYoMQNfZ532lp+BojyFXpw69&#10;LTK+STG9lY23bjKbYQtSHOhCk56vIJ0snaGTGxcpws9LHTv0VLeu/eTkyL8bAJ5oABwZq+gJdKGJ&#10;yk89TbOKFPppgPnIvx7RY/9iNGSisEmrf2tk3QWwAe+zlvM8rozmvPQKP6/NaMThrGXVu68mUgNP&#10;xB/p6Jo0/fo5vZvPqxEaqNSN3QUWG5j5MJQSA5DeCUD4YayNClB1KUPhtDx7OtFsjspgyVWXFBMR&#10;lxIhq1iGAbiN1KwmpQWc+0iDd/GcOebjvURc89i8xnxsgGsebwXcmwGsAe7OddUAcaX2rq8GhACw&#10;apnWLoGRV5hpebyTsedeIvQu0msD4u1EU1PnWmi4RNFtpM+bVq20RNlGALxpJUBlZLSRSFzOz7t8&#10;3lytW1xiAbCJuga4BsAG+Pd8tTFG3+7OZXPo2/8K4B9vHdet9VFE4ChS5ygMvCbo0toY3dqWb6E1&#10;lmXN0sq8OVo5fw4hf64qmYFWFmQxiM7k8R9O/lzeMBlaNT+d16fxQ81i5Yv1wZoSLc5I1hJa7KXo&#10;JRfNJg1KYZMnebJyUbbInhKpuXERSo8J1ewJwZoxPgAQByg+wA2JEjrfZ33QuoIAAP/0SURBVG+q&#10;PG+Rgpu3AcDvKwiapD9NrCkYglWM76zqCd1oZvVXWYALo6YWmtzeGYrcj1o15xbSsyaFPq95kaeI&#10;rJ9ZUmgD3vk0p3KjzjPmOarJzILDhzVosuMOFskv46Z+Ex2uk5Z6OYtoOZ8a2ETj0uQvWb7+irHU&#10;11y/BLy3ESIzp+lxIZtM8+NuKWNqhcqWBbORMlEzotZrzOhFSgr5GBBfgYNNHT5+N4P+g5BHjgFm&#10;xld+hzTVw6T0u+Q7cLkcu+QrxAaJINs6GlrVGm8zQdWh/bXUvZd2s2lzZX26ts+dIDvE5pvA+zqy&#10;PwjwEXlH4cZgUugpo9h9rb2oXTu/1caGC/LC9a/vy08g4+unOdM8ZGNnVCZbIw00WikTe2vFLCfV&#10;o6tchan0qhQ3fgdOurJ9vsYH+KhTpz7qRhPL2dmTtHmKoqmBIyMnK2pCrJwNgGliPU3K/MA//yHr&#10;EU4a7eyjhx413OcmcsfdCPz0MyaNNmnzM7+BtwnAr5BCj1avnlZyHG6tOH9D9rfCPjRYN/Ys0Pnt&#10;udBsqf2hkm4pSWYFD8tObtYlvC9L583W6tKFWgEpoq58iVYVLmC02JTKbmeuasBowLkf8JpoaAC6&#10;g86vqWN3ML4xTaaDWwyoqVN5vfnYfM5ct5mo2mDS5kpSax5zdq6pIDpWqoiGWKRPX02LwMi7YA4d&#10;ZLjP1UTn8jJLCr2PunfXuqaGlkmhDSC3ct1Gqr2VlHt71Upt47oaWm49qfcGy1lCTVxmidQ7amoB&#10;+Spmx4vpQm+O0ze7swAw7gn4Af97Cv3T7dP6on6SrtdN0jXOlXUxgDhat7bkqIHiPnl8DG/EGE0f&#10;P5HVKBQGOHGhEYoNDtdkTkxgmGICQhTjH6KJvkGK8vFXpLefQhjyF6Sm8AMVKnCME80eF4U6jyUy&#10;O3PnHEv94sRx5CCfQ4QOh5Y23t1Z4+CXmhPuYq/JATTOEF+vWERzp8WHligcApADAHBc1/ZaGdFJ&#10;qyd215pYABzIMgNv5un9cBpgeWGFIXBMMyk0DawoCBwRJ9jqYQYc8imWj0TBoON0kE9QB5+SR69V&#10;muKyFzVEutZE3nxSbROBC4nGJdNuEMnZYiLqFptr0m3LKSI6F07lTLnZdJ12GwBfBSAFKi2K08LU&#10;tTTAmtLv9AhSbgCcGXFJcyYtB+QZAPcjXPYAcdBRRloHleR9QK49i6nH83AqzCV1XgQJZJUCBrJV&#10;EzFEq4KH6hNEyPchDVPkYy9nVifHEHGdMCa3h6jh/NJ7WJeGaFnROm3ZclubN13X5oYr2rf3B9L+&#10;JfgjvYRMi5vixg3XwOGtlYgHbSOO9itwANiUgyQNjvY1aTR/cMSrhZp4k5oz0MNFnToj7t61r1xI&#10;oaPpPgdHhGqwWwc5RvSXE2L1/3ryKf3tgb8peBwjmK2faiwqon2Gfqhn4YA/9iQrhZY5cVOabcDb&#10;VCM3Y3PpKT3+5L/0r6fR7cKis0/PIfJg/3gWEsBpGKcvR3N701KCQW6ClkGb3bR6hWqpG6P9x2qB&#10;sa2BGFE6Lw0wzVL5gnlE3YWAp8ICuHrS0Y1EOAPeBoBiwGuAuZ3oaB6bY0C7C+CZq/mcOSYaG7Cb&#10;6GuJyg0os9SbyFoNH76CcU819ewiLUgLVsI46vBgVDNmx1lS6bX8bGuXLaG5VWGZ35pxkIm+O03U&#10;Zad9K+nzZmpcC1B5bV1JEUzC+cg1mYhcpupFC2lulWr9sjKtKSnluQqtLysDwNumEYEB8HdfWLx/&#10;/wPAX1/UF5um6FZ9vG5siNfV9XFYWE7WNXZPv8CP5ls62F+zGfIVwtpfImly+2A5/7jLIJdz9pTp&#10;6q4yXeFc3L5EF+Aunt1SqtOYcH3OeuLxDQX6pG6hPl5bgJh6vvbjzbsHuZEdy+Zq8+J0NRan4kA4&#10;k3o1Wavw1y3PiFcZaXtxSrTyEY1byM7tmVNI3ixeoSAAbEmhicABr7VWTIe2Kg/vpOroHlob119r&#10;YwOhW76lTFJWs7i/bOZVIrBpRBkAn1YmEdgAeKb/EbR3iXqu+1ic3qMwm3oNb7XAEm2XEGkXT72u&#10;MsBalnxby1O+hC75jeUsTUEAgChcnASQEw1wbxDdSbVpZJmzIO4m9LlLSkvIVu6sUs2HQ70g/jLg&#10;v04Up0aOvkT6flVzo3ZpTnyaUgL3WQA8O+QTzQz8yNId9+y7FIuVdNm3z8JydIGsW03V2C7DtG6i&#10;varDhmkzDKMD6DHljR1Gzfsm1EkkdlGn9HqnHRFoq/bs/1pbtn6B4uZVbdl4VVs3X9eObV9o7+4f&#10;SEtZa4txVtrUULXv0I8bSQiZQV+lTUMhceYoxU7orhkJg1EL9WQTZ6Ku7FgojzEO6kL6bADsDIBT&#10;UzNk6zNAPd3e0pDAtjzuIatRHdQXospUaKUTkvxk69VGI73el4NPJ7329gt0p5+2pNWPsszxz0cf&#10;0aNPPK4XXnxBnTp2gLwxFIqmk+ampCiHm/3COSmqX1WqFQvJ5AqzVIgtTfG8VK1bgXII9WhBxgyl&#10;kq2tXrJQjaSuC9KmE4lTtbIgR7U0pTbwugZqy/WkohtpIu0kym4AzOuIyAbIWywd4vW/pc0GpE3g&#10;RXUFcFtAfSed3r/JpNqMduqInqTSW6rLSWtXaDnZ5bqlC7Q4M0nxMOPKclJJq8stf7eJ+ttqqrWR&#10;GnsbUbTe1L10q3fxvU36bGrgzTzXQMStWUS2UFKojeWk+vxsJvpWFS6iZudnJ/o24ltdv6xc93yz&#10;M1nf7c7Ur9/cJAJ/BYD/rMrx07fXdHsLutANU3SjIUHX6qeyhjlVF9bFQdKAtLFmMmuYk3W6ZpJO&#10;Q+Y4XRmtzysm6vNVE3R6ZRR2m+P0WVkYHengpnHS4kAdLw2wnGMlAUSNpnN0kf+d46ePCnxpyPjo&#10;EAZhB/Pc6VZ70K3mzZnjoX3Zbtqb7ao9WWO1O8tPFzAXX7uSzZgWEDhefFv+NLN8X2mpKEy3yiO6&#10;anVML9VNHagtiHn70Z0ui9oOLxoAw38uTQDAkDHmMRbKoP40xwB4msc+xbvsVgQ18JhOpXLvVc7r&#10;LuNHc50I9AUKgl+RVn7NaQLvitnfWs6yVOpg0mhTGy+igZVPVDXAzJ14mW71Fcu4ae7UcmVP3YTc&#10;KSMoUvUcnsubaMDbdOaEM4+OXkVDCwBDKEkDxCn+h5XgvkdjuxfKtm22fPsv1jDA27d5OFtN9koZ&#10;1lHBCMCXeFtrgYu1wnFZcIZOaurdYQ8+DQ97hvYe/F4b669oE1F3y8Zr6F7f0PYtN7Vj6y3t3/u9&#10;1tdfZEtmqpLRkPII8Oe1a6lpRyopc4RcQ1qqv/0TcvFvoZmxNpQEfspGl8rWZpg6duqrTl36UsvT&#10;s0DIwCGom0aFdZNn/FC17f+8hji0lIufjToNekXPtrpH7aye1MAxGMK5vSvPQGsNtekH1fBdatw+&#10;8vXy0KzpU1W6IBu67ArVAdZNNUSntRVaznNraRDVVywFvPOoP5czd49TCaT/LFRAS3NRvICWmJ82&#10;VdXUnw2VSy0ReAkEm6qifGreEoC7hBtZmdYBirsR1QDTANicTUTHAxZgkhoDtrvR2Hy8g060SZ3v&#10;ptZNz5nRTjUAJv2tJQJDGNoET3/BzGnKSpiAPBP6V7WrVAdvv6nJxVIOQLU0s2hemdGRJYWmcbYd&#10;QJs0ejt1+WaaWBuItpX5uZYd8zoe11Mb1yAasXYJHWq61uY0AOJ7vt09U9/tydQv2If+aEmh/wzg&#10;X76/hc5Sim42TmXRJREP2kSE06bp8vpEVZfNUSGsk8XLClTML62Yx8WluSpdkscVdYrCOZx0FRbB&#10;ROKUFM5WKUPwkoLpKs5HE4jB+CJ0ghZmR3OQ2eQUmCv7mQuQ2FwAc2YBzJmFnIJUX4TevZSH0HUu&#10;aV3O1NHKnOykk59+rq3rYUyx8eH/yvsKfKOV/JgDR7b+kAjcTTWT+2jd1AFaO9WOqGyLQ8LHzAA/&#10;gU53TUumfqFCFDdymNvODT9h6TCbYyLxNOrOULrQozuV0Iler0XUuktIl5cnA2ATeQHxSsBblfGD&#10;qub+SERHeocIXEKNvCi+KerOJ0XOYQkia9x5Ivw5Oswwt2bsUNrErZo7/pyyWFnMHn+WGwhAjjSz&#10;aEZZvG6G/16onAcsSxWpjLVm+B7ihrLTMvsNtFqp0e2zibw5cu6Zqq4931fXfq9pSAfE/JBaSZzZ&#10;XyF922o05IzRTzeHMDJfmzbe0Jqa06pbe84CXHMMcHcSfXdtv00t/KX2HfhFH+2GSgpDKRr7zbnw&#10;ghMwlp5E9uILIMPHD9cSVBTXFqXRbLSX98iusre1UbfevdWeOtiXRuZ45F+GjqUHwVJ6afVcxUx3&#10;1kint9Xigyf0OMsJ7fu+ov4jWmq0ewcFe/dVKmqjqyDr1wOc3dSjh3Zs1rH9O+G7V2p1WYGW0Uup&#10;JJquIv2tAYB1RLGK4nyV0U8pzp6l2rJFALmc5/I0D8uarBnRWpQ5lSwnQAVzE1h4KVJhBnTW3LlE&#10;XCIbkWwtK58bVhItAdJWcyBfbAFMm4mMlucA106AusdEW65bDYFiw3rAahpbpgY2VyNqCJhpXlm6&#10;0ERh04k20XgPmcAqIn4xf+9yfs7yhXNVNj+DFB6uM80scxMx3W0zz90Bk8qAeBN6alvNLNg0tCzN&#10;KSIu6fGGpUsYZRWTKi/V6qIiZsqrGCOt0obyVfwdxaozEfi7vekAmBT6y8t3IvCfZXV+ISp/uStd&#10;tzYm6uamGSyoJOtqY5IFwLm5M5WysEjzy6uUjw1nbnmN5pWv1rwVq5WxtFwT09IUlZqqxPkLNKuw&#10;VDMLSpVatFhxczPkFh4s7+gIhSRNlguNqdFBHrKDH2yLK719gLtG+bpqOMbVdqFeGoWL/RDI4Fas&#10;4w12HcWx1SDnkeo3epRKytYoN32+YoeNVhhROODVlkTg9xX+bist441XG9dPddMGamnYaE3oaK3l&#10;sVNwNx+vhdGpWjhhixYRCfMAmGlMZRvwEvHSgj6Go7xD/gMrZdd2oSaN3qI8ovRiFDnK6C6Xz2Ch&#10;H8Aa8K4kEpsOdkbYCcB6DjCe4eOLyOkwG55A9IXEkQ0wDUjNyGnB1JMa77VYU/32AWq+DsGAzPCz&#10;ljM3jLVFNqBS/U/wM3AAsKF1pgYe5YayhxtKDXVwCT9XucYPr6UGzlfX97rLZ9A7iMfDyIp4U9k5&#10;vbQrL0i+7/SlMbhRu6lxqypOqCB/p6pWnbAAdzup83ZS6O2br2nXri8tAN6992t9hEDKguIyhcSN&#10;ZlGD3kPgABhW7VHW6KiPT5zW8XPXte+jkxrHDquD6ytolL0uK6fXNciOLbCwQXL0aacxHn0VjQPj&#10;bDq/E6NGys2pu4ajuZ2EF1Rp3lxl0Jj0xQkjHs2yxbkp2lCF0qXp/jKq2UjUW1aUqbmpEVq1OFfr&#10;K8tUQoN0RRHpJLXgWpMCk46WZKcqb+YUOsjVKspE3ZHoW75orpbmpao0J0VZyVGAmxsDbLIqwF9l&#10;wMP33kiTqIH0tZFItxWG1DZAuRVSxBaAtBHSxRbznOkOG9oiizP7IGiYx9tgUTUAsm2GRGHYVAB4&#10;H/PfnXVEYCJrAzVqvRkb8djUxZurVxJ8pmjOdCxBp/iSBaQCYNw2qc3nTMXGhfR9GzeODVAtDdGj&#10;fsUKQMxOeQVz41UmYpdZAGtqXEPHNKe6mBvYsuX8PQB4RYXWgK81S1gn/HZfpr7bm61fb1+0APjf&#10;Vwp/Ra3jq73zdAvw3tySiuDfbOrfWcgOpai8LEcLK6q1jE2fJWs2qqR2o5bWbeVs5vEGpRWVKDE3&#10;T/NXVqmous5ylqxpVGxquuyw4vAeP04x6dPlFOitflhiDrYfpX42Q2VlZ6v+2GL0GTZM7hOCNBo3&#10;+24D+6iHFRIug/upp1V/y+POGI5V1WzTmtUbMK/uJr/nSaEBrzeL+0GsFZaF0sCKbwJwSbCd4nsP&#10;wdcmDdVAGDY5U7QqfTKNqHxlhuzV3MAzLBl8qqnOOzUZwPoPWCW7NvNl9+F8ZdANzme+Wxx7iTr4&#10;KutoN2D1fEM6fQuAsoIYDRnEzIJZ9G/qYANYE2EjiLDjzGMTWc9bAJ7HDSPGY7PcbBZrTpghjphm&#10;mWmafcb8+TgmzseUynVOyEkEzE+RDZjPfUITaz/d59Vy67UYjvY6RY6qg5lVpNG9nFSFflhRdC8t&#10;XzhM3+9O1ccrF6l6+XFt3/m1aqpOamnpYa1c/okl4m6jebVzyw1WM09DDDjG4+vas+8bztc69NFP&#10;Onj0RxWt2CD3oOHy9+4KNZQVPppbabz5dn90TKuIUt5483SzuV89Rv5Tve2xJnV/W8OdECkY/abi&#10;pgRolENH9er8iiUdn0nDKS0O8y4ys/mpUxXkZIPX8zjezLGkv0laswItMXZbVy8v1WYIEBVL52sO&#10;tjqVSxeqFj5xBc2oitJFqiXFrac7u5F6c/nCbCJwKtFtHsSTiVrG9GNpfjrPoYRCSl1ZksfJ14rC&#10;bEsH2jSPdgDMOlNzAtbtcInvnm10gjchibSZxtJGot8ueMvraSatpU424N1Fx3gPDCkD9L3wl3fz&#10;8RYTrelC71pfA6j4d4zFiC8rXTWLF1lA3chNJh5XxNkJ3pZ0f8OKMq759BKm8fOQERF1N3ITaYSZ&#10;VQdDy6TDBrzmbChnrxwQr13KCCk/nwYtzpulpVpXtszyuQ1E4PqVlaogINYuWUYE3p8DgOdhXnbm&#10;DoD/7BP8K7YrXx9YqC8A762tc3RzawaeUul8nK6GtaWaXbxEk2bnaMHKdarZcUSrOTU7D6tm1yEt&#10;rF6n9NJlWr3zoNYfOKZ1ez/WepYKIqalaoCdqxwDGQ+hUOAUEqLWjCJ6WNuqTc9B6jZ4lDr2H6b3&#10;u/RTIOt4npMi1BrZlnZoNncgZevQu4/ac22FFtbaDXt1YP9RhXXpbwGw38vIxb7QglHSe1oa2ltr&#10;qH/XTR+kxehGZY91R3B7Dp440OTwKKojAtTTJFtJp3Iendhkz22a5nxIE1licO1aIqvmsxQymOyC&#10;JlcBIC2E7LE4/hKiaDdJv68qO/w46vjncMsj2kadhePMGIpm11yAOQfwzTZRFGDOYUNpTshpoiuP&#10;w0yKfkK+NpUKsV1DdKXT7N8E2tSAE/Cm6YYH8pqgU9xQTgBuanMi8Qyv/Ro/sk7+VhXMg9fAEFsv&#10;r0GFGtC2t9Lsuytt9Af0Hqbq8kEkW9ZdVm3teTWsv0jH+wAAPqTtNK+2bf2R+vcbra85qyO7rurY&#10;ppN45/Km3HZNrF0z1juoj2s+Zk3zuhxcBmvcgI7Kt8YpHiXFIgA0e26mPP2Gyj+4vwYOe00Dhr2l&#10;qYkwm/idjosYq+Ej2ysCOZhJiKmPx0ZmWoQ7YMUeFkvVLDKtydjJzE2IUnFWkuYlTdCCObFsd/mo&#10;gJtpLdG1nl3vSt4Pq5cXU54VajmbOyuoX6toQJkIXG06ubyuaskiJU4I4QaQTmOLEaSJ0pAyMjGN&#10;q14MP5lOcx5yxNPjRllS7o3UlY2ceiKwAawBq4m+m9ho28o4Z1vdBjVUASpDjoCiuA2Arywu1OL5&#10;udqJeOEegGsAb8Bt0mmTahu2lUmfy+dns8wynWi4SJVF8y1pfcGcJBXOTSHSlltAvQCNNMPEMqm6&#10;yQBqUDBdVw61EiCvXoyCCgA1IG5cZbrVpsY1oEZjrQBxCDrOVURjA+bF2Vl01PN1ZPtOxmOIR5gU&#10;+oeDC/T9vhz9cvOUfsD315iV/ZlO+au+ObJEt7eSRm+bi/Vqpm5szdQXAHkbHrFhSalyCJiglAW0&#10;t3cfVe3ujwDvYa6HVVBTp9TSMtLplVqxebc2HPwUgB+UT3SCbFz9AW6UZi8plhe+sp0HDlMfdj47&#10;DhqmXiPGqCcpcZvegxWQECf/hElq27O3OvXtT9QdoK4DBlmuH7CLuhLzsUOHjiuqD28sIq8fEdgH&#10;zrM/rKvFwQA4wUrrk61VGkpdhm/tdkZf67Om48OaxBrYTLZtMhiH4XSYNx3CxVRmv5mKGl4mz25L&#10;1OvFOIVYrVKq7wE0nj8DwGe1BACXwp2eF/oJqfdJxLUZKXEyGT/NgU2Vzkn1QwTA5yPGNoexgfxI&#10;M30/1kz2ii3Hn71iv4+paz+W75AVGm+3HgB/TNpMx9n/U82CIz3L5xP+TphZ3kc1w5OOOFlBnONW&#10;RbNQ4TdwlYKtaxQxfD20ygpFRThq8PvN5NkVgkrZLq3fcEPr666obs15rSg/oeXLjlH/nlf9mo8Z&#10;UcxgQRydsV1XdPr4bR1q+Egnlu/SntLtKl92UNuXb9fJyj1oY+3WwXnckNv4qqrZMFUMHad9Zz7X&#10;pgMH5ENa7Ta2rbzch2h8mDs9jDmaHj+OlbneCg9w1dxZU0l707HSHMV40Ue5AHVqsJsSWKXMm4Xh&#10;W1GuJQUuJ4quXpqPjvQwpSQ6aj2pdBV1bjmAXUOduLyQXgq1Y2F2umX3e3VZqYrmZVgAvZSGVg7f&#10;q5zvtaxgHoA2UZoIl4YfM3PYer5Xae4MUli0oFmGN8A1Z52pLUmFN0Bb3GRqTsC71YxzuNZXraab&#10;vcoC6F1E3F0NjXz/QpVYQMycmI+3kEJvMSt9poFFBN5EXb0OJtcmyBs71yHszw1nBvYplUU5RErT&#10;NENmOJ0FfX5uM7qqgYxRCcPLALiqlJSY1HgN9e0aC2hNp7occklTc2sTEdp0qQ2n2iw2rGImnJs0&#10;hRn3OFLupXyvUrKYmQD4cIG+PzBfv9z4TD8iAfufAGbB5RNsRrZl6NaObN3aPk83ts3TF9uz+J8q&#10;05RsVuwip2haTqEqtu7Vqi17tGLTTq3cvFMLatYpY9lKRaVlatysuVpcv1WFaxrkBtXO1j9MY0Kj&#10;lALfNHBagvrYOlFPYesBiPs7uGjAaDd1ANSBiVMUCkm/00BAO2CgukCn64K0Sqf+A9WySw+VLl+v&#10;o+wLRw0YIa9n3pQPfGcvo//MckNxIABOtNaGlGFaHEEkSZ4K33eW6uclaz3p1obcWWwl8cvl1GQh&#10;Y5JKYw3zsenenhAm3DX0nSRNBjTp/oeUbwDMwn/RxM+VA/EiK/CI8hk95dH8yqH+nY2O1ixWCGd4&#10;HWBZf58S6GInOLPg4LJHiYykEt32K9F9vxLM1WcTDKhVinVuUMjQKl67UylsPCV7HFKSGzNfc1wP&#10;arrLfk0bu1vxY7YqakSdIqiBvfoupxZeAyOrTmEj1sB8slc81Mlly06qbv0t1VSftQC2etVJLUiv&#10;Vwm176rqS3R097Jl8yoKjQ/yBojX1GkztXvVbh0t3qgNicVYs+7W53tOoSt1XMdW7cJhnvpv2nJV&#10;fuChlf+y0kwc5t2DBitmsovC/R21kgiZnmJ0oMMZL0VqaN92pNuuyMZMVd6c6Upk/3l2bLhSkdaN&#10;pbexbAGMIkC7dP5catYMGlKLtYrm02TE3AqZ5a4sYfQyPxPwQrRYVaYVrEQWQsQwz1Uu5r1FGl1R&#10;WqDli+Zzg5iropw00u8SFdGHqa9eZgFzzXJGRYyPlhVkKxtF0DxIQSblrgMABsB1dHdraGKtBTiN&#10;gKSeplF9dY0FvHWkr2upLzcSlTetMaIRROg167RuVZUWMqoKD7Pje7N1BNHDNLDMTHkjwN3M+GgL&#10;3lnb6ZQXQUiaNSlUy8gIakn9q6jdq4sLACfZBeA0IK7nZzCRdz21b82SJUTRMguwV/O6xVnMrRmV&#10;ZU+brKRxwYr0dIEz4SUfJKPGWA3Bt2u4BuOCMXb4IAX52qtfFwy+vz9SpO+Jwr9c/7QJwNS8/77Q&#10;8C37wrd3zNUXO3N1a2eebuzIgws9j7nYCi3mDrYYdcZFOBXkV9YoZwU+QuWVylq+SnPKVlhOOgX3&#10;jMLFgHWpUoqWKsk0tEgbUqC0zWDWlczmRQK1wWQUHSfnZismK8NyItNnaULGLI2bnUQkniy/+Bj5&#10;UG94xUQStVlsD+WNW7NRHx87h+aygzyQzPF+2ehdvS1P0uhC/77IywzVWs7qRB9tgS3WCAfWROAN&#10;SJc0zGevmJliAwyxGlKepYlss0TxhoTSObrbAI14P1GxRMhUr90A9rDmhXykTP8DSvfeq9zQo9im&#10;HFVmwGHNoUuc7LpL0zkJY3conmgZ67AZEbuNirXfrDiHLcjobLWcCSM340q3RAXp80iJVwJeXjt6&#10;k+XrEpx2KsGR78GZOmaH4thFnmy3SZHD1pEJVMi//3K591wq734rFTRkjcbbr1V2xgpVrP5MZctP&#10;aFHhAc1OrVf5ylOkk9Wa3M1O09rYKHlQuKKn8f+4sAfeP89CVvkbMi69dbRotpaHzNKK6fN09dRl&#10;ndh1HPXQY/pk9V4Mq9drXWyRKjsGKvUVa7m+iLGbXXdNjfHWdGxj5lPzxU/Ev4oaLy0pieX1YE2N&#10;ClUebLoC5rO51MypsZGKDUHOlW6wUWBcmI7zhRnrAMRivj6X1HNJPnNTmk2riKBL6NrWMSZaz8nP&#10;mKbsmZjEkRqXUeuWk54uo7trvk8ZUTcvnTR8NuoodJ4tQGZkZL5HzTLSTb6mYO4MImqJJTrP40aT&#10;BbNvDRGxgYi2moi3hhR127oNFtCupxY1ZwM84zVEvfWk0w0AubG2Tstognl7o3oyE8+p2Yl8/1K+&#10;znSvmd9SA++m87y3fg0gLdKMCQEwCBHHK07XxqUZ2sxpKJ6ldQsJGPyuF/IzxPiMxS3EWt7DMdVD&#10;J3xU13dk9cHL6tm8mVo//Q+9+fDf1P2D99QXjvnQQfZKSkhUIP7XI8e0UcqsaCUlpcjbz12h4yhT&#10;xiURgT8q0XeHCvTLtU/0IwT1n382fOg///n+JMLZu4i6u/J1i3OT8+Wu+XTkSpVLQV1MqlzIya+o&#10;tYDXnNyVq5VZXqFkwDqbblkWBmCZgDtrRbXSAXVkaprCZ6QoceF8xQPawIQp8o2PBaRx8o2Llffk&#10;SfKaFK0Q+M6hFP9eMePlhkyOW2Qo16ZjD5WvZMVaSPaXNdnWRZ6QF7zRw/IAwK7PvqUFjCrWJo8A&#10;xDa49nnzpuQXegfA9XQrG/NnA950Glqz2BlF/mbKBGWF+EOfdJDVO300nA2kKGrVaU5Ys7hvU4rb&#10;ViWN3QiAdwHkfcrw3as0wJ3qsUvTHDcrAb5yvH2jJo2q18ThdZpgs1YTAV80j2PYappI3TpuaC1z&#10;3gKlsAccOnipEl02c5OAqjmyQbEjG7ny9cPrFc0e8oSh6xRuVS3/3kvxDV5MXc6bqf9SdpRXK8Zl&#10;o+Ym7VJJ0UdasGCfliz9GAAfRDi8kbLiAs0dbpavd1PqY6hw9uqrwf5uSp7cFde8FxAzeAqhv+cw&#10;H2+uokhjZemo6mX5dEbLtK8KptGyjcpzwL/2wV6qCqKH0XhBg7D2dHPsrBC/QQrzG6UyImZeVrYy&#10;ZxYT7Wo0JSJHM0mlZ8VHWMY/4+GzpyfEqCh7NvXkAktkXTI/i+ibSQeZPWg8pGppXJm0uIzIXJCJ&#10;EiNEjHXs15p5bzJ0yOyUyYyMMhkLRSmfqJ5n/o1Iq9cB8IrFC5VDypzP1xSSki/iFEGfnAWRY2Zs&#10;GH93lCpK8EgirU3HqyoTYBVSNq1mNFND1KulBk0F/JWk7Q00seoB7yq2furYINoCmaOBznM838ue&#10;LvoCmm0rGY1mpEzUNMQY5s+YiAVNANReRPtxn8zEATE3zonFFSetM0biecaDyUeN8/x5v/kjKO9G&#10;tofrYNR4QIqI4SP3IGJ4r/q1/Ifee/wevcvH7zx6j1o8fI9e+Os9cnIaq4AJCXLyc6ZB+KG8IjHU&#10;i26l0MkdlL0wUNMZ8zl795KzpxUA/nipviMK/3zlI8s64c8//RcAn9mor3YTdffQzNpToJu7F+r2&#10;7gV03FCXX1mjwqr1Kq5tVFFNoxbyBsivrNMCnssGrAn5hUqjBs6tXNd0MAabRVPEOQy+rl+ooufO&#10;VcSsFA1BAK2/g5MGjh5L+jxWPUfA8hmCpWRIqALJ/fvb26kHNpM90frtidVGd5zq2vXoobQsWF3n&#10;bhLdPKFKNkdO5z2W9pGXfR0tXp/BWjtjpNbPGKUGJEW3L8rAzHkm0TeJX/Is7DNQTwDA60inV86I&#10;o1EVrtk+noqwtlGPl7poVMtkrD9XKp7Vv+ljG5ToWK8ZACfVY6tmm+O+RTNdEbcDhPF2dZYzyaS1&#10;pLqRQ6oUMahC46wqNZ5GWOQQeMtD2EDqnkcXOlaJ/jkK6Vem8aYpxbhqonWtYqzXaoKJrINWK3xA&#10;pcLohPsxNvIEuK5dsuTSc4bc+ycrBumeFctYrCg+oMjwAqLueuUXHNLMNH6emY3KLzqiGMcJyniq&#10;vQI/7KbR47xkNdxKPQa8y2rjK6pPeFH18c3Y1HpRu+e9qJKYJxREx9nfqZWiAxwV6hWkvi+wudUS&#10;BcgFh7Vl5/eqXn2G9cFIhfq4KmlqFKLkNYCH30v0MkX5oRDiPl6zMK5OngSNcGIozKlENTCjNeBc&#10;DHBrSZnrq1dodhwNrelTaCBVWcZDy+gS1ywroYucpRJS5kpAt5ilg2VE2kVkRabbnITPVGYyTDEk&#10;eucTeU20XQTDyjS5CgBtBtrb+TSO5s2KV0KUv+IiPNEtm8gNI11ldKjL+N7VNJmW0HCqonbcRCe6&#10;DFaTg2MnImuMSjLhKeRkqNEwrrZuVCMp8lrGTg4YatuO6aqAcDuNcu4EDbSbgsa0Z7Gkk8aP/hD3&#10;hO6K9eoC6aaPKlI9KM/CVG9opxk+SOr44RMdSMnio/ULTW2+mjHcV8pMLZIdjiFudm+r04t/Uftm&#10;96j9M/eo8wt/Vefn7lXbZvdrlEs3DeP7DnB6Q71scZB0bKaR7qiM+r4slwD8qf0/0AfdH9ZrrTB/&#10;//GT5frh6GL9fPkwuljfAmBD5vjznx/P79DXe/J1e1+hbrG2dQP1gy92L9InW5eprGGHqrfRtNr1&#10;CY0rmlS7jqlmzzGt3vOJlm0hSjEXLly/VZU0uCp3HeX5YyrdsEMOgZEa6OSnKfmLNCknRz2Hj8El&#10;0JarI02ssfqw7zA1b99PdoHhil2Qo25Dh9Gppgvdp7869umndj376H2Mpack5+jcpS/xivHT2Kfx&#10;RyJ19ni5lVbMLWaJO0g109mkmdSfpW1/fJfmUv8m8UtO1kaTPhOBN9CJrpmTqKUJ6O+GBSgRrSs/&#10;dk+dOqKA0WaGIodWkM7WEV3Xa9qYDShgNijZqZ6zQcmO65XEmc7nY0dUa9KwKoC4CgCuUHj/MoVC&#10;fQzrW6bwfssUBljD+i2XV9ccxPIiFD5kNs+X45VUpkXI9cQB4Ii+KxVBehzWZ7mCiLr+3Yvk2j5H&#10;7p3TSZtnani7AHnYxKmy4oxWVJzSkiXHlDS9FiuTWUqO9EX6Fof3/N2Ki1+sAT1byrr56+reo73s&#10;vUYr8Y1O6osf8vg+b2jt0KdUN+o5NTi9oq0eT2pn2tM4XzyANSoRZdoyzUxYyl7vEk2OK9f8nD1a&#10;U3tF23Z8p6rKU0pJWKKcOWs0lc9PCMpXuDfeVYHTFOAxQqmoeUwa7yIfGlzLilhoWUpdR81rGlR1&#10;1Is5aGVnJMRSC+cAKsC0pJBa1/gFmTnvEjrG84nM0yyUyHLSZANoE1Xz06dpCttnGdNjSKGJyNNi&#10;lElaXGi60Hx+TtJEInCK5iZH8/fNppmFI0ZmvDKnj4OWilkYo6xETLWnBDpqotswOtlLtKR0sSqo&#10;gcvowYSO6qTiOYjLsVFUvnKxdu/ZiYvCVs2gJ2IzupuGj+0uO7eecg7sq5RJ9owQg+G1j4bD30qx&#10;ft3hAnjQEMUsPNf4DQcTIHBC5NRleGkjDpvHz36lE5e+1eeXv9WnZ7+G6LRMo3u/pe4v3KPuL/1F&#10;PTn93rhfA1o+ogE2b2qIZysNdnlP1m6tZO36vgY7viZn/w/l6tdO0fFkmr5OsrZrr4lxwbrnyo4F&#10;OEXm6OtTO/XzLwD4R5Tl/u3PzU8b9Rn6Vuc2zoMDu0iX0SC+tn2hTsBtLqqt1/LGvarZbUALgAFx&#10;7f4TnONahpXE3JVwVJkNV+z5WJWc1XsBMJ67dkETNciFFcS8hYrLX6C+9sx6hzoSfZkJ23uooxWK&#10;9p0GaaR/uOILF6on5latu/VSpwFWNLMGq1O/gWrTvbeiE+bqwpWvlegVKhdSaOdnmyuio5Xyk5BI&#10;5RcbF9WPueTrGIb7ay8AbvgNwDSwGPybbnTFTBwFJ4VrboC3Jo20lQ8ATnCJk3PHFEUMXqloA85R&#10;pIn26wBynaaN5mpfq6m2q9nsqVLs8ApNsFquqEHLNZ4UN7xPqYJ7sIzPCWEBIZhjriG9iuXbNU9+&#10;/cIU1j9Hvl3ITkav162Sb5Xt1Cjfjryme6mCOIEcdxhXDu9Pk/Ub4XLsGq4JfhlaMH8nIuHHVFJ6&#10;TDk5vMni8mF0jVapz/PaHfcYa4vOsndz0ZDh7+KMgH3pKFItd3xln26v4BdbauK7T2pd64e0oetj&#10;WtfrCVVaPayaSY+rIu7vWHB+oNrZnVSaWaj52R+pcP5BFS5gBFh3gwbZNS0uPqRZ0/hdRJhVwvmK&#10;DKRfMZ7/l6BB8nHug2a2i+akRCjYz1rRkWMtgFrNWMWkvCVEVdM5XknUzU+bwWhpKmOkmdStBZrP&#10;tYBuc0leBo2nREYxRaTRpZYR0KqiPKUlRih+vLtSJgcqfRrcAZwnotkJnuCLfazXYH6O4RhoD2fG&#10;zA4wq4bjvIZwIxlBXd5d3rZ0zEe0VohTZ5pCfTXZbwhZgJ9WlTNbXrMC6R9XZcU7qXBWqCJDRmjh&#10;Qphb1NGJyRMVhn7ZGA9u5t5WpLMD5Bzcjy4zfr6oeiTSXwl0oDwhkmayj21S5/U5wShURgDkccjz&#10;IGuMfek2lDt2fXRWn1/9QQeOXVYsRA7noW/JtdtzsnnvQQ16614NeuOvGvXhYxrZ7zmNcGD5xKc7&#10;Jn59MfHrpwH2EJPChiouIUgu7vaaGBOi/tjhOrlbacJkX+bAH6/Qt0eW6cfzeyz170/4JP37n+8u&#10;7qP2pXm1u1DXdxXp2q4S3dpdrFPblpIyk44AyHUHP7OcNQc+09pDXA+d0Iqdh5RFyrxg7SYAfFTV&#10;+z/lHFdR/U7Zh8TI2itck/IKNKWgkDsOnjwjXbjjBGqgozdEASd90Gu4RgZEaHIBACe9btt7oLqi&#10;0N95oLW6YrXRrs8AjYf4f+HKN2g4T5Dzk68pqpOVDu9Ebvb0Sc2cHSn7kW+xojeI1HmKtqG40Eg9&#10;YyJwg5kBz2NRIj1BZfBW8yL8NcvDlbR3qIa0bEuUjFLIoLkKG1ROjbqGxtIG0uhGSyo9jaib4LBW&#10;8SOrNJn93MnDVgFeomzvEoUY4LIpFNRl4W8nkMeWQyps995EObaOlmvbWQqF23ww+YxuFn2pA8mn&#10;FdihQH4dsEvtOB8fpTlybjdZfZ/HbKzZGLn3Hq1JQQlKjqM7W7CdlUT0sONKlY1bY6ZNMy31flR7&#10;k19W2iTYU6SxbuN8FTrBQ0mRfRQ6tIemvNxOTt26aeLbT6m2DZ3ovk9qn8OrmtPnKY3gDRQ35K9a&#10;FnWP9s7/qyqzQ3lj12n+vN1aUvyJcrK2KXnqKk0IMaCdr3H+eXSiY9j7tdP0xKFE327ywFB9TuI4&#10;QDqJmtQ0exZo3gx0pFaWajFNwvnUr5tp+FQyy10FK8kAuXjeHJpJpdAkmblmJitrapimMkeejuDf&#10;zMkBmhA4StGho/Bd6q5AH/jVpLOuI/GY8rBVAAsbPrhd+I0dIrcxPeQ+Fl0uTNTdnPspFEkdX49+&#10;8jNR0+YDedmy6AKbbJx3f3mO7aSRI98DSPYaQ3Qb4/gG/1/9ZD+CPXKPXsrEh2i0Qxs5+7SXc0Bn&#10;UtYuCh2PH1GCKzcQY0DmwvKLrfyHv6NQx1ZKDOzJ/L4XRgKhvKeCtaV0uraX56mxhCUKVkaHjWZ5&#10;w7Wb1iNcN3L0SLXt8JDchr/Gvwlc9TaP0Gf5u2ze/puGtrhXI955WEPffAD2GjfEUHbmJ/ir/7C2&#10;ervNP/Vy83vUptPTeveDpzRs1BCN9Ryrzn1f0z2/fIYkyXF8by7uvQPg/4zAP11HUvZgMRtHuNId&#10;LNMX+8v05QGMzvau1DIc+sq37NZyzJqWbNxJuryFiAtFkeuCtY3KrlqneavXK48aOWd1Ax9v0ByW&#10;DxJKliuOznTi4jJNhbE1MTdf47NyFTE3R6FzMhU8O0OBs9K5zlFoxhz5JCXLY0qC3OMT5DIZ5zuO&#10;7bgoTc4u0FlS6Jnhk+T48uuKBNRzeRO5ewyR49AOzFgHqn5ugHYUpmgLI6SNzAdNDWxAXMfGSOVM&#10;2FjRIUr3IcVysJNHxx5oNLdGb3kcTacFNKNW02HeoiS6xcmu2zTDlavzZguYE0mrDZAT6AZHD1lJ&#10;xC1UAED1A4C+7XPl286cHHmzgGCOS6tU2TaPkXd7OMzNHLXEe5OuL/hS53Kv64vibzRnVLXGvoth&#10;eZdE2bXylNUrzgB+iCJRV1yf76Ao3OnnxX2AmgRSsrNdEAMPVvLYPvJp/bDyPd5RsfcrigofSUNw&#10;gsKmR8sXlpKn/zANxcrFrn8vOQzurjnNn1Bt90e00eZl7bR7RQ1j39RCqze0YmwLleL+Pj9pnMK8&#10;J2t8SCljovWMiNg9DpyncQHZFuCO80/V5MgI5GOHKXJ8L0Uwa48OHUbTaqRmx4ewLhnB4sFs5ryp&#10;yk8B0MnjkKpll3hRilIjWTnk/2HCmH500TvQVX8Pq5nmcu30gjq++jhWsG8SQfup5etP6alHH6Lr&#10;PRDj8IFQN3HsG99XHi5d+FmQ7mGeH4bgQzBNnmB8p9wBrYvTQGRsB8sXzWhvr4FysO0kO5u2AL49&#10;qT4iAHhLW1k3J4N7TgNGMaUIGaB32/9DkRNHaJR9K/UfxM603Qc0kN7R0NEsgTi/pKHOREmX52Xr&#10;/qqc+D0lBvVFuXS44t06K2B4c010+hAJYXtFeXYg23lXViOfU98RaJF5tFP2DDfcFYI1Zkxzhfl8&#10;yDptD7UkRXaxfU+eQ/Hx6k5N2/4x2X/wkEa8e7/sWz2k9ChPxXoO11S8sJ3cbfRu6xf1avPH1ard&#10;6+rc/UN47x/K3dNfAUGREGo8NNKlq+75FX3dX07gq3rxTgT+gzj23Uj8880T+uZQsb4+XKavAPDt&#10;A00AvryvUqtgqWTRdZ6zFJnVVTUqwvKzYN1Gy8mr2aCsyjXKhpGVWblWGavWKKuqTilLVik6r1AT&#10;WcSPLyzRFHieUTl5gDdLYRmZFgAHzU6XL13qIOwoIjKz5DeDBk48ChYTouUQOYEzUbbjIxXFOOby&#10;lW+Vk54mD4duGtIat4P3XtDIju8owa6fyrhjVqdHaM9iVhTnw47JawLwukyiRPpULU9kPBCKprGT&#10;vSKYNdu1bs/y+Ov8wgMYAS2la1zJSKieMc8WOsbbAfEOzXDbqWQXohJAThq7yXKdwoJ9FMsG4X2W&#10;KRitKv/ORQB5kbzbod/8Ya5cW2VqzNuz5NIyTY7vzFRwxzk6mXZB57Ku6VL+LV1f9KUOTv9MLs2T&#10;NPz1ANm3DtDwN8dqS+67OrSskwpju2qC05sIBpDiJg9W4fQ30bF+jx1iookTCwL9OmtYp7c03K6P&#10;XKkXg2k0BUwZL/eYCL2BhYvxX5rQ9nVlPf8PNYx8Qcv7PaHqzv/Up2Nf16ejXtA666fVq8uHas96&#10;oo97KiwmSoLQPJQnaTL6z+NNmEETK1oTwlyJuCxMePfG1LurxoxkbXAQkWpEP4X7OMrXaZS8Hcdo&#10;9mQ/zLkcNNmzC4w344DgTzPuaQ166R5ZcQY8f4+GvHyPbF67R6Oa36tOb7ykzu3by21YXw3p3xbb&#10;0rfUB1GGt15rrkmRUxUePJqGna1mJUxTVIgv3XBHeaC44e/loECsY12gaPr74n8FV34i460JURGw&#10;wyLkPw7bnfFDlMqedOR0dpFHtVDwJOp19NQ8YZQ5u3ehhu9NAw/nyOFva+jwZuox7FH1HvaEug35&#10;pz7s/3dou49o2LBn5TzsZZRKO6Dt3R97z/7s+/aQvcfbamv9sFr0+ave7nOPWg/8m97lcYdBfI19&#10;C9k5tFCEZzcW/HtrpNU78hzZWsGj3lWo1ety7fwvObZ9GPD+Q6PeeUAj332QLKGfAoKHq1P31wHw&#10;c3r2pX+qPauVnZD67dVrgEZCcnqnxctq0fwf/Fs9hTPDhc2IY2/SL1cPE4G/048s9v/7HPjnL/EA&#10;/rRC3+HU/u2xO+eTKgC8kq2TFbxZkuQ9wZA5cKgn2s4n6uZVrVUuJ6moTEl0nVMwd0pdWklTq4ax&#10;UaFG+IbKxitY/okpGp89T6MCwqh/PSBzeMnaxYea2EVd0UKy9kIKZxYyrdhXDrB3VXJmrqKnz9T4&#10;KfH8w9jLzd9bK6to+KBC2K97c9m+9apcXsLAq8XrCrPuiJjcGITIIZ2UspECeBs5dVAp12Qk4FiH&#10;j28cjQ4/N7rHw+XTqZdG9m1Juv4kXVl7TR27khnsaogUGyFkAF5W+lI893H2AuJdROMdAJnnAfO0&#10;MZs02YyOBtdq/IBqGlR0kftUKLT3KoUiCBDcYwX17QrS6OUK61qm/VM+17m513Q++7quzL+l8znX&#10;dA0gl7nXqes/ndT3JRfl0TSpmfYQI58naJy8qgSfZ1lJ7ILJ9TClhvCmsH+LbaXWyO+0Ub8Or+q1&#10;Zo9reN8ecgr3lCfqJaHTJ3MN0TMvPklHv7cSen+g3Cf/pkYXhO09ntcG6yd0fGQz7SByjO38roag&#10;fOHlNlETw5E58ksHvBk0qeayuD9Fgd6BpKUOgHisPB2Hkdb2kt3w7urasQ3nA7k6OSJqN1nB0GPH&#10;j5+KNM94dpsRE0zzRD/ZeBCh6OnWUT7dn5JTm39Q29+n0e/fL8eWf5fbhw9pDN+n+1vvWczd+vdp&#10;afGDvv++v+jxR59UdMQUbibB1LUe6HCNkJ/7AAX72GpimDdSQE6A2F2OdtYI66GFFRGlxs17tO/I&#10;Ca0mmJRDxgid4g5bsLU8IvpqbFAvuYf1pTHVBvnfFnrjw/vkZNeCTbGBuHL0J6V+Te/3xra15wP0&#10;WB7AEeIlFi+64pXVXTGuH7Kb3UcB7h/w9W+qj/Mr6uPGGfuC3ut3r17rco+ad6ejPPQJfTjgEb3b&#10;6T517/mkWrVups4d31AbGHMt38FUvceLBAZcQro/Q5/lCTl+8LBGd3hCvQHke60e1nMv3qNH/3WP&#10;Xn+LG96gIfLyiJCf70T1RHvM0dETv2RrNX/9QXXt/LSxVrkrYveLhcTxI8bc/+GjYDFAM6LZhidt&#10;jqFb/qyvrn+m8rpVco+arNCE2SqoXq+qbfvhO3+iqh0HVMIvcA6bSZnUwcWNu7V0ywEt33ZIpY17&#10;GA/FqNtIN3lPnalpDNat3Pz1QR/uPENGc8aoDaZQr9OF7mbrpijoZ93HjNUYQF+/fZNqWfMqYUjv&#10;GjREI517ycNvjAJ8beWEmffYN99kf7e1xri0lQ13VNthLTUl1B7Bswxtyk+hTmHWODeRM11VdBkL&#10;J4UBRhQ+aI65d+wpV6/e6ufwNHaZw2lkrYR4sRYm1Q7sUPZbmFYpcJKTWTVMctsNW2oXZyfp9Q7q&#10;YggZzHInDq2jE70BYkkDp1ExNhs5m6mTtyjWZgupNj9/6DGdS7uqsxnXdTnvNuemLufe0Pmsq7qS&#10;84Xybecppl87rU18W+uSnlV1/Muk+s2Rz30BXa02muTRXUn47MR6QBdNeg851Pe1taQds/A3NKxD&#10;a40NDpB/7HgF01kf6DBULxGBR6JgUjCgpRa/8ohqBjytZQFPq2LEM6oZ2UGxiLJHRecrMmyunB0m&#10;cvOaQcRNY5w0k5p3gmKjAhXORpiTvYMCvIMATbACWXKwJ+N597231AVvJD+jZRY9ES2seE2Zkspo&#10;C2O3ZCetmeurNVmk0Ol0kakVo+my+gJir05PyL3dI3Jr+w+5UJNbv9FcfZ98Qw/+9a8aObQdIH4P&#10;T+S/6rFH/6WosFhN5d8pLSlKfs7Wch7RRQEI1vlTHvh7odziG6JAP295uLkx7kL0/MhRnbxwVacu&#10;3dAZXD7cw5zV3eY1uQZbsdvcR9Zj31O7/o+rB9G2r/3zRNwnNdz+RU0K7qRw95ayG/QsAvItlO7b&#10;UfPD+6FFTeo6lOjr15Vu9Dvq4PC8OjDe+dD6cbXtC5B6P8R77Tlubh0Ux80hLqQ3CqNt0Irrzeaa&#10;O5G3jVq2flWtW72k9m3fwMnidQVZvUl/5VWykmZy7Pgk+tqP67Xm96GHfQ9yuvfhBdUPq9ZkehGz&#10;qenjsdEJ0NAh9nhRdcZQ7n1uBk+pS+tHSKG/OC7L+fI0VijoYn3/xX8A2KwU/njtkH5CofLHywf0&#10;/aV9lvPVqS2q2byWjjIki6hpGjNuiibjPF6wdjMsq1Vyi5upGUsrlFUNO2jnR1q582OtYsxUe/Ck&#10;oul0drXzlktsshIYrg/yCNIHWDF2tBmrriPc1N56rN7sMkQdRrgqdGGBhoWEqZ/tCPWw6avu1h3U&#10;FavF3kO6a8RoBx06wsYOneSRPfDe7dJK9u59NDawl/r2f0lWfd9itjlCO4vnIHpG44radwMjhzpO&#10;tRlZMPudwvfw7daHzaP2NAZeVsfeT8mVxshUNxQhHRrhIW/WNCJuEtF3hud+JbHwbwEy0rNJnBmc&#10;ZKiT02FSxdtt5WzXVHvYVPZQKUfv1TQHjv1eAL5bZSwnnJxxWSdnXdalebepgb/mekMXAO+ZORcB&#10;9WVdy72gpQCkNPgFNSZ2Qmmjq3bMAGjecLxdu2N03VpupGKr53fBLcFK2xa1U33GW2rMvBeBvXcU&#10;5mkjG+cxGuI8TG980FwPPIo9yyMPKLHNUyp/+SGVtXkPAbwYus1kRTNrNGnSIoX4I29r4y93xxjS&#10;45kK8YqhzvQk4tlqPhRBw3f2QtJo9CgnGj728vLEZXGMjdq1b6UO7Xti3uXL/nCcgvzHqagUuRps&#10;cNZkh+FH5IFtibHyxOM2fACz9A80juX+oD7PQ1bBkL3jo/Ls8AhUzDbq+NQLevaxf8JCaqXe3d/V&#10;281f1Qet3tMEeh3RzHazueEmRAbQWe6pCZh893ZsqRE0roJCGa/5OsjbN0wRMewCL83SibMIURBr&#10;dh05SaTtKmtS5B6D31b7fs3UqscjerUN0ZII+U63v6llnwf0bu/71aLXX5Fwaq4Cmlc5NLFmAvTJ&#10;I15W3OhX2VB7RX5Dm2lIv38ymvuHunf9h/xtXicr66jsgD5aHDfGYttiBOTzom1VPMVJy3EhXEUt&#10;PNlnkDp2QxSBm7LDiB5yHdVdXd56QnYdnpVf71fU78Mn9Pqrf9HLz92jl5/+izwp59JnzGfenoFF&#10;TSpZRbKcncLUFaWUV595QT6ejurTo61a0Pi6R6dRtz+DA93FbQD46z8A+Hdp2Z+/uapvPlpGHbyc&#10;U45szjLdwsriiwMIb21cLdeYBI2NSpBz9HTZku4Mx2lgVGSChoZMVuwitlgYJVXuMx3oE6rc+ykd&#10;amaYROOh/hPlDIAnQRq38g5WF4Dbx4nOm2uIutn76N2+tups56WAvPkajLtbm16sFNoMUof+XdS5&#10;fx/LOmHvIXaqXL1GPn62srb6ELuRdrJ37EP370ONpjkx1radxvsMgbDPoD4v2cKD3jiflUII9+sg&#10;CSzFwzeB2a9bux7QJ9tr2Mh3NMT6LY0a+gFsJ2bUDpvYB96oOKetRGToku4s23OS74A5BUCbM9Pz&#10;gFI9D0PqANjOByB4HNEsNxYXXJHDcT5Cw+ugigI+0yd4EB+bfkEX5n6hq7lfAdbbupB5RWfSz+vs&#10;nAs6y/UqwD6YsEeZdoAyvpsOZ6KbPWOASiIG4rg3gH9sbEnff0lzJrTV/vIe2lWK/ldsC62I/Suc&#10;7o68iXrLBepde6suevxl6qQH79E99/5FkQP6a1tSHmr/57R27WWVlBzUlMmL5OE8UfbDA2Q3LFiu&#10;o8fJEf3l8CAnxVBLx4T7QCFM0MRxYdjGeBN5vUmXHRQcMJxGkYO6d++CpA7uhJ68USdHEYUnkbqy&#10;UmoIGsjv1GQQge8AOHecFT2Edoob9Q7Eltc0ccTbiuR37d/zObasWtH9f0uvk+737NpKj2J6/o8H&#10;/i5fdKDdxg6FrDGFTvYMCCP2dJ6HKzDcSZ2Yw77f/2m16vqg3un8d1nRpbaCZDGBJYZiMrSsRZkA&#10;nNVTgDaUhlMv6xYa44VncPFCjWbU9HQL2E+dH9KbHUl/OwCedveoW78HKYVe1riBzRTS5zFu7Pcp&#10;tM+DGj/wUVhwD8u69981YNBDCnV4Q0U0tXJJqbPw35ofBacbx8G8GAfkkxyRsXVVcbyjSjgVCFEk&#10;htvL382Kn783tXYb9fnwOb338sNYyj6uFi/epxYv3acP33pEnd56VB4IJYwPCJefq688KCnH2rlp&#10;xBAHpUxP4f1sr7FjWaUd+Kbe7v5PAHx2IwCux5Zyu36FC/17Dfw7gH8lKv9wolbfHK3UV0cq9MXh&#10;lbp1aKW+OsRq1MYaTViAmNjCJYrMX6yI3BKFEoXD5pUoIGOhYvGoSSyr1pzqRmVUb+TKWb1RaTC2&#10;vGfSnZ2VpYgFBXJOSJY9WsJjJk+XQ0yibKMTNYTO8nBqa/eMLNnGTdEQWFkjxkXIOthP7rjfLVuz&#10;Wf6YaQVzVx448AP17UYTAoWKkQy5+1g1l/XwVurai3+M0OEWw++N7AEbAG+CfbUJQkAjWy11MHCK&#10;4iYREazlOKSb3EyaZN9Ogwe8Jd/hiQoesg4XwXrolVssCwrTPQAoYJ3hdZCU+hByNUdYZDiiNGRo&#10;57BRlObNZpH7UaV7HVOGD6uBXp/C2PpU83w+05HkW/ok8ao+S76qL/J/1M28b3RhzjWdnU3kTTuv&#10;c+k0tQDxhcxL+rLwZy12StOkXl1UNSVch2eN0gafd5VM82iSu7XGdnqO0c9LeBh3xvf2ba2cPEDl&#10;Yf1VGz1Ne2fko0zZETG4Znrszdf1YQ8rTU8p06Zdt7Xz4I+qqmVVcdZqRY/Lof4LJ2X1k/VAN7nb&#10;O2kWFMawQFtNnzKOPeAwdlphThH5xoXTOAoOUhgSv6FBo0ldUYkc3VdWgztrAB5Nfv5eWg7xfyU7&#10;36vrtzFSimXdcjC7045kO2zozIaCCG1zjn93RnKt6Dk0hyb6EgsabyFdhILKqM5sVb2hd19/XoP7&#10;t9PDDz6gF599BncLKzmM7KeF+C3HjQuUN02yEB/EEdHsms1m2XD3tvycXRQU0gVBiP7QDnGx8O6p&#10;d7tyI7DBidGvk4Y7t2b19GENYSa869DHOktaPb9wuawdBkJZtFOLjv9UG8Zpg13eV7vuf1MSKiKh&#10;vR9X6ICnFGb1nKJt3yKbe8RS57434F61GvCArEYQPXlddvhQNssGUBsPRiLJXtP5GXJj7JFRGoUX&#10;loPKEd2fFWqjYT1aqnd7RPWHttDAbojuD35ffdq/gFH7PXrj2b/rgzee0MD2uGV0fZMy6BVZtXlZ&#10;bv1aKmQE4y97dt2HtNGsiOEKDbVSqz5P6r0+j6sNpdA9OtcAgDcgjk0ziwj8ww93U+g/AJjZ8A+f&#10;rcU3q5bNpCrdPrwKEANkQHx4J1o/uxCo3ommzzakSbawCrUZXR+um7k2NKA4sB7hsDVwUFez54lJ&#10;d0XFIlbd2NTAw2ZNTbFWVxWopnKBqlbMU+WyTBg8GeyEQn9bjhQtyoNLihiuI3C3tDRNi+kmz0PV&#10;MbswVtU182VNpO3ZB5aK6wiNGdFTjvY9NWRYa9k4vqeRbu9p0BiaWeED4UHDfc6ZpnpmlBvzZlsA&#10;vAm2TwMsr3U5c/E7YkFibH95I9FqPfQdapJmkM3j0IberCg7alkWEeKd4TyzUZTkDW0R0Jq1wTRW&#10;AecEfMI5piz2fzPZ+c3wPa5Mv8+U5XdSmQB3jucJFQef1fGZt3WEdcQzs5Apmv+jrmXd1vnZV3Qu&#10;9aIuZVzRhYxLukg0vpJzXTcLvtT5zJvU9GM1jr5AtXM7VTu8wty3i8ogNdQMa6+kN/8OAaCvlvqk&#10;anc0Mi8Tad5M3q+9k46qcYInNVtrZRRs0KcnpdPnpTV1Z1RSTPbAllGI/yzS4TBZD/DUwL42GmPP&#10;aMejtxKj7BmZdFIXq2dka9/FQmtckJlG9A0hbfYn+o4hKtrQI+ihIFYL+0MLdKDO9g9w1rREtpOm&#10;ZCghKZ2IGY2AAakkEkgroBnWZQYqF2/c+DHM2JmhhjG6cun0rEa0ekJD3n1CoSM6a0yP1urS8nU5&#10;juyudu83V/9ubciEWmv0cObYqLYE0aQKcnPQDCxcpgBgZ7rh02ZD6kd4Lyx2qDzG99EgJ9wnqUMH&#10;jSa17/+cetm8pPc63a83W/1NCfxMe49ANELGNSbCSzPT4d9HjNC8RdkqZGE+Zf44uQe3k/PwF+Vr&#10;94ZK0nwV6d9LMyfZqd3gx/VW73vUauAD6mH/nHo4voi+1780PXyYZqNAmRRgpQiH9mh590TX2xp5&#10;JDycIkfIuuebeuAhY9h+j7p0/JdsBr4suwFvaGTv1/TOi3+TY29A2/FZ9WzxsLoRfZ16tdR0SCpT&#10;KZUy6HbPjxqKesxwLZ/iwCRilHqPeJUbyVNqM/BZdbR+EQBf3YrTOeC9fDcCG2XKP+ti/Wpq47Ob&#10;9ePnjZyN+NLU6fZHVbp5qFJfHqlivFRBWr3CokZ5AyXK67uXWs61XYyaMIq+uLVQF7Ys4h5RoHOb&#10;CvR5fe6dM18n1+fqBM4Mn9Zm6VhNpj6uysCZME2HV83UoZUpOlCerL3Lpmv/8hQdXD5LFw9jCrW1&#10;msXxgeo14EWNZV5WswbuNbxYd5bNbew7axSsm1GebaFjPqzeQ5/T1IhhSKTGqzF7itZnxMFPnUY6&#10;nQaAEU9jw2UDHNkaDLmn499rO7aVRtq2IW3ppEjXuehBH2BMQ22LrOxU1/2aTpqcwi5vKoCdE4QE&#10;LZI3c1m4zww+wTjqlHJCcTgMPq3c4DOkV5yA08r2OcVq42mdIAIfRUTvdNJ13cr+Rjfm3ta1OTd0&#10;Ke2KBcCXAO/VnBu6nv+Fbiy8rR+X/qrdk46o0K5Idfbp2uWVp/0TEHkLqNXh4DrtC1ij0wlndHXm&#10;t7ow85Y+T72so0n4KSd+qu3x9dq2/hOdvkAduO8rNpa4uczFqC12sbxdsSO1DpVV/7HUvdbyxGTa&#10;y7mbfF16aujgFjz/EiOLp+h6PqXpkc6aMSkKskOIgun2utrZyNd5EOSJ9xjn9LFwqCeEjFREkJUy&#10;WYdLm56kcYivL58/BanUOdq9Y5uCQ5nhMqeO8OuMoMEoFErsUS5xQmrIiZTTjZTTA9ldb+SGvJQT&#10;7w6RYxRiAIyD/KyUEcffz8exfgO1KAmZW6xAE2LsoNu+LceQwQqbOkaOwZ01nNlrP/t31NnqFbXu&#10;8bwG2hPhRjbXO10eUpuuD6lvl3/Jo8+/FG77rnwGP41v0ktatDgLnvd+fX7+Fo3RzQhNjFDEdGt1&#10;GfY01MU2iomxIoo/r640qNoMeURd7Jqp2+jn1ZHmXwfrZ9S820NyoUzLBKwGuAmMinImAlxmxQVE&#10;X6uer+h+FhT+/hDjpdaPa0DfZurZ8XHm+V3Uo9VjmubZQxl+vRTY/2W6849rIun/ktIVKsxfStDo&#10;ScZizbHBzdIGGeW26kxW0Jz6vYP1S+pCdtFl6KsA+BfWB6FQ/mquv/6oHyxNrD/rYqGzw+d/1K/G&#10;P/jXn/Tr15f09cfVgHi1bh2uJJ2u0PUDKy3n6r4VurKvXBeRkj2/AxlZjKLPbC3hipzslmKdaFio&#10;zxoXIMQ9X8fqcvXpeq6cj2qz8aGdi/9sBgc/2so07ShL0i7O3nKAzOfruWbPDdPiJYlKmMYiO/O0&#10;7bt36NDHR5QyZ7LC8LzxIn0Z5tJZdrBq/KlLnD07WeRSN8zBMjITtzmua9MmExGIxDCEmqLwPK1l&#10;S6YybRa2J26ysWmvfj3fkN/wNKRljyjOhf1e90OajtF3ii/L9gGoRRJt51pkbxDC48xDaSMn9HOi&#10;zBnlhXJCcHkAxAtwJ8z1P6Od2K6cnH5DBxHQO5MIcSPrG12adU0XZwJcovDluYyTGCldz2MmPP8L&#10;fVHwjb4p/kFfEqmPjzut3Z5HdcD/M30WdVk3Ur7V7TlMAebiqZzyhS6isHkRneuTsy7os9nndDjx&#10;mLbFHdHuXT9pzYbzUAOPaEbyKkgXGdyYJmq4VaCsBw+XvUsHSBj9Scn7a7I3O6aje8hnRHsE5QeS&#10;mg9UoO0HGtn9FbkPaYXE7FAlQdhII6rOgQ8cGTRQOVNGa3bkcHjYkA/QxEqb7sdG0zyaa2EqTvdQ&#10;fv5EHf74U/lPGKo3u1Fv9v0rYO7ABhik/wURqssPxUQsQluKJnCitRld683FcVqRCSMrlKgKqX+i&#10;Z28VJXto2+I4LUn3kp1zS7UBvF2duqqTXWe1tXlHrQYxqunxmLr3J/Uc0UavA5YPe71Kzfu+evd/&#10;Dc1ysoruLyl4wD/k1eVeOu1PMvp5UF4Teqi2oVbLq8rkFjxITtwI3u7KOh/d6YBoKw1y+ECdh79C&#10;tH1NvV1eJ6N7h37B+7Imqrfv84Radn1YbpBCAke9x5II//+czAhrLZxkqzgylLfevg/Z3HvUu9+r&#10;lGUt1OaD+xEDfF95aIWlc/Mp4nVJbp0YV3bka22VFYdi66kL2rj5iEb1HCC7Lm/iVc00hBq7ny2m&#10;dAE91deuNYzFN9SKRmuHfs+bMdIf//yq7zFJ/tUC4P/5z4+sHn55ZBXgrdCNgwB3f7mu7VtuuV7d&#10;u0yXd6MDvROmFtH33LZind1abHl8dmuRTgHe4+tz9MnaLH2MH9KnRN9jdTn6eE2WPqqZq8P4Ax+o&#10;mK1DAHhTcbzSY+1VOssbt4eJGj9pmCZNc1B2fojiZzjSqHoXcbXuGo9frIm+dm59YNm005ukIxNi&#10;2YrByMrVuzupVy9tzERYPCNG69OjtTZ1IitefDwPYXm2VTayb7qejZWa7Dm4ESTJZWhPde/4FmbS&#10;JYode1hTWLCf5nkEgfVPLLpVaUEnEXw/rSwsULLCPlc2Zx7gnYd+VQ6i8Cb65gWdZo7L8r/fKZWP&#10;p8ad+71OoGp5gM+fRwv6woyrOkc3+mzyRV3NuKnb+d/o9oJvdGvBV7oFeG8XfKuvFv6gzzEf349X&#10;08fcJC6gM/0FNi63Z3+nG6hiXkab6wzexiennNWhmE+1M+qgDk49pl3R+1Xjv0Gry7m5zNuo+Nhi&#10;VgEnUud6aWAfB2aJQzXMtrmcbN9RcvAQROldSfuGy7FfC+XFj+JNg9cS4CxMHIsLQlecIoiwNIjC&#10;APiKOYFagSvC3i0rVTl/ogrotCaGEymSXBXtx3bY5JHaRtYUHjNI/XB38I0cpqCwHups/S+92+s+&#10;Ne/5F+UkjVZjQRTZzzg0v8NVCnWzMDOY1UNuzvPGacU8nOvxM5rFGz051Fr1ANvft53et2Ke6tKD&#10;1ciRsoL73IVtojf7Qkcc84ZK0+g+p/hq0DBGUCO6ypYx06TxY7Romo98MAW37/Y0/YyH1PMDSCQO&#10;b8k5tIvcmJ9787PF8P8cPwvSSZqTuox8Ue2H/EujYE8Vls1DZLEvU5aOCBnYaAZc6FQ+ToCYEWrX&#10;kn7Ls4p27ShfuM0pcKPTYHdlRgxGzNBGkcjpdqXD3qHzE/hJd1QPMpruHR/Dg8tBC8kgiulaZ1NS&#10;zICGOt0VB5GleSxSrIbe6a6pKVH0HcZrBMSPhBm+GmL3vjr0fVx53ORG4/jwVruH1Krbkxrh3Pa/&#10;AfiLO8J2/x3Av3x3Td8cqwLAFbpF2nxj/3Jd2b1EV/Ys0SVS5os7F+vCdkBLunxm00KdJF025/TG&#10;fEyh83QCQ+9ja+fqKM7vR3F+N9ePOUdwfj9ckapDq2bpIOejylQVJrtpGkTx4hRGEXj8ZsazARKJ&#10;SqLfexo84k06kabbTNPKkXESy+YjR7eXl29vUpX3NJo3m4tLL9mO+pAa7y26zcGAGFPm9AlaMytS&#10;azC4Wp9FTUw93EA9vAEAr0V+tAYhgYL4aNn3Q85nyCpNdtqvqSb60pya4YvkDZ3k9OBTqFCSGqMk&#10;OY+Tg7pkrnmM9lUO2lc5QYDZn6js+5nmA+BDs6BLZn6nY7ggHkB65/y0a7qR9oWupd3S1fSb+g6n&#10;xO9Lf9V3JT/rm5Kf9M3iX/Qtj29kfqlPsHs5OfGibiR9bTlXcXi4gk3LJVwizpCOn5x0RkcnHtfu&#10;8Yd1DF71pylntNp9jVY6VyG/skrhIRnUkCEa3MdJg/oNomZtKefRHTG/bqsI575EXxowYTZ0VbvI&#10;1eY95U61UcYUG40d3QKyfnuNh6pZt2C8KiHnTw8cin5YMOZeNezEeqo0g5EJ0rGls/1Y4bNSEPVa&#10;fLKDJsQNUS941v9sC+vK/X0kZYLUceBjat71Xr1It3dCeG8652wLcYO1ozvbL9BGA4OtNQDFj34A&#10;xIZU29evCw2rD+Ezd5AtqfD7NLz6eA/QQL9h6uczVG1GtuGmAG2R6Jg/faQ2lSRgAjBJoaiPOvjY&#10;8Ua3VXZyoHYtn8GuLgov7egg9/mbRkDGKGDfuBC/6MoFU1SzFF1p3CZS0yGoTOoph/AOOEu8Jw8W&#10;CNLxBx7iCacgrKM8xnWDBILqaXhXFijaazr16ezgweie9UPrDCH84AHKBrzzInkO2mScPcFl0Mvq&#10;N/gVqJrvqPWHf+f33RFNtbEqZHc4nyZX4ZSx2riiQDPde6pkVpjq6hvk5Oas11s9qYUl82iwuckl&#10;pJdea3OfnP06yp31xVZdHmcC8wJz7BfVmU7+f0Rg487QpEz53/98f3YTNMrFunWAiAtor+1erCs7&#10;S9lQKgG4RZZzbgv8ZAD7WR11be0cnVqfpdN413y+YZ4+WzdXJ9ak67g5tWn6qGKGDq2YroPlidS7&#10;0y3n4IpkxiNNjz9aNUM7S4mWbHksSfVSUHh79ez3L9mPel+ekMRjsBRZtRhRABbJR/KmtCP9HUwj&#10;oFebN9S30xsKI8I4j+6kCPd+zEonqh4Ar0PwbE1qlNYiqraernRDPkodeDrVE4nr5qOxlIHvblAU&#10;GsyV1MDI4LhjG+r1O4DTEJzLIE3ODkdGlpNjThgg5swP4zHRNycAVQyvE6haXNHnWV/rdMa3+gjt&#10;rEOk2tcB9K30L3V55jV9mfOdfsCr+PsSAAyIf1xGAVMOXQbx+XMIz5/F2fA8GtNnMBS/GH9Tl7Bq&#10;OY/T4ecTzgPsswD4nI7HndH1nG8YRV1RjdtaFQ0p1iJrtqAc/398/QV0nde1/Q27YTODbFmSxczM&#10;DBaDZYHFjBaTbZmZmZkZYztsh5umaQopJm3apnzLt73tpfn99pHV9n/HN96MsceRZNkxnPmstdea&#10;sBZL11reuPB9cfWsh7RRmxegRvaQNVmhOk512kF7Wc9ALC3YVmUZnhqqj4F95AjnOQzT+noI+3HI&#10;8LjfDpZwR63SgyOEpV/GkfRQp06dWKpTZ3r04Yf39OLLF3X+9j7e6MmyCXlODpAbnNOnKa+fqezx&#10;LiqiJ3v9p+XK3vUYg6fVrFcCCoPkmGYt25ixso8by0poEpZKDHkqfSBvMFQDvMvaE9XWV6A0SBuJ&#10;OGNElMfCFXCH852uF+kAXjyMRfCGMqJBEU5w9m1oRrHD+wTr296lhbqHv3U9D/b4CGuFM7nfgV/z&#10;9z//Fd5YZ3V6R6f2kBG8lqynauiUndzB81p9VT2YoJ2HVqlvU7Fy271ZjQarsI+H3lAkn/upgIq/&#10;krv5EA+fpXSBWzoXIlHcxxS6AI/xNC2tZfhWRAIke+R0qJuBYZOUzDzh1dMbiC9FcdXPHIAIm7Mk&#10;abzJUHcQ8cQgpKSbmMI/xJf62Ilj7NLPwzhs5GEUTuseq5ZBWvyaUHziZsodLrsP6zPfVJv/C2A4&#10;VhYAG7bV/9tam8/+968/Zw98Tn/66CIrpKsWUcNv3j+rX7x7Wj9/B/CaYRXnCwD808cMqADwD6i2&#10;PwG837u7Wd+8tgrDtNX65pVhfcLH3+J8cmMtXN+VZLsOc1bpw4sroT0O6x3ahXdOD1o+f+vUAHvb&#10;Lm0hhW8tZICVHSnc47y1MM5TyyuScMFfwf2uUamhTJ5j8CZOilBpTpiaaWnqeBo28VQvoU3Zz3L9&#10;7b3chfcOAeIBpHODcKLXWKx13iCI7Q3uwxYA791FVAqkgcpTWlb48f8D4O2WCkySw/8FcBe2sR0G&#10;wF9YWuhDDK3OdvxUnx34DwD8FwD8F31M/tLXWTf9GmP4L9b+jOHTb/WnA3/VHw7+VX+lCv/l1H/r&#10;dwy2/gwY/7jn3/Vpz4/1c9rm323+q35P+uHPiXb5jNC17+ElbX7sZ6t/o3/bzV35JEmbO36jF8tf&#10;0omUk9oWsQGudbMyIrHqjUkkqT5VBYnBtJJhRHNmaktHPrY+Zdq3vFyDVOCcKCJY4tyUHGCjrrIo&#10;khYr9fBAGxzyJhUV+uN7lavekkRtps3e3B+vXUOAcm2+tuxaojLSH5dRgT/41jtatqlBkel+svGb&#10;LueESfKCBBEHKaK6NUoVjcHyTZ6i0voAjPFiZBcxWbFZ3K9r/CBpUMVWL9bZnU16+fQK3T3ap5Ob&#10;azSErO4k7XqmAS/uEwXch8sYMl7EnOF9DPpeO72a9nqNXjo5rPtkG98/tkwv8fro9Brd2N2ndeij&#10;Vy1dpARWiQFQFPNhcL3/tU+odG9gBLBB+3f16sj5A3rjw490/eErOogTpT9tegJVva4fBdTqFC3p&#10;N0kTwbTsHvJZSOwLu+LQrHk6geF8Ju2vfdgY5H/hOnButZq66foaAxDje3Dfn6xUNL1hSXPkEzAW&#10;8X88rLkG4niP6PxGSC0MVk+uqWTXXsbWBIIOpgEniYt5EQ+vm7eu6AJOIb2rGtS5qkQDa3q1fBMU&#10;Sqioc3y+JGdIJJE86CLz3QDwKJPyydbob6yRRoztRv8b+YH/hUr532Sx/vF9/JPe2qefv75LP3t9&#10;j35FSqGRF/7yfabNtM4/A8g/eeu4fgKAP3+diksM5I9e2qnvYnn63pEGfXSSfN9jTfrodLu+fKxZ&#10;Xzm5VB+d79OH5/s5g/oIcH/VAPraGj0+1UsqYTbTxzKqY5cODeN/vK5EmTj856d5qamIvB4mldex&#10;5TmAvUtBeIAKYO5UxUSouyJbBV5OJADwxsCvqK4zXotrXUlOqNI7B8x9GC+lHaYKk8aOxNBY67xm&#10;aaUP6D6RjjcgDRxh17wSEsea8m9pPUOkTQ2mhcYylimzBcBU24MAd6QK00oD4GMA+CgDrMMMr94i&#10;G/gnB/+iH+37d0QL/6Gvd32qt+N36LPuj/Szdb+mEjOF3vZb/fHQX7nT/lY/xyTv3zb+Un87+Df9&#10;DKB+gjvlj0l2+A0Jh3/e/Z/6jwP/y+Dq7/o5qRK/WP87/fuB/9ZfAe8vdvxZ95E5Dvv3K29upNKd&#10;3fFaClRBNCqZlGgtDCGLKCUcIj3g68UM3+wmmfK2LOL+lguoefOsojVtw552XROihJYwLeWOuKwv&#10;mZVMDMSIfDW3MRdIsoayGKSenjQNbW7RQtQwQZAkUgrd8XJm3tBRphNXDmu2+wTZRE5QJJPh6KpA&#10;dsfJSsq0U2qBo7KZSSwInaVpTs8pNM4B4UQcbot1euXUCn35yibu2Et5OJTxkCCcm3t4YwfRLl15&#10;EESytb4vRae3VOvR+fW6fqBX948vowoP0eKv0H2ke6+fhN9+CDvZ4TTUS2GsFv0VFGqrCCa3cTEz&#10;tZeKdh3D+F1w4E/s2YAb5oAu4QL5g5//Tj/+zX/oNAaM1ZBNIthcJC22Y6/sq6iC+QphKh2UPUMO&#10;Ec/IKfopJK/uunX/ho5QTXvWV2grv4dVO1qUXOrEbnY6XtkL6BJstCAYdlfoWJXAODs6jEHEInzL&#10;uRa8iJDi+KZqHdpHdOuWASJpWvQiv94ddAXFqK/KGhO0ieJyk8+PnT2klbiGZDDQm+b+lKx8n2Ow&#10;Nk9BGXMAsNO/VOAnAP5P1Ej/dKY06yTA+98QOX5yR78hjeGLhxv047tr9N3L/fr2pX595+owodzb&#10;qLJHaHe36zsMn75xdaO+dmGNvnZuWG/Tan14ckDvcg+6t7pAL67K18uoQh7xlL/L8MCchwD05nCR&#10;7qwp0yvbGnV3Y41e2k6kClPkpgx32g3z5vJDahWrLStz1IJGs6cpVj24JfRlBhF6TCYNbph1qIlK&#10;grArgR1UFhai/qxK/fIXf9Or72Jl0xuAE6Yt6hFr1ki44+9foYfohR/sHNSD3ayWaKVfxYLlNYzV&#10;XjEWMGSyXsPVcMfS/YD4G1pfg01sPQBuhgTR9mPuwNx5uw14qbzdmLl3cQDvMV6PdVCFAfC7tL6f&#10;7/qDfrz3z/r5ob/pGwD7G4u26/P2Xfrp0Oe0xD/Qn7f/WV/0/FA/wj72L1t/J12S/rTzz/pm1Tf0&#10;ceXX9RNM4n9NmNofd2Gwv//v+usxHqVnaLlP8H2H/ls/Wvdv2h61S1mzIhU3d74yvZyVHwTFMMhH&#10;5clRinbg7shuta0sXQVJwapM99eNA/1qRGbXWZmKidwZKnEFrXSJ1jJl3tKXpop0a3jpkBtogRdR&#10;ORshiSQhs0tg555ZGavcRvKIX0f6SIWLKGAm0ZHKnjhJK7YPq7or1wLgBBIdUlpiFGqmtLTD61gB&#10;HUBQElUYKpsgAr89JmgyIJ7MLnsW3+8RNk/FZREI+xGXbK5AxlhKThJDtP4EhpT4cJF22Mk98KXT&#10;K/UGlXcF4K4YyFAJ/49brIMecnq641n7TJZn4hj5peA7lTNR6fkOxL9MVU6mk64e6oWjHAlJpQMb&#10;3Qu6doFQ8A+/ps//7T+1Fz7A6u1dagTAWaWuuMNYyRmW1nxfiBZhz8guYIzcaP/NPX4uGU+Hzx7U&#10;Gkz5GgfwrxrOV0VXopJpp51DnyETaoay6oIUBn/aMfBZduYRqkG55JU4DXbcTFXVhTJAi1V9W4R2&#10;kfp44BD+XXAiTp3bj3pqEfd3vMeWlaoOy2DnKCtNRAs83mmM5vg+I1/IJTGFC5RS4arMah88sf70&#10;Lf3nX76Nlc5nqJH+oP8iH+l//udvlpo7cv5bf//iJX1zd7UeUO1u1qbqKprNKxWJulZFMgKOCJcR&#10;U59ZHK8jORG8Juo4i/ijuZE6mBGmo3A/9+O+tzkxQBsT/LUunuhKXlfH+GhFpIc2JgVqU1KA1sJ/&#10;XcPddT3ftzzSUyvhNa9FVrY+JUjDSaQNolDZ2pBJBm0e01N/5SV7qzotRMX+Drq874guXLrKmxM1&#10;UYi7FkX5anEypH9YQGuxiVnS7q+iZi+VtnkodtEUtdfALT68Wi/vIoJjW4/ubu3VvR3LId6vg5m1&#10;AxBTic1umKn0RaxbNtbcwyL2exYAb6cC71n6U8zbCQIfBS+ZRwbAh0z17fyZjnMOt/1U5yFyfArz&#10;6ud7/qxf0Ep/zM/9rPqsfl5Vo1/kDelnTYC55rv6QemH+vWKn+l/AebfD/+XPmNS/W7eW/pW7bf0&#10;BTEtv9/2Z/1539/0p4OA+PDf9Zej/6Xf7PiTvk0Q2trAPuXggd0G+X1LYy2e0zXYzqYqCTXWoqgg&#10;Bc1l+ulio5K0MATwiYA4QNeJETl68pSu3bpDO4lcsiFV66CbbuKuuaTRl+FMkHJQ0Xhx14rNX4Aq&#10;bJ4cgsYpCpePXIgksaXYvHAf23tuSNu53jSvKFQRgpJWspGqSElsXtagckgMafXhykbFswSD/T1H&#10;NuJw0Sp3vxkKjbGDsoilDCcUUkMwxH7fFAe5xtpQVYjF4QG/8Si0zp4QLW7yJ82DVIK3v4zof5le&#10;p2U+wcQ5i7Y8GdacZ46djlw9qVNXbqmwMVlpZQug406hO0CBlT5WC3NclJ4BIFH7tNRwrUI+uHfr&#10;kC7jhHqGMLcHVOSDWNLG5nBHhjq5pIrMJzqLYe646fzefIInKiltviYuGKOpgGiS3RglZvrqCGYQ&#10;GUloh+OsCawPU38zrTa72Rha5ngGrHn82XvpdFZv7uPvj6/zIFkQjEihmASLGmidgL0JO576+iDV&#10;wE5bOoQxQQdJj9mw0eLITfZ5Ws8gtxzrOEYzvJ+Sc+xUBWXNV1qVlxZiRJBQ6MT92F9j/utPH+nv&#10;f/qQ/e/H+p///S2vf8Lc7i//aKD/g4DvX7y/Xx8d6NIbJNK9vqJOLw/V6BERGm+sadPra7AR4Zj4&#10;zgd49DzAVeHuSuxEVnVQVXld16sbqxF5c25u6Nf19f26go/wlXV9xJT0cvrIGxrUeb7v7Joeyzm9&#10;sotFeAdZQktZjDfj9keUKD//ML/m3lUQ1usWqaOSSlySpnoYRB0QDPq7G1XAXjgyyk7+QfPwgQpW&#10;avkMlt5EgBQwuYNJE71wvhIyUM9EWeOTVa23eEO8uBmpGynud7eMgPglLHZehSdtQPwyrfQ9zNPO&#10;rNtGYgNihurPMGAn3Jv7rQHxflN5Ae8R1kRHzCsgPsoxAD629AttKf2GHhLX8qsdf9CvuAN/Qsv9&#10;nZIz+mxhmj6Pi9LPqlv0u2U/0vcrvq4/bPqd/vPIf+s3a36l9wve0nsFb+v77Jt/tQZSPvfcP+79&#10;d/2Ru/IfGXr9gkr9AYHj57O3YwNEMgImcZc3byBcbR1ril6tKF+kVE8n5YcjmfNztWiF921Yrlac&#10;HrbhEXX31df02lc+1iOSMg4jtG9ClF/VFKWV7GuLuaOm41IRwdQ3kDduKG++UN6YXglzIPtPhEjw&#10;nDyjx2lxuR+OGt1oV1NQj5GPxKAoA2pl+2Aj1NZqwOOhwgake4O5tOBlVH3+fTfAyLp6REe2d+rQ&#10;1hJWRzVatzNTHduw+9kYqIqeGN74YajUkIN2RqioJ0LnaS0//M5nev8beK2RqPDy8VVqoqLH1gdq&#10;IXtRr2w7dfJv+NXv/FTnsIQtanVSas0E5TXNUyKKoYLCEGWmeSg+zooHxgwC1qYi2Ofe3ZOnrdjj&#10;7CUgrxzvqezFsKPwC1sHwSQ/O0bbGISdI+y8DSfO4MAZiom0VkmGh1oXU2wgYGyq47pREw4t0kb1&#10;DFS3t5CQ0Zai1ZAvSpmg13amA1Y/7TrE0PT1K2rsxe+tEA1wHb8f7vFDG2v1+gOC6dm3e6LLXgKY&#10;i0izGMsDYqrbGE2g6s7kvmvPrtkD5pUPlE7fjPlyh6Ti5DWNB4etlvFvNuZ//uvvyAgNSeO/LK9/&#10;Rw/8n4Y6+TcGK//+B33ymPCpW4f1Cb+Jbz++oe88uqFvvk662x0iE+9dIE3tgh7fPEO2KbEXXOzv&#10;EyVx7zx0SdLQb/OUu3X6pG6QdXrp8EG8gPfp1J5dOrZ9q+Uc2LgeF4dh3lzrtBtb2e3Dy7Vr9Upe&#10;l8HJHcQYnBR7/J+3LeuHzsbdZqBDAwSfNVdwJ0Np01KRowyqeQ9f68MONiMpRBGk9C0koDoNH6yI&#10;7KmKL7BSFGL14Di0lSz2F+WFKAm+aX6cj+5t6dJLW7tILORNvWGp7mwiW3b7MrTC6y0gNlzpV46Q&#10;IHAAz6bVB9nXfYO0hB9pG5V1J230PoB6COAeopU+ZBlikX3E61HAfaz9p9rO3XlN2huseWBLbf+D&#10;vt0DU2rxCX0/PESfxcXq09wafSfjvj4lsUFU3z/TOn8DU/g3kSJ+o/Jr+ilxLb/f/if9Yfef9bvd&#10;f9QfYW99seGXei3llu43MvDAkuYhQ7f7hzCIg0l2eet6HcQRsqcwQzmBnipNhgfM309qgrsOndkO&#10;uMq4Tryr+29iRPj6W9p7EhOFDUtQ9djLJQXxes5sJZV4KLEuTKnNaYrjfhpeFKDwRV4Kz3PHRHCG&#10;GjF487aZAZMJy9qt5Qxs+H80hqkdDvCSkhTNs5vMKi9fOUVxZFyFQvfj1ysK0iKGiDsxVvj2D4mi&#10;uXtZKxhOFbe7afnmVLVvCNU+omdX761E7sfUmZa0bDBJybV+coPvm9eSoiOXD9Ci9+nwTgLiB7MV&#10;Ws6EF8VZBGmIkaU4Y9y5qMUdaJNLqJClkxVXOAWp4BxVsLPNTHbTUv7/CQtROzGEso+gotEWeyFn&#10;DAqaqRpE+kuQne6kfV3M9/ovmKADA0V8XqCCOBc1wC3YC0FjN+SLrfhUbebB1FMchFvGWCrleNmH&#10;jlctDK9j0B0rsYFNozpGpXFHTZvOTno2flZYD23jwdDgh5NGGINVOtJV7J2ZRofGzlEeKydb3xfU&#10;OlhLmz7X0jJ7QtLwW2grv3RzFnCdsVNI9Hw9N2GMQtynwfZaBCMtT2P++Pt/05//SDbw3/6iv/0H&#10;ssG//5WP/11//tPv9dPvwqt9QJbqPaIcCIy6gifvJc5FzMeMw/5LpJG/fPUEyWsmAZ2YC9rOq8eP&#10;M1Q6xcfm9SRZLiPnMpY5Fw4e1tl9B2hd9tIG7dRRhPoHN20i9Ar7lR07dJggZ/P5/g3rcS8kRmLV&#10;CguQ1+EBvWmwy5ID24TDYntDMR5FvdpBZS7MjobM3s6kFLMwQs+KufuVLiZcC9F0IUyihdmuDDJm&#10;KjfXjycxT9p4HxWRIpASSguTG6sHm3CLWNusm6TI3VzdrFvr+RwD7Ydohl97AuKXDnMnxob25KrT&#10;6H9N9MmP2PWN3IX3AtZ9AHc/A6wD3HEPcg7x9UPQKPfQHvcmv6pjaIJ/teHX+gEsrO8WHNbPyuv1&#10;g5RcfRLfpLeCYKtxB9ZpKOl9P9Qb6Q/1leL39Cn0zN+SwfTH3ex/t8PO2v5b/YqB18sL7wFeyCfE&#10;ktzHT/s1BngGxFcJ0D6Gkfq6+iWqoeJWp0YqkVVaCiT6hQxOwqoQd3REaf/FXdp1couGtnSokQFh&#10;GoO9yBIb+fKQ80qfo1TAmA4hwxVxuTVWLy4Y4Dm4P88wx03DqxZB1C/RkiIEDA1I9Njn5vUkKRwF&#10;V9dQGx7Vh5WaGcbPsZZ3qIOcQ6zlEYMkMNVF3ulwnwcr9G1kfp/++m86hHGdT+oEhAHTVNQepzW7&#10;aJmpKKl5ztq0f1h1eFAl1YfKO9tKVuFjNLybh/kRrJL641TaEaMQrGoSqGZpbBn8GeZktHkquvo5&#10;dS4P0cYVeVBs/WFl8TBnNVZZEKq7+/uxxI2TTdjT8k6cIvvgZ2RFexoWNEdxrNC2mSkwFdfXfrI6&#10;kZLuZMhXGO2mVaQtHuA6sKklWZt4SG1iyLelKUGpMTY8XOYpCf2wlecYOcGyys1DOAJ91xsFkwFv&#10;UXW4yhtjuPN6qB3SSFaJvYqXOGNEmE33gqljkg2dJIDm32emO55XydO0Aa5CPxlPh0lq6MMaKRTl&#10;kneGk7Lg9y+OwqXEZy6OM8gaqcCBKTPQA7MyMkMr4wn9n/8J5/nvBsj/rj/9/jf65F1iFl+6SlbL&#10;RfJfMNzGYdD49pqIjNu44JtcVhOZce7gLpzwt+rg1o26cOgwwU5EW2zi8y3bLa97N2zGnHsDaXXD&#10;+AgvJ3ZjmTZwVvf0arirRys6uzXU3oH7QyMKjwo1l1Wou76BU49Auh0j8LVwa/fgxYQWtI40epLu&#10;LiINvHVuh/qYUq6ipT91eBeC7DoticULKT1QadyrcjO9lQBZPDnBCWqks+IjXdh30lImhqm6IIV9&#10;sRerCrKDN5FTy8j+2jBpcoD4zsYu3QPE93evYbiFjzQPq9eRxz04RqzlslPogL8PiAkvewJiy1CL&#10;3e9eCBz7YF/t5xykzd5X/wNtQgvcEU4WT/lb+gL71d8hmP/juv36Xnqp3rLO1FuxN/SXXayCaJPf&#10;XfRYb2Hq/gkxK78iUPx30CR/ufHXrJ1gbq3/ud5E0ng8eb0+ILXP3M/vUnVv790JkIkaIVVie3ut&#10;2tBLF4bjaJEQIq/p47GhTdWFGyfQay9UfiuDLvaT6ZVO6tmYp9gC6IbF7MsrEKnnQRkscVdyVZAK&#10;upLlGjZDQSkIzmEV5bHOqUAsUL+xSA0w38oQh2QxVEprjGQo5aH+FQ366kcf6OCejUx+s9W9slml&#10;zZlKBwhR2UHc/9jDloSyY43TBsgRX/30ZyiJDlFhZso3faa802aqpDmCwDQiS0vCWeccURkc6Roe&#10;qksGlvB7iteH30WCeu++5WGRCK86ucFTcdjZZLZHKoG9a3S1tdqQXm7cVq3oAgf5ZVopBdplS0uq&#10;sqNcAWixLm1fqvwiLzn6Py8PTNVbSqNgmzWpeVEUmlz+XkKcFYvofmUd1krR7mpgSr8UjvhyFGC7&#10;EChsaU3V6poYHFBjtbgMwQudi1vMNOxmUxWcOpdhF3tuI5wIYdUTPFb79q3WyYOdEFawKapyZhof&#10;DjHFDzkkDiZQfePgnK9g1ZmD8CYSyuYwBKNX335HH3/vZ9qy54C6eSBnQLapXxKjNG9b5K6OKOHi&#10;VJflzcxgFv9m1hrz21+zpvjlT/SzH3+qX3zxI/3y5z/VD7/zsW6YYGJyTc/jmH8SM+2NZPn2NtWq&#10;h0HJ8s42bFYqOJWqLlrMKVJXE+CrZD2xiqHP8pVa1tEDeb1NQwjxN61YpfVDxErwteGePq1ftpyv&#10;DfN9y7VucEgrAPHyzi5+/Rb1t7Rizt1Hq02m6vkTpLldIMbiCq/nCf0mkOz6aV05sUPDA8Us+7PI&#10;iEEkDvAOElfZgZVpThWeSsRbLsylXeb+swSGUWIMThUp3LEWJasqI0EZAZ7KS+ANtTAQXqun2osj&#10;STBs082Vdbq+sl631rQwCae1Jk7j3s6V6IbNhHq3XoXscf/oZoj4F3Dh4D78BMQ7WkxFpq1uQj7I&#10;617OfsC9twHaJXrg3mR8pcMv6muxpfocK9yfF5Xrp1UtetM6V99l+vzfR6TvNH3LAt6PKz/UT3o/&#10;12+IMf1i5RfsepEZroLfTLTLAb8terAF/jb+yRfXr0RI0cDdlyBrsoIOLevQSnKTKwBuhr+z0oPd&#10;FWY3R4UJEbSAmTh4FGhtSwa79Dxtg3Cfu9hT3tHT5Im9rF/cbHlEzMBeZrxsqbaBiRDlMYBLRgRf&#10;sTxbtcSXFi1PV/uWJdpAuHpUKaoh7nfuiPI9omfjWFmjIzz4BttqdfjEcm0kkaBxeKHW7KvV0rU5&#10;SmPtkljmrDisfJKp9iuprpk16IhR/SRRSaOoXCVtMarBweLuq/d1DRP06mFIIx98Rd/92Z/10ae/&#10;1Ke/+KN+8m//pYaBOgv3uQrCRCEOGlHl85XFkDK304+MrjR5ck8MWuyk6CWeClzEmoqp8kYcWUq5&#10;SvSW4FqZznsDgk9ddhj2sEt1dl0jD78GrazPkK8daiGAmx3jygPfXlNsntZYvJtnGevXFDv1wrHP&#10;iZmraoQcUUW2CqE7cEfQYO83lr/LqezA52m6w9PyCJyi6kVU9dYFqIkcoVjaQ8P0Qt2EPzUOm6sw&#10;iA+ImYx18lxEGMwpeBiUw+y69uIdHSJOdKC7BXO/DG0bqsXru0iLQ7GKCnOATBSrYdw1O/i7L8PM&#10;oAxZ5hMm1si0eVSF9IsffRuGyDkS0nDTv8nrXYKVAdJN2uirJqsG13zjjn+UIKb9BI8dICrjANV3&#10;6+ph1jwrcehfoy2rVllAugqZ3tqBAS73AJcUwnXYrpgzjOFYX2uruhubqMqDREXutfgBv3bzIoFR&#10;KG7uX+OQznbvCq/k2Dy4pq+/+UBfQ3985/xBbYbrXI+9yhFMvM/hstHdUcqeN17FqFbSuLOERtoi&#10;fUtk9bAI9UymVuHo0F5VoNLEaBWEBSubKlyAhC0qcp78g6fhLJhAEFqr7lCJb61p0u21fLyBdnpL&#10;H/diROpIz17cywOEVdOrPECODl7V+vIfUIk/07bGHzAhJx6UPfFOPt7Jx7vqAW8tSYWVn2ht/ruq&#10;8j+nAw71enuuo95zCNKPs+v0zbh1+rz+W/q0mYTFuvf1UflX9APSDX829IU+7f6+ftj3GUysH+v7&#10;3d/V9djLOl+5Xu9jln5901rcMLNp1xv1LumOt/Zs0ZaWCnXmJ2P+bnbAvsrhBM6boTR/dwXNmaHV&#10;tTl4KbMbz/FTLFI2v4jZBMTNk3fYFPli6+KCPYstli5+IbN4fUE2rs9jYzobEoij6ktwVTSrPNrI&#10;4uIQ7sQB8s/GMSNuLoR+c4fDQgZDu8O4nmw+2KiBVQu1ekMugArC19tOcSUvQI4Yrx1bCpkEhyuT&#10;IVkubWVVl492HCxXDVXIlXa0AXZWLSutPDjH5mGx6SRT+t/+p375l//V7yEH3n7jLaWUBSvASOnM&#10;vRAWVwH76iRYXgsb/RWy2Igc+POh3ElGxJJUzRQbaeGu3cTw8F5YmB+l/MUJGiD+NKs0Xg3Yz66n&#10;wh+m2m9uzVeEx1xFY4hYlO2j+V5jNcPxS5rFfXQG02c7NMNBWTbySp2BiMJawblzYJY9Lzt/1koY&#10;A7gFjRBTcpH4XdoQo3tbw3RljRfbClZ42dZatsSfuUkiPIIkNMPYNhXYMaOxVirWPdmVvsrgLl/M&#10;daCzlzCzrDD05rGkWSaqGlpwYRiOmKxQh8vCNcSwcIiZwko6mlWo7sbcIJzqIprPSzzFj+3cQBu8&#10;mhjINSSpD2kbvkpbh3uoiO3aYoKqulu1sredCtqLU0Mz1bRN65f3aAft2y7iTzYOD2kDd9YV3V0a&#10;RH421NGhtrpa/tGqsWpBBE7F7mtv1aq+Hu4pCMU3k4gAceJl8nAe36NVf5EAZnMArgHv20wgv/zK&#10;LX385n2Sz+9Zgpv3EYGybogEeO4Ht9jFXSYcqwmf4NT0YEKmY1WBsDqPyWEaOtJGEgI64cWuJqd2&#10;BxPsS4c24N2Uge8vvNZKdL/ZAUpOcULhEkwWU7pWLmMvbe7Dw6YSN+jGKu7EGGrf3jgy3Lq7w1Tj&#10;rXqb+Mg3Tu8CxDew0vkhHlk/ROj/fZw6voc7xw+0hbvvxgpCuUtRL5V9rFU5BsAXlTm5URdm+urR&#10;/CA9co/S9xf36asupfphzwZ9teaMvoOO+OeA9wvOj0lC/PmKL/Qj7sUvp9zXsQim4wf2EkS2GoeP&#10;IuU52PJQ2aL3r16giizX8iWsbzJilOSBaDwuiF1urIqTSRRYkq4U7vo5leQqZ7uxx5zDFHkuapr5&#10;gJgKHDAJm5dAxeEx7OZLNQ6ZrQXu47XAa6JK6V5KU101UJuGkXm2ajICEfKTCmlYcAwKU9BNxyR4&#10;6QRV4/ztU9pwsEXr9tdBhoDH3BfJRBmXzCYIHNXsk5fakaKRpYGBhbSFC6jQKMba8C8bCAUQCxTI&#10;BiEUh42QInequ6v6dhAN+tWv66eoW43A9dV3v6yq7ix+/5Nl6/O84gqQ9THkKYDVlV6HGUB9lLIB&#10;yELAkczgKpUpcTq00BK49PnQaXN4eGVjAJ+D9DGFdWRqYybDuoVKrU9l8p6mBK5XRTD7ivDiWlaf&#10;oKC4efKMwmQuajot8QSGeLidVvopAE/nkEVOqKBs2NFOwNXjKblSAOJxFskp9tSmLn+dG6barsIz&#10;uoGJODZGbQzIyuKdIB3FUpXhnwPEdKx00tk3J2NMmF3hy9rLV6XVuHLCVW/J9EM8g4tl6AJlB9po&#10;Iz5ta6ugDQPaoRLSGQDxMssJ0Zh1vW3avKyHodByKmEXT6QObV05Alwjol6/rJPKOqBDpM3t2byG&#10;Hdo6nQHsuzbSwjFU2gvlcMtqYklIEDzI2U50xqaVy/g5K/mxjXzfOirySmIkOxFRL9VeQHvl1BGL&#10;ofebgPXtBzcsgH0LsD4ipvGtBzcJUb6njx494A7+GlGOAPf8UdLuGGyRjbMNr+PqklxLlMZX2GFu&#10;5PeZwf53pcnPAWB9PThLUG3WrmqBNZSnvKwIHBTztLQ1hypNO7UPg/QtmWqEe1pcHq9yluplPL1X&#10;76rVwO4cVEyJOjdUiUVNla6uqLXciW+vX6oXt7IzRob40r4Nesz14h2Gdm+e3aczq25pK/Gg+2q/&#10;jHjhKzpK7OgOuNN7WwjaPvyG3jz9IpYyd3Vm6DJBZxu114fA8QV+ujx2vk4/N50pdK2+mb1Ur0XB&#10;WkMU8bkZdLV9op+SRfzD7h/qq41v6kLmJlIE17Gn3qUDXGNSbPB/xvbmQ/4O7xBOvhe3jBWl2aqi&#10;fc4JQ9AOkBM9HHCcSFIulMmFvGl9kdq54T1l6/2cvFCy+MLNdfEdq1KGJOW5wVjj2CJ7c1JwCCwf&#10;PvYPmouNKs4kwY6w2hZqZ1+pmqBi1lelsWLy1aGVZSrM4udWFutlwsDWwkRataeSuzZmCmT4FHZ4&#10;KK/ZXYu72Mt38pDsdoNPzBu1zgGGk7vSyh1o0R0Umm+lBCa3eV1pSm0Io7LPl13kc2RHZ+nxVz5g&#10;Yv6WHrz1niq5y1a14o3MeisFh4yYrDnKKkJalw7wUALlMljKIPCrCGXUEhRQ5SiZyklnqEL+WESl&#10;zQa0uc25ysQ3Oh0xhDkLsdVJq05VYmUCJIxwdcCXX4LxX/Vi7tR4N0dhhBfLgCyhyI3B12xFI5yJ&#10;LDHXB28FAehg7q0uUVNkywDLIXAsySLzVVFui5UOa6oKRAzRTgpzmKUELzyg413Uxt/1fh4ozcxm&#10;GtO8eRiGKDrfjurrqQreh410Nqle1oSeWSsO98olMS4IaBL4d3VVFxz2YYwWhph+D7EZGDmokV69&#10;dZ3A4ytEOnLPhLo1kqd60RLx+BI5MZbXm5xbl8m3uUoE43VLzs19Qpjvwdc0x0QumlDmV27ivEEY&#10;84Prl/k5V2D5XLUk0L18gxacHFXz6z++f8vyagKv7pGN89Z9MlkB7hv3Rn7snZfvkXpIeDI5NeeP&#10;7Kdad2nNQBfgXWUBsHmY1Jblc/+t1loMsJf3kVAIl/nQntU6iM/zaczbuyAk9CxLRRNsD/fWB45q&#10;ChNJeyWkzVUjg5SlOO1X8I/V3p2vEoYhWUusmF5ma/WeTKqCjVaXbdC5tk26tgogr66jnSZjaVMX&#10;zC0UTHtXYwawRW/DW32XjuDtcwd0k+n5gw2r9DEkkM8e3tAHF2/pA5w2v3r9hB5Trd/iAfTuxaP6&#10;4MopQL1XN2tqtH/KfG0fM1bfbu/WNacUvYMl7Q+gWn5U8xV92vV9Sxv9MPW6DkcM6v2T59FMv0Ms&#10;zHEiWmLUiHn9hwRePySOZM/SenXlpKg5LUp5gYjcU8MxfWMwkg9jqrdYaVAkwzLd2YHbYCszBf8o&#10;CAGp8+QL4SAgfb5i03ijhs6TG6bj2Sh8FiZ5YG3K3tHPiuCudG1qy8XbOUOreRiaSW1UhBuOGJV6&#10;gLikNj9Sjex+r+w2GcH5WtRmp/iyFxRfPl5pdbOUWb+Ag80R7fJiyCGZNR4KxuYnMHWmQrEDKmqP&#10;ZgoOGaIlhDulKw6kXsqiVUyrQL5HmmQxmtrwNGcFJjioCofIxdUeOK14KCLRhvULdq5pPBRQVkWx&#10;v129bUCvvoN3N/fr5EL4yHhPlXDnX4J7Zz732yRMC6LJQEpEnJHTnKfclnzltS1isMdrC9N4zAwy&#10;UzxVAFgSY+BwY9wetwghAkbw9sEvaCa72YBMB1p0X8WU+ysGL+7gfHt5ICoIhHqZg1JpYQWxPm0B&#10;Wt8UoE7+LEsBXV0apnxUyqJorg1Y/w4g2i8DzGv4czYyjCpkKFdY5asV1dG4vLDfBrixbrO1GjLJ&#10;Ru7LayuZYaR6KD8Ye9vycKpukAZ5wAxgQt+/yFdjPnj0qr765uv6+J1H+vDxq3rv1Qec+ySUPyTA&#10;+yV9+dHLeo+P3yED9R1+7O1XHpBofo/s1DukvN0F8NjnkORmXl+7e5MQ5BuA/NbIjz+8q1dvm1T0&#10;64CWCsvDwYD0zQe3LWHNJmRq5HPza9whoPmiLrAWObRrOyFaq3F9ICmANvHOhWPcuw/oOq4bJv3d&#10;REmeOoyb5VoI70OlGqD1LaohfaCWiz4sne5VedwreDI3eEFL81R9VwTulZ6Yc3NPYtpYkEtVZrjR&#10;OpykpaujyKFxgAmTyWQ2BCqgl4YLiM6sfKyLnScAcKtuEbdxBzniw21wp3fCvd27CmO8rRgC7NSb&#10;p/bD2YbKR+D064DzTSaob58/osenD2Aut1bHOxp1hKjNi33tusWV5Nrybh1rqdHFVvSr0anaNdtO&#10;Jx1K9c2GbwNcmFuwsH5MaPidZKJEraicT3loZ02PvkU86368sdfkZOkrF88gwDjATrpcRUEIOCBr&#10;VMUGKRsHyuIsWsmFSPB6iiDhL8YP2lO+cahXzNCEXXgmHshx8JIX0a4u5r7ogy9xSNgc2EpeSoZ8&#10;kc7VwzWAN2XofNXlQNKH2LCrt0i1Gbx5cKJMCKYVRIWzHGVQF+l9h/j7v0HYVysqsbTqqZAsPJm4&#10;8lCInaZACAjewTOJA4FAEYn8LYEcXKqaS9gEaIoYlqdz5yxk38kqKRyCTW13pc7cOKfd3H2Xb+9R&#10;JK1nBFTaBBw4s2gfs0sDqbo+WPrArWYlmAQtND0/TO6sq2IzA1D/pNHWh2I3XEt+Fg9m9MKlOEIG&#10;M+0NW8j/B98rn7jpCkpzUS6//2yqby4MtAK+p4eWujgOplmko/YNoDKqisYnmxUbQ6tYyBPBtMlh&#10;SbZM6mnzS9wYknkoivurFw8j13hcMvLmceVwVxPDwYZcZ9ZPIapJdqHlDYE7bySHieouCKQiT1dx&#10;jLNaeS8u9LNWX2mI2iuC0JxHAe5QRTpNp1UOAbjhGCmGaDlpiKsYni0Os8H4z4PPQwBvAD5tfpbX&#10;MV8mStGc91/D1+qV+/rgjVf00dtv6KO33tBX33od4fbr+siA+61H+srj1/XBo5Hz5Tde5/M39OGb&#10;jywfv//6q3r3VfPrvGr5+J1XXtZbLwN4HgZvk4nzJmA3EYsvU5mvkYvzyq1rFtAagL/Mx3evIEc7&#10;xh13+xYt7+/Xzk0bcUrMZwhVT9s+AH+1SV9/+xUAf53qfk5HDqyCmleINpjwMoTN8ZlzLXu2PPi6&#10;NYRrreIu29tfqkyyZRamIwlbHKJ1GLa1cA8aYMCyfGeu+mil64fIDGpzUdZiexXVzsccPI3Qsks6&#10;Uvc6LpLv61TTLV3sZxqN0uYBxI8HgNi00y/tGcYQAH9pmFuPju/Re5BY3ua8SRD1m6cP63Um1rfI&#10;r91GtzDo7a1DYTE6QLr63khOXoZuDPIwWI0h39jJ2jIznaiTq/oygd9vIwVc79amlCkxsn/eU7O/&#10;5KSIOX46WFqonYty9BL825f3EW9SlKMcTODKI6CJBnspBe/nbB+M4qrziaeEu4weOjTOETrkZHa6&#10;YxWRNktZhS5YwHjxBgnXNrKTz+P15OeHATl78iJycEvzw1UGIDKTSccLd1N2OO6RS5JJEohRPXTY&#10;Yf5eM8LZq0KR7a9K156+Ip3BBeXajlZlU3FS+Dvs6/BTdbq9qtL8VAgFNpG0iKjg+bhRMOnGKSMy&#10;zUb+5DL54cvsGPCCFgR8CXfRuYDbUUsHa7QNTvoa/m4X43oZxxonE/lgKv92EQtd5cfu1TvCSnEI&#10;3dNwDolK9VFALLY5ocYhg1UhJoaF0HvXEq2zff9K1S0lY4iVVz276sIWdOMtpq33JDRvknzR1fr7&#10;TFcwv69hYmgP8V7ZykoyE+O5In7NHSivdkILbc0NUnNWIO1voEriSb7kflrEgy+8DH/nSmfWVXMR&#10;Z2AEz0MoMYUHCVP5dqb0yxn81SU7UVVjqKTwr7mXr4GmWUxbbe7AbQA4HQCXJQB2quxqUi4q4t2p&#10;0g5aD91zFS4dq2iZVwDiFUtC1Z3vp0X8PZr7bz/A7YdObM6Yb7z3tr7+7luA8jXL+Roff/39t/Xx&#10;e2/pYz7+6O3HABkfKoD6wZPzIZ9/+OZjvv8NQPwIwL5mAe17r71iAfFbLz20nNfvUVnRNz5+eI/q&#10;bCrwbRLRCYxm8PLKnesEXZ0lbR2CB8C9CmPrOlGPl/jcAPkEA5sD2zZz5x0G0FUqxdTt0und/BrX&#10;adfPIgUjBJx/5BL2ZGk5TOr4w1YRS5GXw5OPJ/Ha5c3KywxXdLgLHk++SoU7nbEwWCs2VWg5rfLS&#10;VbRvOfZYp0RiCOCOk6U3Vqxxqs8rJS70lo40v42N65d1ouldbQVYRxo3QLskMnIHrTQgvrupFyGE&#10;seZZB5BJfHhSjd+i8j7GJO0RIdePOQ8P79QRhnc7Jtlqw1PTtGbMJK2bZKVV8zH2nmOnmgmsJZ63&#10;0TqbbK2wL1H6lATNf9ZTVs+4yfY5Dzm84CkbPm6LjNHJ5kpM7SpVH4XSyMdZXVnxKo3gXulhrwxE&#10;DEtiQ1SaFskdLhWT8SIFOExTGrzl8EXWuFDYseaAmZTvwdQ8BRWSDwKRAGXELsDlkfvjIgZ5+DCt&#10;aixA6BCDxBDrGNYX+wYI9MKnqjEnkhVciJoKCQjLZReZF08SYjUa7QbtHcL/iXYwrWQ+4ntbNWWH&#10;sqsMVT9Szwi3ubTfWSrg7z+LqpmDdC4jh108++YkvKAqGaBV8/deXgkNcWuPChgyxvGAScSkIbMK&#10;NhaaYVd4zL5MzZ1Zz1h74lbpifghhIqe4qVQWn6fKGJlGdKt6C3U2jUNOoKB4cEj67R2ayWV2Upt&#10;DM5yWGEtxtUzjDTGRUyrO6tiMNCzssgoDw8gnEBiuYW78ralOapd6KesIDt1sV5sRGO+KIopMOmE&#10;ZsBUFu/B1SJO2bTSrgwAE3LYHXMfjs60xerViqvJLPnxgCqBuLIaEG5mZbQeQscGpu8DTI8rE1xY&#10;BxkaZpRWA9w8uodmGILLyR9e6GurztwA2ucwrebzYQPeUjN1DsbaiSocvkBNVGFzDx7k/muAPObj&#10;d9+2gM5UTFNRv0qKmjkGoKayvmcqK1X13Tde07t8/NYrVGqAaqmwgPTNh7TUT86j+y/SQlNV79yW&#10;+fiNF+8C3NtUWO7V3LVfo7U2oDYt9ks3TeWl3b5zS6/cNj9+4x9fM635W6ZNpyW/ysDrMkDYCtVx&#10;A4LrbRs7LVX4ImHdNQRBrWbZv35rkZo7uVO0JrPOyGNoRTA4b7D4CEgGS6ugWAYrMsgFG9RkNWDy&#10;vpSWMApgl5DD01yfrYV4SafgS1zIk66DJPvt1a/qaNsHOt/3sc73fKQ95a9o9cIb2lK0m4FWj17d&#10;2aWbhFlfX71U9zZz90JT/PJeHCEObNAbR7dhEoCBPE4fb+C59RZrN2MWcDAhVftnOunkLDddtQvS&#10;vukOGhrnrP4F2cocz9N8YqB8J4Ro3guBcuTVfqy/7F/wleM4H9k956WwOYEaTodmGIXaKtRL7QvD&#10;leUDTdI7iFbXTJ+5GkSShBfqqyVJYThM8ueCqJLKgCQO4kYwlD6/5MnKMlarJONFQSEsS+XBAHAP&#10;Qekznla1tKjF+GEvLUvlLh2iAgQld/d36shwOcDOUxHG5H3kAA/ARV+SFwUlELokNqml5SFQBt25&#10;8gRhy+OjloJITAJC1cfDNTvCVYdWVOjAijI1Lo5hUJSoHpRLq7sxamtA6MJ9Ogk74MqaVJXgyhFP&#10;25sGuGIZ6AQlccekdS1FiVZJi7kgZKrm+Y2D4WV21rNgPC2gJQ9SAvRYV/858qVC7drHRgQCRXNb&#10;nnLoyDIhqixFtZRVQSfA/XsAE7mjw2WcCqXRHbRj2bqnexHgzWW9w76c+/DO7kKM5xK0iGqZ6D1X&#10;IVi+FkNH7cClM5pVU3G8m+I8Zmlh4HzFhc1HMjhV3rH8friimDuzO9eHJGYuBqRruM+vZsuxrprU&#10;Bx6alUyjDUCXFQfSCQHCxVT2aHv8rxyVF2rPj9E6A3xzDHgtAKbqmhVSHZzuxZEO6sJlpirJTbnc&#10;i8e8++orFpB+xVTVt9/UB5aK+joAfYUW+GU9BqSPH5rzEvffVy3HfP1NvvYmSecGxI9eNBV2BLSv&#10;o3Qxx4B49GPzYwbMb/B9IyC/bQHrSzdvWMBrftx8/vDGtX8Btfn8im6cJ4oSQodJHBykZdu9bVC3&#10;LyPxW1mrTWt7CL2qZOLMPrknn0CrJeokYb6dgUsz4M5KCVUBiXwxKJTqy6HXLU6DThmp7HRM3ItS&#10;qMghTKMXqp2IzKLBEOX1MYHsL8ag/bFOdHxNF5d9W5eGvq0jLe9pd8WrWpV+W6uzSJXHwPzOhgam&#10;1M26vAyN6SpIIGs79SLazpeoyvd3cNhPv7J/Mxa2e0hOoKXGsueNrZv17vqNenstNM3+QR3PqdDK&#10;UBhOPlFymcDuela6/Dg+M9PkPCFCjuPx9xrvL+fxfrJ9ljufIzJKJu6LArwVYuWugBlxindJVil/&#10;jnziZErTid9cxF4Uq5nQhVAUa3CZrGKyia41jhmBN4IOv4xpSqBa1DLFPDiYQ9tISFcfDwZWP4G5&#10;k5jge6s2BxkiNMyqnGithgAyWJejTpL/MiO8Ifdncs9bqAa8spJzHJlYz1Eg6xZbbFujwmkJ00jM&#10;IEakMN7LAuIDy8p0ZXsLxoIltN4ozbh7Ll2SgPNHplY0Zqm/ntUOqrJoKmkGjKsM+NehGfxeY6xk&#10;Q+BXcDTCFIgLroDXNcY4Qc6BPDFXLqGIK0g1DEMXHgLLLjTKVkXs//dBzjiC48oGGFbGQ21RhbdS&#10;c11xZonTCgziSmmHm5fA3WbVGM88pIUMphaE/qb67kAosw9ew/ZhyEdU5G1dBfxd0O3EMmiKgSNt&#10;N1Uec8aplUC39U3JWkXH5xc5F5cR3CqJ8YmjuwnFFTMYEUgIksxedtbDBqj8/tfAt65jyt+S7g4o&#10;A/HBxnWEIdRy7sANC70UbDdNPfhWLy8lIgcCjbn/LuPfaDkPRTO86serPAvABtpN4eFBvpK/NS03&#10;euC3DRhfeonzsh49oO198b7lmI9Hzxv3H1A1DUjvWV7Nj79670VAdwswGrDeAYiAFHCOVuFXbpsf&#10;u205dy9felKV+bmA+7W7yNioyqMfm+95iJLEANocA2RzHty4ymDr0giIL5wgr3YzBuVlau71VCdO&#10;iFfg3j5i/XSboc4FhlyXoeedwPu5ttGZgQL3jbwUZcELLspJImGvUj1Ly1VGW7YUFcrAugKVQX43&#10;9ilFSyMVg140KGYW+T8F2t34vk72fFOXV3xf11Z+qhOdX9PBpve0t/qx1uY80GAKlifdA3pIS30F&#10;AF8cqNc18mxvUZHNuYne9ObaLt3figPmDmNlu1lXmJ6fHurUxdX9BKr16TSm6UeWwgDKX6iyoGAF&#10;zsqU/6wihVuXKcSaBLppkBsmR8t1UphcJwbLfRJJfeMD5TMtSJ6TguXNHTlwVrKyAxZruGWRMqLc&#10;lRJJ5mw+/k20eyXIPvNLcYighctEFJDcEqiEZu5ucKIzMGwzye8LyQPKgFEUT0JheDVUylpHpsJe&#10;qGZ8yeYJJkkAjyimw5VMUZtRfSUFwM4KcsPTOEh7BhcrLZ42NngWWULsPPHVamNvHMEe2ssFGiMV&#10;IhWTvMbySK3DkmcXwoCjVOLru9u1kb//JVSVPKbe/kgLw6gsyTx4ypcWKAZXSd84oj0ZIs33eFbe&#10;gcRrogYKwAQgJHS2ahFItBLc3cmetKk0FjCSxpiB2ABCxpWt8LEB7q7Bckz8YtQ7UAA108+S0rGS&#10;bN+y8milZNB9cOfPZ9+bToe2FaBmYWA43JRPePpeneW9tHv7Gog9Kfz5CIxzeY5rmLUai8KUHMFe&#10;NjlUQa7zuFLQbaCF9iMhIY5uIbaAoRRtb/wiH0Bsb5myL+X/O8S02FjmLCMnuDTSRn0Mnwb5++3n&#10;+9rYDvTRBi+iNU5wn61G2uNhA3qq9kBZoAbQVK/nAVsIKyzWdYaSPGepOslFvdyHLZNoOpMxjwCn&#10;AeRrANKA8xUAaY75/OXb5mMGT7w+xHX/wc3bgAqwAdwHN2h7+foo4M3XXr59R/ev39C9K9csrw/5&#10;npduma8bIBuQjwDdPAjMxy9eA6DXrunF6+Zc5de8bvnavauXLaC/S2bSlVMndBbS/rmjCK4ReXcM&#10;oT5CjbIPJ42bF48j5j6FCHy3Th9EZIE97InDa1TKE6wFJ44aqm5rbQlkcXaCizK0ht1wU28mIWlh&#10;FuP31GwCtZKx+/SaZ/mHKcygwlV0YEz3dZ3u/46urPxMN9b8WGf6vs00+WNcJr+q/fXvaVXWi2on&#10;rPtgPYMsROD31tNSk417k0p8A2vQ60grrw+3Wc6V5a3sh4sINYtSD64YAxmxhJ4lEICWoO6FmNC7&#10;OytgWqJirauV6NCkWPtWRS1oks+sAnnPgBo4jZSBKZGccHlNjZDnlChAHKuAWYkKmQtJw5P4TNZI&#10;SRA7FqfFo0lNo4U8obcIVF+/bRV7Uhul4z4Zhc7UD4VMcuUcdqJIBOHSepFWEIrtjR82qlkdqI6Y&#10;3Ce2hpKSkYupXAbDLHdWK/Z4aQVpJ+kQl67d0dWr17FSZeXW26qLm00OEJlEGaQHoAm/TA5SEeQO&#10;X8T5UanOkEEmkBucxB68W2dZC63tIZw9c57sGaxN8v6SnoXBNN5jjIKzvNS5skm1GAS4BVspCQeL&#10;Ak4Wk+khSAwNRTxAuEMWs0moMgOipnhdJYdoA9eh9ayEmgH/Jh4Qq9qytIzVUSHrm8VUM99gSBh+&#10;CPwjWJshqHBLJJcXA7n93OujvRcoK9pH+5mil2NOv4QryQEYbasR0KQmhsrFZYLsMBywcx6rebbP&#10;yS8AHzZAvAv2YUdni6ymw1oLw7SOr/3zIBXEpy0211MhGQuUwypqgBZ5GW1wKbv1WsBnKmwf4B3A&#10;T7oi3oTRQbyhMi+B2RaPDHZhiI0WJSE7LHfHWNAd8YOLchKtqNh+3Km5ExOZY8BvKnhfvrfGvHbH&#10;DJlMFX6ZCmoq8EPA+4CPX7K8vnr3PmADxLhevASZ3PJ6864FrKOgN6+jH5uvv3iNanrLVOSRh4P5&#10;dUceCHcsXx+p5k8+52sG/AbI964C/Bs3SGS4zIDrItPq09x/j7M6OqQju8msXdekHdt6AeJSNXFX&#10;WUULe4898yusrq6zlroAxfPQ7o1MsFfpCOZlNeX5Wj2IaRlKpm7utl0tS0gdSMGVgxYxxkFhfjgb&#10;RGObEuSqcPjDCUxe+yqX6xjUxXND36Nq/kg313+hc7g+nur9jk52fwKQv6ldVe9oZeaLqvDA/K6k&#10;R2/h7vGS4U2v79ZttNEGyFcZol3or9OJpRXaWJymQdrbxigmmL4wdtz5/9pbK8YavfKcedxvq5Tm&#10;1M8keVApbsuV4NyLEL9CAVaLRlrqGYReT0+Qz/R4+c1IBLypCrLKUNj8fMU4Yq8bBOvKz1+n8XS6&#10;y3VoxeZNRL2uViEzgfk4SczzepqKYAUneSZ77rnobc3UmYFMHoQE3hzRZdD6yuYpvNRBxctYD+0l&#10;PBovrE5IG22lzA0Yaq0caNPF2y9hUHdMxdkJ2PCQ+QN54zbOlDsGM7B2XcBKaAr5VpjZhY2Tjc8k&#10;ZHZGewtdcnUJeuz5cmSVNS/sBU3x4vcUBtsL4bpDHJ5RxOD4p7IPLopF8kdwGyuUZqrZzqWs9lBG&#10;Lazz4TDlRrwQXWKrXNwoGrkaVCNCSI1ykR8trIlSCUjAECATtpnfFIUbtRBTbxuPcXgo28s3zZVJ&#10;sZN6WzO0gztvAlnJqWGY4zG17q1C08xDPIKvRTFfiIuEV02AmG/gXE2eAZXSaoys7b9EFzCX910Z&#10;240WtSytQVtOljRDuBSGXenILBeWRrC+jFU6FMeYfCr8Ym91MUEvi3dGSUQWFGuiAYZPA6Y1po0u&#10;gqOfFGGnLBRYiyrctKTOmyGfIy6iTuRBEXyOuWBQ1POqZLq/Fv/oQUA/yBptkIHrAF7U3QhJxrx2&#10;9wGt8sv/AKsB8GMMvsx5BXC/DHhfAcSvv/SK3uC8Dtjf4Ix8z8N/gNRU7VFQG+AawJpX04aPfm6+&#10;Z7RSj1bx0VcD+rtXruoOERe3L1+mZT7HZPoUVfWYLuHSd+H4YUsVPo77/+Z1PSSxM6QhL2aol/Cs&#10;65BGmGo/NCuqs8dJ09umE/t3WdZVp1BKXURJtH/bekLOilWSDcEhg3sw1TAe1U5yNKybYA8A7Cpv&#10;59nsOtfrZN+nurDiUwD8Y0wIfq7zyz7TmYEf6Ez/pzoLP/lg89dZD72tnvjLyp67XKc7V+lrZ5lE&#10;716lO+u6RtpohPM3VpoWuwVBA+bcTIa3wsXeWV+i1aT6dSGqaExEeOATpnCrDiU6YmHqtV5ZvpuU&#10;5rFS4TaNCiUjOGjeYsCap8A52QqYnWl5DZmXr1BrSBULlijWoRbLnGgoiggJrhxUOcZ/pT0Jil1C&#10;MiN+VLthjRWSlBCWNwmm0mSkeB54V4UCOE/11ZKYkBWgCoZGhaTxlSDfy64JhiGFWSB77/usFS+f&#10;PaA9tJSZCYFKDPdhP5qsitxwHabyrkKeGJ07VXFLZilsEZPhpGdlhxrHOXa63JKYyNJGuvCA8MQG&#10;1TFmKm2yG4L0mbLnx+0T52hB4lzNhxE2l8gRt/D5CvNnFca02ivaWtm0nucICVuJn1YOkr20Wg8c&#10;Prgn1yNSSDf87fFqg2CSSCb0LLfn5RI8W/HZ/kgEx8rK7hklUG0jaD096QZ8k1mnAd7ghW44VEYi&#10;SOCObT9dfg7EevrZ4u8MQYQqHBvhomXEmK5dRwE4foTrGmHiK3pVWpUrV+/pmgaQfdFEu/tPVAAu&#10;l15Bs2XL3jYRJlsW667cmgRlAeCsSphwhYGKRT0U7WaF/G8u+mFYVFgG9XMdWYq0NSvIVsH8/wPZ&#10;FMTTGneV+pM2EsVunm1CiZPqAPTiLCv5EbxWjyxyOS24uUsv50owUMIsYrELzpcMsQx43wC0ptK+&#10;+iLAIxD5VfM5H79s+dpDvWIqKF83AH708quc1/TYvFK1TeU2FdxSvQ1gGXZZ7tO8PuZu/dj8OD/3&#10;Naq3qboGqPeotg9pre+bVvzmTUs7bqqvAfCN8xe4y57W+aOskvbtRTCxS8f37tExZHMmo+fwThLq&#10;eDo2VJGFBFWwoRoj8o0AB0bYsb3bdRb21j38jk7yvbe4O9+HHHIJ8seuoUb1EgmyOI3cHTd7JrTQ&#10;DjF8iw7yUFwocSppMHWQGq4kZ+gMPOSLK3+kq2t+olsbf6FLKz8HxD+iKvM6hHFdB5EqhJytL3ik&#10;en+kel7L9Jikh/cOsxfGruUGziSjAD5QDxc7n8zYAoZFhWkaXpyuFQjuB/NT1QNHOd6hQAkLVgLe&#10;jTCpdmpRyG5l+qwHnCQ02jcrwq5GEQA5fP4SQFtC1S3lcyJYbSsU61ireMcW4joQxW8tRW+bpsZV&#10;WRAqfHFXtNfQpuW6SQ5Q27J6xZB5HJo9DrWWl3KYTIfz5M9IRGBelKBa1j2LaMui8Ro2ljHeVK8T&#10;V87p0Qdf1f3Hb+r4oc3kKEViyoYxHoOmFKI/a7irhWSNVVD+eAXmUHFDx2hB2ERECukMo0zln63n&#10;rZ/WJMenNNn1OSxgvIgExVA+z4/vm64oLHRiEiCUwKk2mt2yHFp4l7mIMqC45viQyhCni2sqdIGz&#10;rzcXpRv7fOSP/mnwt6OfY2vATrYwSZnwl2NZ86RTDWPYozo4TZabDxEmiS4KZrDlGjxHHrG28qIt&#10;9UYj7ov/VqD7VKpbPKu2UgV7zpe302ylYOmUTDBeC53aipVD6oL2uwWd+umL19Xc0aA5ts/K2uUp&#10;uWCqbuf9tOy8vgSAJ8sBAHoQ3B3BQCmV6XAaFTeRcL0QMpEiAK+RKCaxHkr2nacMVlMpPnC47fk5&#10;cyYSMTpbueimO7nT7uDBuxIL3WaM+Oq53mXyAEyLnqEeEwRnxCTcpwcYetVQoeNTphBgQLZx9rQn&#10;ADYgpqKOgPNVC1BHwWoBKucxptPmvP36I733+C1eH+vNV/n81TdYLb1m+dicx6+a7wfAT84bgPjl&#10;u1Rec5/mgWBa8AemzQa8d69Tdbn33uPVAPj2pcvsgs+xFz5OBd2nI7t2wrHeroPbt/G6zdJGH9m5&#10;hY838WObtZr0+XIAsWklaicEF+ZrhsZ5C0eQG1TiM5h3H9k0qDUN2epnr9iB+ftgS5V2IQioLsrV&#10;ooxEVUGISI3BDiYhXBFBTqw+tuksDhqXVn2uq2t/qlubfqnLJB+cX/G5Liz/iS7hXXUCjvL+hm9p&#10;e9lX1Jd4V/Wex/Sg/6beZZ30iLv5A/6flwcZpvDkXp4ZrS6cQhpj+IfB8raOs4QHRravnRLt4xVn&#10;M6RMT7J5A3fDtjmo4vBDyvHfqjjHAcU79wDSNozpmhRtj2WrXS3ANqeOrzUo3rWVdnup0iJrVdSf&#10;oqDCGarGm3j9wQ2kC7hqjuezVAYsYdJnyAXhwoT5tIEJ1jCU3DRj3FOaM4FcXOJHnYi5nE3VCqAq&#10;LsIP+vjls3rtvS/rKluDExfPY9beC188nns0hIwkBOuEc/syHfZPJV4kaZzmI46f7fes5gW9oHy4&#10;xnswcvBhBTVmGu2n51iVMXQabM9WTKid+uicttKdHGbQtK4lnX1yIFPtcLVD2kiDxNDIjnN3f7bq&#10;WLEUcodspvL0MKndixqqGjFGHrvW9WQt5af4W7y/V5HQcG5zO7GbaI17CPuGXdU1RAgbay9fSB8u&#10;IdPlFQ8BJMlkJiHg8MJeyR/AsX+tJHq0isqZTdseQ4yJp/Ms2dtMwn42VckIQfIWJSoobIHm83fj&#10;7YvbJJ5dAfzZPYPpNgLHKyrOXv6A03HBJGxrrRQTZq9wzAyCTNUNYDDIDjzWi1WTB1zoONZtrJ8q&#10;Et3VSFRNK91CL2AfgAo6wEBvgGm1aa2HWSOtwAC+jm4h0XuWZZ20zCJgCLDce7uhXjYgpsgotcEf&#10;nYDvd157pHcfval33nhkAec7bzy2HPPxW/jnvs3X33yd18eIzfn4nUcjP/74CWjfeJm2+kllHvna&#10;azwMqOD4F73+5PVlrDtfpgK/BIAfMhQz5z6Avst99w7V+PZVKi/c4ctnzujy6dO6ZCrwMabOu/fo&#10;9KGDOsM5CaAP74TzDFPr+J4d2rtxrUUVtWm4H650ByKKQeSKDFrgWN/hPnxyF7ah/Q0a5B43jJpm&#10;mKlsLzzYxsJ0zAR6debYIfi7K1Wal8kaIx6f6ViF8wbqr9rBAOtzQPtjXVv3hW5v/pUFwBeGAfXw&#10;zxhs/YpWmtyjVqP1/bqWpcFIW/cL/frIf+mVPlZnKLNe3cqUuatGW4ozyOSN4O7rq+b4EHWlx6s9&#10;LUZlkCQi7TwVMbuVIdZG1kK7VRJ6WEsYjJVFnVRewC4lOq9QMvfhRJc+Jbh0A+ZOxTq1c9osr3EA&#10;N8mtC2C3qm3JAS3f1yf7hC9p9YE+DMnb8QJbgNaWYVB9CDmy4/XCHLyW7J9RqEkLyF0gF3J4500Y&#10;r6ljviR3exLn0+xxmJyJ7M9aLcsqtPPwIR3CFmkVAhaj1oknHSEGszaP6CmYixOSjVuiL5xhT7KT&#10;nPCLcsHczZaHhC1v8BWD9SpnqGWL+2QDuUsbiSvd1F6oTXg038DS9zabhSPDtVrZzO6XyWsb6rAa&#10;JrWB8ZMhbjCMI7bTBG+HxE9RDW/ys6sriIAtVhU0zy1cUQ7gp9ZWlMxE3JF/Xzoa1oZlrLx29iPc&#10;gB8dgtLHiyrvRBqCY8gLsg0dR2C8IwJ6JzovB2XDfjL87+hEJshpjgpkyrzAEe8p1jOuHpOVW4go&#10;ohwQQ9xwsBunQF8r9ZREQ4UMx4ccLj2OJNnsiEMAanKArdJph5P95isFZpUhgOSgN450m6cUrgRL&#10;EpirMIRbTvs8xI57ACpkv5EEssoyd2KjKjLEDEOfHORB1c/H5qwAuGY/XE5G10r4CUMAfAVA7lvk&#10;Tbdhhd/XXEUwTxhjqqkBsKV6PqmybxmAUlkfvfI6h3aZrxsQP35SZU07bcBqzmjVtry+RPUG0K9y&#10;732VdvoVzkMGVpZjQIsL4h2m07cB7i1a6evcd69Rda+cu6CrtM7nTzKIArwXAfF5nuLnjrGuIdz7&#10;+L59liq8l+HMznVrtRsPrT34ae3dtF7bYWoNtOHcwVR02VIE0Cu7tW8daXp1+WrlH2KoJp19He0J&#10;IO6GXliTGazlzYt0iH3t3r0rtWoNT+uKTNLP4QIbd8y2Ezre89n/A+Ara35KS/1jXVn1c11b/Wud&#10;H8S0rp18pJpP9Pa6XyFUxeL1gvRD0hZea39VlyqRO5JpuzonTsN5SVpTnKnujDisbhnGeDIwmu9O&#10;Gj1OE44rlO+73QLeysjT8JnPqyrunBYF7VOK+1ruwmt4HeYsV4rHEIDtV6JrL6/m9DCB7lOy+4BS&#10;A1sVs2gBzhq2Gt7VqFWsaipw1agbQCrXEkVCHznBC57WbFeCsJETBlKJ3B1xmpxNZbadpUgoggGk&#10;7dmGkRJPqkIOGVPprGg24Z18HGroCtRYUUyEfQBpLFVxEVrV0FRHJeQydS1JIkjMRa5B1ogKUB/B&#10;hCtOC1SEr73SomgFI0glLE3RQTS3l7dhknD+kE4ePaytOGQMQeesooUuTvVUQpa1HCKfosJPkWfM&#10;Czh/BOn0qnJ1ojVuXRRNamGdBjEufPDuh1qOX/eu3iVI/9DR8utXM2QbRi6YmLBAzuiaHVFZzcOi&#10;xtaHljfwBXbEhJ9xzw7hzrq6eSHm9TxEUQa5+0yQlcMYuQdNlZ3bJKimUXL1m6mpiPjns4MOQTAR&#10;Dh3Vl1Y8inVRNEFpWdylsxFXhLtPV16YnTqwumnjCtAMvdOwpNrQElfBww6nmrdAlzTihV52uObu&#10;22eiavjYvBrwDvE1M6U2rwbAQ/CeDetqyFRmfrwX8X4qqrD2fNpoJtDtDMYiYifj/PEUzK+ZWoQL&#10;yJjXaZ1fB3ivcV5+8SUmzQ8t5yHDrYd3uf8C1kdUVXNMO22GWK9y37WAlcprwPyKuS+bCTWvLzF1&#10;vs+w6h7T5jvcbUfP3Ru3LKC9evGSBbg3uO9awHuBVRHHfP3axZHPL509r/MA+RzeWsfx0TqGafvR&#10;PWT44qO1b8tmVEkbLa97N20A0KvQBg9rF5VvJzvWweYlVKR0dVflsFYood3ijUJb1V8Wr3oI72XI&#10;xQYg5a+AedOEV29+HW6DWLK0N1Upa2GkNnVeAMCf/j8AvrqWhD9cMa6s/oWurfm1LmL1erj1h/ra&#10;9j/qPy79D+D9H/3+7P/o307+XZ/v+L1eKX+ko3HolmMRjCM+2MRueV0hd/aQMHa3CNKnLlKcbYey&#10;GVoVBe9XReQp1cReVG3iFc5lLQ45BD1yE3fhzaTWE3TuvY6zhq+t5AwrzZNVh+cyLfQG2J5DSvZZ&#10;ijlcq7bjv53ENDgT+5bMaqxU4ekGJM2XtfcEzXRmJeLHVNYb0EJNNFU0hDekG0Mld3yMi2FBpdJu&#10;+6XYaK7HeL7HmoiTXG3duQ5a4k7LgGiWWal4jde2o/u0nc3AeoQmvQx9KmrytZj7aBJrmUBPG9lY&#10;TeQBwV6TGUVCiBOxLn46zu/v3P71bAe2YQaxRed29GjNUlRAgC4OdZFj+HNyxFPZL26Kkpm+DmER&#10;e2pFuU7gGlmPwL25vkZnL5zWXrKrWqsKtRneclk6bDGsh2sLYaIl2kL8IOme1ZWHL3fxdLYKETZq&#10;ojXfg+osm8obCXsrG851Fftn98AJcgoeR5XmoRY8ic+xEGIqPNv+Wc1y+JJmAGwb7xd4oDiRWDhf&#10;Nv6TZOPLXd/rGe7CGOexl+5ZFIR21wtpoLvqUriTs5KsY5qewn03lra5axFdF9/TuziYwZXvP8Br&#10;2uYhziBgHgEwRYWPlxuQsyFpwBusqB43lK4YfLkDlV3O7h3bo6CUyVxbJvH7eV4xJEgsRdY45pX7&#10;L1MpAeUDps5PXt942VTeN6imVGGq7utU1VeoqmaNZI4B8GgrbF4fUFlvsx+8cfmqBaQGtKMANWA1&#10;5x/A5XtuXL6m6/g4X71w2XKuXKB9pgJfOH1W5zmnMcE7dfyETlB9j+GxdZxzZC90xJ0Mo8if3UEV&#10;3rZm9ZOz0gLiravwJ2ZtVMugaKi1jFC0WmIlOT0VRFQi7Kd9bsglIAqe7lAT1ME+DAaWQlgotlII&#10;lLz2xnIt5wl/ePVD8n3ZATPAGm2hr637GYD+QtfIKrq8EivZdnybyeP9+1VSEY7+RT85QFD3IQLM&#10;9v9B31j1mR6xK76V+1B7g/dpmWO7umxrVDJ3sVzHsQKaXqw4u1alu62gdd6pJWFHVRl9nuzaq2pI&#10;vqH65GsqDjumTO9tyvXficJoK2ezcphOZ3tvsJwsAJ3ps1aZvmssQM7wJ47k/jsa2NQkB57OrlFP&#10;Yf7NoCSWOy6DkEBI9nEFtMgYjdvxRvQhKc+4IC7gLudH5Q3EmvXuo4fqwtJ3qvPzDLKe1pemjtFz&#10;M59SfTs0ys2dyimPow0nlYA13CCsuHAAbccQxz5kMu3ubHatMxlQ4S2F33c8godMolyK0sO5K87G&#10;HnWsHGKmy5uK4eo+TjFes1SRGco6sFIpea5ywMrHmLrZYYKeys46IctJDVSkI+QxHeKcwqO5nsyr&#10;3CR/dVWxg+5g98ydtyo/Di51pNrY7TYw5W1hwtyA+GA9O+yDsPZqsEzqwZdrdX2yFtEur2DqHoHj&#10;iG8sQy6CwJONP3MZhBaSBP2xGp7j8LzmMXCbRyzoTAzvHAMnac/RNcSVztK42Vjr2LP+wp1jPsce&#10;t47FXB9qaceXRNqpPsVNtZz8cDsF2eNLTVtdAZGlMtFV9RBVmtK9LFV3kKpqufc+AW8/ZAzDuOrF&#10;lKC2LVKlvbFkMUUppyWYCFRHhZIK4ZcySZ7xYznj5E3mlBdXjZiU2cTl2GnMaMV97aFpfwHrS9xh&#10;eTXntYevAeqX9BDQmqr6IsOnUXAaoJoqa15v0xbfZAh1i/usAe6lc+d1jVXQCHj/WWVNdb128aqu&#10;X7wGaK/o0vnLnEu6eM4cpIRnL+rs6XMwYgAvd+DjR47Tbo0A+cj+gwj2d2r3ps0AeD3OfkYbvArr&#10;HgwEsKHdsNy47heqkzXNZjylNy5rxTCsQu3Y6TRio1KJB1Itliq1/MMPtpfhbpmgmOSZcqYVykoh&#10;o5XEduPu8crpb2tb9Ye6DIHjGkMscwe+vp67L230Ne66l1b9Um9uw8XzBk4R5/9b/3bqPwEw6Qv7&#10;f68vDv7JAuC3Wj7Qq1Vv6lLmdW313651XusUN7NCgbOrmDh3a6HrSuX6bFFxyAFVRJ1WDesoA96m&#10;1FtqTL2pkogTyvLbpfzAPZb7cC5Azw/YoXx+rXz/bcrz38KgC0D7b1C672oqMQ+wbbuwaJkLqJ5W&#10;VI4t7hVJCsOK1C5gorygIOaQEhiCIsm8KX1gBM13nyg/bEp9oQI68HeQX7VI9tzfpjtP1BT7sQy8&#10;nqMKTWb4NZsK/Qx2MjPkFD5ZzhFTNB3yxUxvkgKI6jRnCuCz8XlOgUGQI6CvZiZDS+WUptNx4K/1&#10;gtvTehZj9HEuT8sJw/hFxuqV6lSGu0duJayyaCtN5sfnG6cNWvVY2vOVhAgcQJywj3MY4sVqzOcX&#10;LcSeNhWjeJxIjWCjtX6hxaKnBjuaZgT59axz1uCwYbjNGxrTYUsFE1KXow7EEUkANI4VUEzsPLJ+&#10;MUYnkymV9ISFjSFKqICphg2PB98zgYfUNIZW0dA5I/h9tEEQsWY1NZuH2jynZ7SAquwSQGxoJNWc&#10;3N9KJJg5EbZK9ZurMry0IpynyctmAhxw2m0kmamA34C4FY55E04mDbTZ/Qg0LIoiziD79naIRaVQ&#10;WY2mOL3eS9GLIdcQ9BYUP0FJSdMYVs2QK3MMb0QSLlGT+Dd+Xn7Bk+XnyBDr0unLDJTMfZV2mHba&#10;VOIHd+7rxVtUVl7vQdq4c/02IL1lAeq1SyMV9SYV14D2qqXtNW2xaYmvUElNC3zB8jVTac25ClhN&#10;pb3MOXfmvM6cPEMSOaDlnOd7zddO87WTx2FVcY4dOaED+wDsnv3atxP3j20Ad/sO7dm2Q7u3bAO4&#10;a/HVXY19z3Kmz30Wi56VfZ1qKFukeuR7fa3V6gDIrZVUZP6hq1njlOVAdsiKxpnSWO1Ao4RcEUGl&#10;qCpCk7uiDTJ/pfqJpLy09V1tq/rKCICfDLEMgM1E+hJV+I0dxIEC3n+/jE8TAP7t2f/Sr07+zVKB&#10;f7zv9/repp/pm8M/1Gu179BGn0JCeFBLFvQqeG49u94+pbuvUa7vNi0O2q/yyJPceS+qPolVRdod&#10;tabfUwuJiCURJ5UTsA/5GHlPQXt53adCXgsD9vC6hzvyLlZO25UbuEVZgDiV+3JxaZoW1uAOwY4y&#10;BsnbsXN71TZYaQGwB7YwUfgvuUW8oDlQA+OMWyec4DDecL7erDVSuTvy5nUyPOO4+VTxOZri+IIm&#10;2j7P14yx+POsYSbIEQ8oG3yVbYKeGpk8+/Ma+LxCAWAmWlpPuxm0lu6IRGIAMe1lRRosuBgYYHZk&#10;JU3VBOdnZBs8lZhOHDJxdyxjCh1Gi5pKm+sYZAQKkxXPfTKGONjusmQsaLh60D0dIUDgLj5pTRjW&#10;L+IBsSg9SpWlWOVwJwylskfHWPPvjGgeQcryOpRWpDBGcm/1C0V6yEDLlyuDK11AGYyvtWh/G1Gu&#10;JRS6KQIP7BjM4YwTZ1ptqLJw2VzgP01T5xNgRmrEMIFi5XVJCkaL6w9t1IrJs/lzzMeFw5WQAHfi&#10;PX3RDAdioOgC0yogGN2w10wlMswKdp2kcAZiVbTVhQC8LZuw9JC5MLIc1M0qbQAl2ADro06ksLkt&#10;fkpBmhiVg5c0M4CFCTNUwa/dXeijVQy2yrDrsQp8Ru7x06nCMy1/5yZ32JcB25jb0ONevGkAOwLW&#10;uzfMoOm2bhL0ZF4NkM3XzTEfmx835x/Avsbd9upNy7l+6RpDqPMAmEoLcK9dvm6puOZcodqeOz0C&#10;VAPYC6biPjlnTp0FuLTNJ07r0AFIF7TLu3fu0e4de7Rr6w7M0LZqJx7Sm9au0wbjernSVN7VrI9w&#10;u8TZcv1ynC17u7QEil9+RjLytHw1VBTCYMlWUWaS5VQuzmUwQoBzcBA2O0RANlVgwNdtqbw7SZLY&#10;BbtroGEx3s9v4Tn1vgXAo2skA2RTga9yfnXxP/WXq/+r3wHeP10BxBf/R789/z98/r/65bG/6heH&#10;/l0fL/tUp1Mu61DEcVXbLWdo1aEU1xWsizYgvt/FXfgIOl4ztLqousRrFvC2ZbyopVkPeL2rUqpy&#10;XuABFTLcWhzC4bU49BA/jzVTyH4Vhhhw71Ze8HYAvJFh1yaUVhlKqSbLB4A5k9+zCMnboppkrF7I&#10;48H8zRMW1FyPpzSX9tCfPW8Uq5NgWjwbL1IEjTkdpnKuCUxusUl1oUq6xs5E+cNdllyhkFymyyFP&#10;E6xldr0voLbB2SOaoVA45Img+VoMESKNibDnXAzVPW21JA6vsVBXfJIjSKYn4xffqihscEJo1YN4&#10;47tGTNRcr+dkD8/Z3RAtYMUFAWT3cPy6sPQp4uet4N+iBfHJQOMSXcMzbflQv7paq9hArOT6U6sK&#10;HsDDuJKWsGYKj7VWeib7YKiK1p5TZe87g/v+dM3znkhrDrGEP0c3TKnNLZmQKaJ1df8qHSZaNhf3&#10;0ih+f2HZ3rh10E5zH43L89V8AuJt2BdXEAmTiTFeFC1uEWusPJhhrjiEhHCnDcF7PARedkAe8TXY&#10;5gZgFujAmsmZv5PUeAcFAmDX+c8S/8OAC7OEkmiuaQy8zMqoH5KHRc9LBa4i72khtjr5yXPVAB+/&#10;H5708icT50H+vyv4/iU4hDpETSZbCcYZpgSz/Z4B5HO4FsZrzK2rtwGXqZ43aH9vAUJTWW9SSS9b&#10;Xg2ILRUYoJpz//aLFvCOvo4C2gJgA1hTda9CbeRc4eNLVF1TZc8CUtMej1ZcA1oDZgPao5i+78MH&#10;d//eQ9q7C+bPrr0WAO+kLdyJt/Q2zN630TqvGV6plfhJbwTEWwyY+Xzd8hUaxvFysKuTJEL+YRcv&#10;gny/SFXFBTBZ0iBoJKq8IAdPafynB/pRJBWiS03BlqeIe3Ov9hD1sn1FOykQbdrK/vDCxq9oTcEb&#10;xL/8xHJGW+jzw5/rK/t/p79e/1/94dJ/W4D7+4tU4Av/xev/0j7/UV9b8QO93/1NfdDziY7FnFG1&#10;1ZBibPqU50f767ubO+8BlYVTdbnzVsdd4v50TY2kLJjKa8DbmfMQAN/TkqizBJQdYi8MbTHsOLvh&#10;4yoxh/tycdhhFVHVF4fuVwGkj+yAzQy2Nqskr4FMIOiE+CwvgTCxFOJKZXMJwgAHWmcbecJ+mosf&#10;1gJ/NLXuUxjUTKRaT5M1mlb7MN70YdxnIyZoQQRvPGxmPROQxSGP88OzOTSXXXHEeM3G6N2Bambr&#10;OV6eMJNCA+YqlNYxkyl0nP98/g1aNNTXgdURBvNrlquNK4wREoTwAHGLmsZdjv0rckbfBCtNd3pa&#10;c8zACeGCu6E94g7q6E1VQZyfURCiIAT6QSiNNqO37sHNpJ+EjiN4kFVUZ2sRriNLEFdkYAnsSlV0&#10;4lpgKqRb+DyAO5uHlpXsGVi5wc5KgYWVjjPGqrpkDaEZHuZs7yvXnUvMVDZ3WdIqIhAmpJTEKyAF&#10;QgUG/pu3b5YDAz93HnqxaIdL+rJUM7xEuW3ZCsRIII5csBBILbFIDkMLI2ChhSkYIopnCrx22u5C&#10;tNFZ4TZynfcc92DWSAC+jsQHw4XuBrg9iB964Db3IsNcitSwrwBLHbNO4mHSZ6xyzEGs0Mf3DsLp&#10;rs/xUgDzi1D0635p8zSDyJVFqXbqqUzUmMsXrtLKXtEVgHuZu+n1q7csrxfO0RrztWtXqK4A11Tk&#10;GwD0/1bk0Up8B5HDjWs3+X5+Du31FYZUBrwGtAasBqijgP3XlvnIIaJBLe3yQV4Jmtp/RIcPHgXM&#10;B7V39/4REFOFt27cpE3cfTesYf8LgNevXK11VOCV+EoP9faS+t5F3k2PenG9bKurwUC7XK3VqFKK&#10;8rWqv5sBVacWZ2equqyESAtM/PBTroLMsa6/ldjKJq3vr1UfqQ/n139dK3Ne1lU40FfXmTvwL3n9&#10;QtcB868v/5f+cIUM38sjwP0dAP49U+ivLf+eXoMf/eXOb+j7tNvvNn+oQ0yWs502qADQVkWfY4V0&#10;GgLHadXGXVZ94nUq73XuvTepvnfVnvkQ8L5sOe3ZD1QGwAuCAWvEKQT7pxiSnHlyzMcnVRp+zEL6&#10;WBS6jwiVrVTg9arJ36lzOJtsPXRIQ+s2q291rwZX9SsbL+R4WrZwcn0SoOJFIXlbEDhLdtx77byx&#10;g4HCuIAq7R47lzcHVRXr1MUEVvviUjkfPrMbLpDmfmvtMUkTIYKMm4sAgTXLs7w+A7Xw2Xlm+DRF&#10;AbSqw1APzyJ42cgOfhlJDflxfspjcBiOkKAUhlUeZuZOWOwsYFVjx//THtva+eh9Hdkpx+R6K4ZV&#10;VFiMPTJBXC78aY1piZubFisx0ltV1XmokZy0wJmHjOsEuZBi785qyIrJs7F/tfUbD4AZkvEA8EA1&#10;5E1Vj0/2gOgTpiBMCwJRPcUwyOqriFc/7qVmmLkD++C9e3qYFfgw4AuBy5yK8UGqdhxYg/0O24k2&#10;XEq64qiu0B4hUARjiRONc0lcRYKiymIVVhLJ16jEpgrTIkezDiuls1nKeq0yhb9vyB3trKs6ON1I&#10;EKt4KDVzZ24F4L1U+x7uv3200aYSG7COHMO4MnfjQMuUeqRaBxMJ5Mmqz9jazoYfPQ0dMxsVhCNj&#10;LMB9At6rl03lpApzLgFsA+Sb1+/oOuAdbZtNFTZgNhXXfHwL0BqA36KtHgX/yIOAikwVvnyRsGJa&#10;5cvclQ1wzYDqKKA9zDnIYMq0zIf2syo6clJHDh0HvMd4CMDSun3fUpF3AOAtm7YhZNiI7neNhjGI&#10;P3/mrKWt7uno1CC+0+Z0tbWrpa4ecPZpK35abbXVWgqQ23DDaCxnFVFWit9vBpW3VJ2tTerAqqck&#10;LxtGVj7e1CYJokjL25p0aeP3tCzzga5uAMBPmFgXVv1EXzv2B/2Vfe9vqb6/Ov93/frcf+rzw3/Q&#10;e13f0DsNH+hrVN3vcPf9znI41IkX1e66U0WhJ1UXf1WtqXdUE3OZddEFC2hbFt5lYHWbY1rnBwi9&#10;X+Ve9BrnVS1FrlgWc4E2+QSt9FktiTir8qjzqoy5qIqY8yqP5muAuCj8MH7BB7gH71CG7xblRqzT&#10;5Vsvad/Jc1qxEeHHzt2YHDSpmqvCLrTIFzBUuM7KLxlzN9f4iYR+wYmuzlEyFMlpGJgbmmEwBAHn&#10;0Cmsip7XHKaxrsSOWNtPJAMIzyqYVU6eVrL1mK5xVl/S83O+pKdnjdHTEEQmYmbuRGWesYA1UJiH&#10;attRfzWlKSTOGUngFJwkUX7RbuYj5TSBZ0GpOC+yMvEh/c8ufKa8FuLwyB0yyJPkwkBr2di+IDu7&#10;5xWPCVwRqZRZRJyUJHmrEkeVegZYaZgEzLUfJwcfbHB58FhxLZjh+CyrrzkMxCBmQJ4IQV8cQnqg&#10;H78HHwgRXmwagrjXevNwCKFNX7scHfeZHbp5YyeWO7THGArEF0RhuIerZkWE2lbkEJQGmQKpaTQ+&#10;V3GoiMKohkHwmL1ZFfnDqgpN4P8BsyqCibyhly4Kd6VdDlA3D41SdutFeF+ZFVIHLhtdALg921fl&#10;7JUrmFx3IT/sslRiU2WhSjLYGkTP3IeSqoMHbhutvHGiXMbf21AhpA8qfgVVuRBLpE7a/V72xS3I&#10;GcdcAbQGuAbIN67dtoDw9k3uugDo/r2X9OLdl3SfnfAoYEf2ww9GBl2c28gMzblmKjQ/3wDeVG3z&#10;65lf9yKt+AWmzFe4H5uqbAB8+MARC3BNpT3E2WuqL5V3z24q8V5WRodP6uCBY7TR+wnQ2g14N2n5&#10;4AruQSu0gniWYZIfhnldTjttQNwJeDta2vCHrkVxRLpDezsxkpVPAFyFrrVCNSWL1dPeRpJDPTzq&#10;Cipxqeqp0DV4LHe3Un2JJVnRMaAL6z/VAMAyFfgKFfjWpl+g4f2JvnLo9/ojw6tfnP+bfnPxv/TL&#10;M/+hHRk31eNzQIczcBVhaPVOw3t6t/JN3Ui7ofKA41TaG2pNuaPOrJcYVN1kYAWY081d9yVA/KLl&#10;mI+7SWTozX9DvbTunbhTlgPWxYB/SRSVm2pswFtN5TbH3JvLos9QnanChnYZvEsZrJoWRZOgcfG2&#10;dh49zY72HHvECmxf8mg7L6AielHvff0T3XnlLRVDeAjLnw032gZlUiJV19FSufzZj4bBL/YOgODB&#10;HtWAI5yUAifnGYqMs4OVFKp5DgyirJ7RU6yYvgRN8tm53Ivx1LJFbO8QMsUy2Z7CjwfEQEuMdWC3&#10;a4cSCNAAngBohzaemL/BSfZErO8OvdEdkzt34lsC2EdHoXf1dp6qWbOe0qw5pBt4sQ8GeJXE5CTD&#10;kCvEXaQa44IqVlNr+upU15Are48Z8mSyPNOBe27QdNhhOG9GUsGDbCzACk8mQQF7nHAYVbGALCQF&#10;PXMq0ahJXlqMkL+9g6En9rWbMH4f2NikHGJC/eEg27Bi612zWJ2r0y300shsptasgrISsezFWjca&#10;v+Ykft2FADUG3nYsO944bxsVI/xvzPRXDs4aQQumq5AQvXbAa/bFFgBzTy7mz1TCIKsHwBqTu14e&#10;CqVJjsqMmo/FLywrKm0kd2GLphjiTFG6m8ow9quFINLIz6+ggnfC7Kri630w0Ma8bthWrz3WTYZZ&#10;lyFuX2LgZEB45xZ33TsPLAC+y8fXzN0YkFoGWdyBbzKVvvGk8prvN224qbwGtKPV23xt9JivXTh7&#10;yQJmA+rTJ8/qKFV3P23zzh17Ofu0aeMOnBS2Wl7NOXbsrHYB4g3rt1hAPti/TEMDy9TV0a31VOSN&#10;uFt0tLapl2ylXoDci5l8a10dYC21RL10NtRTfcs0RArE+1/9lr72yWfqWtqOXK0QneVCZRegNW2r&#10;0YatBFMTS9LfNoir/ueojHj4AN7LnBuIGUwlPj34A723698sIP7p6b/qePXbGmL9002LW+ayVVWu&#10;m9Xts1Mr/XdokPVQO8BtSwOgGQA073WqLSHjibfUkfUKFfc1C3DbMmids19VT94j9Re8Sfv0GAC/&#10;ogpAWkTLbYBcEXsJ0F623Jdr2RUbEFfA2CqhCi+mCucwzMphKp0VvAm9ajkaX4gcmLxHZUcRzfk6&#10;CYRcS/Abu/3yW6rrqqDyOSm+GBE9FjsmosSNwZU7d975TEwjuMsG+s3Ddget6pJI7pph8vTDqoaB&#10;1XQ7WleI+L5U4nE2z2g8VXeW3/NyRhLozF3ZMWK6RUI4izWU4UCPmQLIp7NicmDH6zxOXkxiE3Ho&#10;KK7LUgxmdFFUZX+kf17Y2oayaon3mC1r5/GaPhfRwILxqIkcMWNAhocTRpwvXlv8fxNIKPDnrp2F&#10;yV5xdQK/HtNfdLrTFzyrUIgcdVAzo2ibXbmXe2F34x9B5jD3dCeEFR5Mkq094EEnc09NdpALD4+Z&#10;7LFTuEe24cThwJ01nwl2COIIJ4+ZSsV2KIb7ZhHrxgwE9mFY55REI8jAby0LWmWkkQxiUheB8D6C&#10;6XaEO7MA1mhp/F7zECg0pPvyugByhwfgxWaWamqOIXYswTSvAaPFblrjuECGbRgXuDI49GFWEcYV&#10;JwIQh/N3E8zDNQDfsBjiW5N5iObyUFzIdL0U1lc19jzbYKeNuU61fBGg3r5xDxDftVTfEeA+sFRg&#10;cwyYb17nx7A2NT9uAHuLj80x32teTdU1x1Rw82qp6jwQRgB8lfbZ7HgvAtzzTJzP6vgxhlembT58&#10;wnJM9TUg3r3roHZs368tm3dr44ZtCKw3aHjFGq0cXqu+3iEtG1wJiJfzulx93f9sn9sbGvHkbaOa&#10;tjKBrmSgRTga1Xjbpi3aQyLiOfi3B0iBKMCULYr9XVqel7KLo1TRjLMlOuGURUlq6VwOgH+ijkiY&#10;YVTgy5zryAkNgM8O4czR8129tf2XOlT7roaYHK9n6DS88Ja6aHWbQ46pzAclkcMaFfruVWf6A3Vn&#10;vUr1pT3OfYNq+5CB1YsA9HXapsdaCnDbLWB+nSHGm9xz3mKA8Sb/yK9aQGsAbF7NqY67Yrkz1yfd&#10;sIC4IvYC7fUpFUUcxcVwr+XkhGzHMjdAk7iXOrEjXNKRovLORWolgnIrU9debGLcYBzZeL3AvXcm&#10;iQLPaRrsrBlurIfccFSk5bPnDR6BiiaACmZsZR1one1cuav6zNLzEBmWEN9yC36AL2kNE/BJXkAy&#10;gX0U7C7a7oBMsoQcn9EEwP2Maa1njtFTaGkNiE21noyaJ5XpcmC4s7xcZ5M/RHWkqsUiak/2mqsY&#10;7ot2XtzLaaPdAF0EIFuI/WsBrWoikbEB8JTtnKZAeZzOXnYKLTSTYu7CdtzNbdwnKYJ/00CYV/Oc&#10;ppIswXDOHtURFdCZB9BU9rrTnV4gCgaxPIOoQ5ePkauUT2JDJgkQnXKGEOHJ8CkWQJU1Yk3LfTac&#10;XXlpdYq2H9rN5H4aQd9zFBO4ALUVTh2kf6TCFIsDwNkoj3JgmuXgsdaJc2UX9Ml+KusAuVzL4Ez3&#10;ANql/HoGvB2cXr5excMrLGAmjphTFUsSRgQJE0HEiIZhMBGeA80Ws3pjKxSZ6ap0DBsXMqFPC0f2&#10;SHdhaJxVPBBWtEAJJWhuzN1bI+C9Y1ZJd0y1Bby8PnjxFcD7sgWgBrAWQDLEMgA1H5+nmhpQGrCa&#10;1nkUwCNVmBYa8J49w/ecZZDF68kTZ3XmNDI/XkfPieNnLCA+hGH5/n1HAO8BC4B37zr0DwCbirx5&#10;0w4OXtGbd1ha6m1bqNRU4OVU46E+s14AuIC3o6nJ4hhxH7ljU1Wt3njrff3891TLc2eIXWF9BCk8&#10;IGIuKXiEQ8GRTsXvKBk7lqx8rHfykomL2axL63+qlpDTusYd+Arn2gbDwsKVgwp8qu+7OtDysTaW&#10;PNaGxa9r4+JHWk3LO0TkZ1/KbXUkXFdT1CW1Jd5ULwDto7L25D4CwI+xT3kVvuxL3GseAdS3+cd+&#10;g39Y7r35j5k4vosS5V1ezddfs4C2OPyMKk3LDHhr6Ajqk25Z7s9m7VTJ7riMKXdx5DGMzfbibLgP&#10;Ev0O+Xh4U32mW3J93AiGjsqHNIGYoX2oRFWkEqRzx4tLDwLE0xkSzaJ6IbJ3ttLCGF8YaDXKxgo2&#10;hgjL+bY4Zkx7ioHRdKiFE7jbon+N99U+cp6bIMhMYZptzTrJKW6qrEPGa5rn07TD1rImmuUF7sbP&#10;AF5znuPjcXOfkh1iAEfutrMRDASEO8qZttwVSV04sZ5xRIdkBtnTgrLKgvzgw//fB/G7VyT5R7TX&#10;gQgl3N1Zac0fJ2tbAAtRwhk3STc6BRefObKH1WXDQM6PzsMjAFEFO9goOO25i1M0h0ruxUBrARxo&#10;v3T2tThiLscA/tb92zpx4QjWQokKZh8cWOAs/1ym9bDCCrijJy/2xSienOhH7ys5N4uAALTXRNKG&#10;oT/P6iKTug3aaXOKijHEa8Ots5xI1VT24HHGJIKhYAirsXD0wjG09CUYB5oBVieg66b6lvHws+fh&#10;aeP0rBIj5hNUBtmFqXwgXlphWWaKbc8sAhoov9c6yC4d7LR7mMrXZ/iibpqmUHO14OclwsMO95vF&#10;Gun6PVY/DKaovvfvvvwPEBtAGzCPHMANL9qA2VRgA+DR+7IBtPnY3HnPAtBzgNVU3Auc8+euWMB7&#10;xlRe9sMGwOcM8J+A+uiRU/8Arqm+B/YftVTibVv3WlrpLZt3Uo0hctBGmzZ718592roFQf/GrbTT&#10;Q7TOPepj+tzXYQ7xpFTcHUyst+/YpTbiSt/9+FtMZs+qBilbJk4I0awTciCs17FjLIcrXVqK/Uou&#10;U8fN69gr5iA13IT+9Ceq9zuia6YC00JbKjEAPjtkAPw9fKy+qZ3V75N59I62lr2rDcVv4SP9WCsA&#10;3lD2K+qjZe7LeQ29L1W1ANE/r+YszX5dbaYam68D2K48U4Vf5x70JuB9T4PF7/P1dywArqRlLmF4&#10;VRUPeHko1FnAa4Zet6Ba3gDAlyy74sUGwIA3P2w/r/upUpFyZEXkzpLfIXAc97mZpAzy5ojH94rk&#10;huG1q+AtFysxK1iO/OPH4MpYD8FlcVKgzmLSt6kVTyqM3uyNeRtSuCB/SBCI0adMec6ikW1c1qAx&#10;6IXnhT8PO4v84BACrn2flX34JFn7TdA0hxdk5TqFO+lE2trxhH4x2OIB4Ebr68YEeRwspzm01P7B&#10;DlqAiZufL1m3cKUTMcGLQL0TwRoniDAvH+6IPrHodJlOWzuM1QKHSdzFp8uB42rA6w94fefIgWpt&#10;xz3YFodIV6pjOAmE9nhLFRL8fvulu7TPNuyEZ6ON9iASJVTuVFkbJt9Lh5p0klSNhhVVcieMLALr&#10;3SQYXQbQnZgT9m3s00tvv6+vfe8L3XzpTX3z01+ro3+VQtjj5rB7zmSiXoB7SGVKkJLDcfHgoRQU&#10;6axZDOzmcGYyC5jJHnkWGVNzPdH9hlnhL03cSgmGg/z/w2mbiwD2QmYEi9nFR6U7wHEm7xfCS0iG&#10;o3wSyWXiSpLH1Lwt3Y8qzgQbe6Mcvr+ADmmASNy8ZELcsNYdY4BqwHvjKvdePh4F8ejXb9940QLi&#10;/9s6G+Aa0Fqm2BfMvpc2GXAawBrgnvsX8JqvnaVamx8/ZVroE+cs5xgDFwPi0TZ6755DFrDu2X3A&#10;0k4b8G7ftsfyup7VyOpV6y2ttHldxlBrGa20mUAP9fZjWNdBFWZ4Revcu2KZHr77nk4TDZMLQT8B&#10;wnkSVLZIBirhODg01pHzUwe/trKEyV6+ZWJdwUppU/8hnV7+mSo99j1poQ2ARyrwOb5+auD7Otr5&#10;CcmDH2p71Qecr2hLxQfaUPoeaYHvIth/R8sXva0Vi9/TMs5A4bvca98BpG9ZKm5Hzhs8TU2r/I4F&#10;wJ1U515APrD4fQuADZC7uC9XMuwqYYBVRbtcSzVv4D7dlHYPKt5dYjZuWipzcdQZAHwcG9mDpC0e&#10;AMRHFBeUpTgmr/HZzgqG/+wcNMXipewZMYehiyeriBj0rc68yWdgueuKpI95AXflFuilZ0if2NCc&#10;o+XG3pU3x8Jopr45xHrgrd1LfEoNiqCZgdx7YWHZx0yEEjmVARZVGAmhXxJ7Xt6kM9EVzyMge8rs&#10;5+QJ+OOohG7+tho7+ymAPJE76Azu0uPkwT02nIiWSE4alr8eDuydHawgZHjjXR3A4AiLHcT+wQx3&#10;fKB3OlF1fcgLciNyxJ2cIT/umZE8FGydCer2noP6iGTDrladvnJXofGBeHHNJnmjSpXIGBOpmuEM&#10;iqK5s0Yw+XZJsGf3PQt3kGgdOHNAA1g0ZTTE69LDa+rd2KtQ7r6VRHpeQRfw1e/+VN/84a/09R/8&#10;Spv27uYu6obxQQTEiliVIxMtT4tQOn9PESHEkfLnsPeco/mmxXdj1+7Gn9eN6FFv1nBuY7m7zkcH&#10;zCAO4UMPJJAOqmsi3UcCVxVDJQ1E5hmQOp+h32zuvVYQXlipQa7JznJUBteJTNZjnRBPYmHOlWCs&#10;X12YyL83rpQGuOZcvcS9lXP9CsQNgHz75ov/uM9eh+wxer81gDVgNVV49K57FRLIZY4FuKa6mmHV&#10;kypsPj996oLlmEo8ClzzeoK7sDkGxIcPHbMMqkwrfYhV0uFDJ5lIM4mmnd5G22za6HVrN2nVynUW&#10;AK/hrBperSEqcT934b5u9p600x2dnepZvULf+fHPca9sRjkynTdvJKJyfIJzE5QC77ms2NjOVqqm&#10;tIhd8GKS2xsYfOVr68ApnYJFVe66e2QKbdpodsCXVwHgFT8EwD/Qsa7vaG/T17Wr7mucj/GQ/khb&#10;Kr+qDWUfak3pV6C+mfMh2s2voPX8gD3eexaQdtJGd3F6C97ha+8y2HqLz9+0fG4APFT8ZUD8BMCs&#10;noqZPlcxxa411fcJgJuZWjdQhU1lLmGdVIR2uABiR2HEEfJjjyvSN13hiMoLlkSwlqGlpLIF0I7G&#10;4bFU2RwNV5mcH+6RWRihLzXa1poMLQz1xIUkV9vJUcqkhU5k6BKA0ZoTcriCJFIWsIkdKkskHmWi&#10;psJ7doiZACsIAwDvZ+Avw38mS8iTAZEXP2eB00zNmPGcJk2lbXYhPA3QuQA2t2B7Bkm2gNyRNtmF&#10;Npr8ITymw7g3RqGNtmdiGxHhKU+GQL5mPQPxP4BpdUF1OvEpkXJjqNTZTVYSH8dRvWOZSmfRNbjS&#10;HTjxMHAAwFsP7NN3Pv+dWtn5z+Mu7wYwFkLjjMxkYIahejwul3GEdQezonECTEYKmYsbyZqNZFXv&#10;Wq/dBMivJQrnHvLaz3//3/r+L/6kj37wM31IFb736CMVV5bK29UafS5/H4bLjFvnIPEqXbTgvUUe&#10;WoZ97TJUQ4NlpFOU4DfNGqiW/3cNA64aWGJttNBGXmhCznowwmthdxyG55YvTpuO7MR9oJKahAo/&#10;YwzPrtef45syQx6JeE7DhU5mwNUKXbQE48Vk7H0NLTgV9deYm9fuWUA7Ct7Rdvo6u9jRNnn0dRSw&#10;lkEVe14DYnPnvXjOVN+Ru655NeciVdkc8zVTdc0ZBbKpvMeOnrFU4NGVkXk1d+HDh8xAy4AWNhbg&#10;3bB+O+DdaWmnN7HfNPdgM5U2YF4+9GSlxFrJTKf7AXAPZI4Ops4tMLPCCfEuWkLSQEMtsaJ1VOeR&#10;U1uxROXFhRiRF6mxsgIQF2tRZoo2dcPHHjQAxk8L8F7mPmza6Evsgc8t/xEA/hQAf4978Le0t/Eb&#10;2tNAEmHd17Wlmntx5cdaX/Gx1pZ/DffAj3DV/yoaz69YwGlAasDazemhIvdRnbsMqPP+CeBBAGwq&#10;cHfeG5h/XwOgrI5YPdUlG4HDXe7PrJ0YjDVThasSqdCQQ4ppowvNOolWujD8FE6LBQrG6SMf18tQ&#10;7F9dnMif5Y5vokiKMG5LyYxQeACJA7x5+4qi1VIYz50K76goD1LrkczRllpTvRy5SzrjLBFKW5qE&#10;5WorkStOAThvhI+VU/QkzcV9YzZ62RkO4zR+9tN6nonzDKvnZY2bxbSpT2vKLAZktkyU7SfxPRPl&#10;TCvry+8rhh1xApa0qVSvVELY5tJm+3EP9uIuPofWe5rTeAZhY7lLT1cCO9GS+gIsZW0UhOl5bnEC&#10;ckUXHgzjqLCICfi9uTAMC0n0x6AAumxNuV5/71vsvI/xxqcFR7frSbV1g97oy/03GOZTEkQSk0IY&#10;xYopBfrjErqNLFxaahC35JfnMF1Gt718EHPAy/rBr/6iL/74v/rsN3/Tm1/7TCdvPsBqN5oZxAQi&#10;ZGdrfeV0rayaptU107SuapI2N0zVlsap2t46Q7u75mhL2zwtr3RDw+urVsBcD8d7ISu6dP68C0Nt&#10;lQeQ0xDr5zAVT8ZQwFjutAPycjqAHHjQCfiFBZPdXLzQkYeAB66ZzqqgiyzBzy3cyw4zPD8SOdvN&#10;HZjAbCrunZsPaZXNeWD5/BZTZwPc0d3uaAttBlrmmEpsVkIX+MNeOn/tH9V3tPJeYog1Wn1PHB9p&#10;mc05chiC/34ztDoGgM9aQGyOGWgZAJvWed/eI7TOpoXebwHy9m17LRNpA+JVK9drBYLudWs3ajXV&#10;ePngMJGigxpkKt1LK93Z2aWu3m41NDeiq2xQG1PpWtIAm6iyLU9OU22dZWfcWl+vpuoaptYVFvrl&#10;wdUPdKjrE5W77NT1jT+3TKENgC+wBz63/HO8nH+IY+X3dbD929pnQNxMO421ztbab2gzkaIbq76h&#10;dRVfx13/Y6xQPvp/ANyT/zb337cgqL/Dcn8EwB3/AuChkg8sbXQXAK4AwEsgflQD3voUSB9p99XK&#10;yqkV0kcztMvqpGsqNask9sGLET4U4eRRTMsd4liMw6Y75nAeeD9xl7UhjDrMVS60ri5McUPDPeSO&#10;Z3NcsBtcZXclhyEQD6HisWOdB3DnuJhdLgZzaIGdWe04cJ/2xzo1n92pB3TL+VjmzIWHO5uh1SzX&#10;FzTLaQJ7YXyvZj8jJ1cr0i8YBuHz5Og6C941ZnWes2XFPXUKQE9g+twMCaMEMUIaRoIxkZ56jum0&#10;mXyH8EYOgTNsqJMLgqw0AeWPA91CDuFpRnCRTzi3F1PhWW4vaJrrs5BNMMrjz+PlRihbUZoePv5A&#10;Nx4wMETkklZG7m9FMHa5PvLHRN2PSbYfra+3STnEhTOFYVAyq6mYzECLEYGDvxXzAiJNAZC9H1pm&#10;1lk+8Lov33+sl979lm69/p7uPv5IL335J8rB12x77Rzta7bXFhIt+zps4BzMxajQioD3mVpfM1kb&#10;MQ7c1DAF6uYkNdY8rzrM8vMQXGSg/PJzYWI/D0HIghfoPuCFe0P1xBm1PJ6AOnbH2SG2vD/QAWOM&#10;UITjRzGklF4m2t0QN5YyeF2ELU8IvmGhnvZqbSzWmpU9pgK/SAvNGugyu10+trTPgNq0zaMDKlNp&#10;R89ICz1CvTQ74wu0zQbAI/fcS3wNYNM+jw6vTOUdveseOngCcEKTBLxHj5gKjHSQXe/xY6PV+IQF&#10;xAcPnLB8z949htxx+MlaaRf34C1as5r9L2A2IO7vW6YBy1luuRuvoBKvhGK5Ao708hUr1WX2w4C6&#10;v3dALU1QLFvacejvZHcM8YPJdRd74xbWTzVlALikRCc2vav9S78BgHdZAHzJVF8DYMT851eYSfSP&#10;dKL3Ux3ppAq3fgcQf1u7m5Ef1n9Lm2u/pY3V3+Rp/A0ybz7GoPsjrEM/xAb0y5Y2usdUYe7HPU8A&#10;3E0l7mSgZaqz+R5LC00F7uQOXE4LXRp9iR3ibVrmF6m6iBwyoVlmvUwVvg+Ar6sUVpa5BxdB2TSV&#10;uJSdcYx7g9wXcEd0hURhg/uj9VR5saKZa4dYHqJENC1XHNa2sWQIL0HqV1wYiaAA5hPTXC92l/OZ&#10;9lq54k7hg+8TjKVktLVBuDu6w3CyQcg/DwGCNZK/WW7PwH7ijsddehYDprncewOCHOTmOANroki1&#10;D/SoeWiAXXSMprtM1AwGO2GBtoSQJ2kjWl2TnRTHMGa2E3tkXyar8LV9IXtEQ3pwQ2M7k+HPRNun&#10;0ejSHdCi+zLNNWSKQOxnfbkXh7JD9WbanBTrz910j77xg5/r7a9+F1VVjKwBZAi/TgR3zFAojL54&#10;S/kA4iB2xsEQJfzxq57BXnocJJSZPIA8GEIFJWDGnoI6KyWEPTfhZ6xsPCKxycGrywO5ZcaSFJw8&#10;GxXPEKupzk1Lm73U0+mvSpI8ijtdCBKwJ9HCjrWlN/pzQsnacSHpxsiga76aBnC8ZN/uANlkAf/f&#10;+fbkM+PJFUpEygJ7upgXkGQ+O0YeM56V+/RnkB9CK+Wu7zprvMrpFNoAbjsDsEV8fwrdUxrXkbx4&#10;WvMKYlG5B4+5eokJMnm21y4byqQBMsOpiyOt8eiQ6v8CePQebHa8F85eQYQ/0j6bO/AogE+dNCuj&#10;c5bWeeSOe8LSNp88ceFJ5TV3X/P5eaqvGWiZldJIdR6tvAa8O3ccYLB10FKRRwdbpo02ldgMtsy0&#10;2ryuXcNaaRngXb5KKwDvsuXDGmTItX79ZjJjN1ta7o0btqhzaZfltDS1qKGOZAS+98D+/fyjtOvM&#10;1o+1t/1jVbjtHgEw/OdL7IDPW1roUQB/piPEfx5o/672t39Pe1u/q+1Eg26p+4QUuk/IwPkmMRrw&#10;qWmlV9BGD3EPtrTR5t4LaHvMYKvofQuQTQU2LbUBsLkvmwrcASPLVGAD4Fruvo1U32Z2yG2Zr1h2&#10;x20QQGpSbj4B8FkLiEtjznIuYZ62VM7W3J2cF8jJxVRULGPYlZqBSlQM5u6xWLIGkC7v7aSoQOIx&#10;2cN6sYe1gh450Xoc+1vokax+xkOJnO2DFQ27SEMmcIa/bIcZnANgc8XnKoiK6YoKab77LFmxK3Zg&#10;kOTmM1fzAGssg7KNPKgPX7iuivZGBBQz5cAAxpV9bDTRIHncsU3KwXzX5zXDDssbokeDAK0HlTeI&#10;IaM/NENbVmF2sMH8qbrOPlMZatkqGxufZEOeYKUSzmTWlTf6wLJBffaLv+jzX/9Fd195n69Hc19k&#10;x0o6RQxkixj2/AFZPoDXV5FUtnC4xkZ15M/kN5hgtFg04qnYLiUx0IpHpBDBkMlY2joGT+TgSkLX&#10;4QjZw5kIVl9SOyIXUv2IQ42pZvJcBTutDk8t/LRjymYplftwM2mZN168RDh5hBb3Ety2DLud7emq&#10;6Qsnb3kqzpboiV3GKxELWze43C5cIewnf0murOy8YKCNnGcVRHxKvM8ChTkTRpcaTC5TgPzsZioa&#10;t5NcaKWRXDl8abtnoLOGyHH3CXDNMGuEzGFAbHa5/7rbHaVGjtIuR0FtmT4znDp35rJlSPXP+665&#10;956z3HsNkEeqrDlnAfMpS5U159BBM6w6agGtOabqms/NMR+PHgPmUbKHqcCjxwB4HQA1g63BAaiW&#10;VGZD/FjG/XjZ0Eqq75B6uvote+T1UDJNFW5tbtPSNszhG5ottMy1SBNb65fq8q5PtYf0BXMHNgC+&#10;CIAvslY6v/InOmNa6GU/1vH+H+owQdwHln7fcva2fV/bG78DgL9tAfD6mm9hwv0NMl1HqrC5B5vq&#10;2ksVHgVwr7nrWiowgyyqcj8AHqSFHigZAXAlqyPTQtfSPjcsBMAZr1B9X2OK/RpE+CcAhsxh2uZS&#10;hl2mGi9h9RTn0SMnayaani64jDjLGq+nmVTOaewc/Vg5xJKk5x47EbHAOHaaNojGmXTifhGBqmeG&#10;+2SNc3xOE2lRp3o/JetQjACSWddEmqo8TlZOkzTbvOFojSNjPACcHeyt2VRRyBVoYK1dkCvywMgg&#10;BWMDNNhdMO02wXXvXbcG/W+tZZ0y3uZLDL6gSsJbHg/hZD4/x4skBhcAa/ycfRmGxcJF9oe15YZq&#10;yggb0tihlrSQaVXJHRigxXGPjyVLqa13KXvaD/TJj36ji7de0eC6Aa3cuRRvMNhj8KBjSTyMRCkU&#10;zLAokCoWCSc5mhODcGAh9kq51ZlElyZhDkeVJuzckQjW+USdzsF03iHwOXbRs5mCQ2ekenvSAVgx&#10;UY5ElRVH65wAeGPKSXyst1dS9XwlV8/k90c+NaZ1W3d2K6+OgPH22Sof8lbrJpRvw1EKI8/J1nEC&#10;lEym7MH4f1GRXVmr+TCh9+V4zeDjmU/Ldw588nljlexvD2BZ//k5s2eOZ73njPsoe36m3BPQK0/C&#10;MWSe/zMI+s/THl+Cv0wFNh9fOs9qiAr8jwnzE2qkAepo5TUkjlGKpNn9njE7Xo4haJh9r1kZmZ2v&#10;AbC52x47ilDfAmJD4sBz6tg5C4iPHEb/C4ANkE3lHX01XzMt9IH9yAyftNzmx8yKyUykd3FPXrfG&#10;VF1Cvjkrh9dZwDrEfbirsw9wdjPUQmZo2uzeQdqdXqbU3I/bOtW9tNvSQrc1kRXc0ASXukfr1yBZ&#10;a+3TzX0/1Y6mD1SGEGEUwKYCmxb6jKnA2MqeGPhcR7oxd+8AwB0/sAB4R9N3Cdv+jjZShQ2ATRVe&#10;TRVeVfE1SxttAGxAau6+oxXY3IUNgLsNgM0AqxQAl34ZovpjC4DLYlkhWQD8QE1U3zZIHxYAZ7+s&#10;WibRpQgezKrJAt74i2hwryotYAW7YDcSJ2jbIBd4MwCa58xgyYb2jbbYTDP9CT1zwTTOyh8mFSQM&#10;ZwTqroSTzafSWIeSnBAKM4sQbHc4wNb4Rs1we05z2WtaQyJwgGzh6mPNRNpURlwoWZtYu81kYDVW&#10;cyBpWDmOR6BPCh/dz9D6DdqKTPQwYpal7JDnodO1JSlhFkOoOTwQJs57WpOtuTsDXkcIILNpLVOy&#10;glAMwVXG4zkeEYMzb9Z4qlVWYYJK8OcqL8tVdnYiRA1sc7Acfuur3+P++xH50IVMcjFYpzqnmMrL&#10;qmdh1UIMDtIRHxgRQggkjQAqcpgiMYjLqsHOFx9sD/y3FmCcHkDsqjsOmM4xk+SHaN4dWeNM23G4&#10;eI6TSzg7ZthmvskQT/IxYV8yDwATVF6BBrnZRdWrI3H3QBddOhGesiNSykI1rURH3DwbGaKHGtYj&#10;Z+0PxqoWc/oUQtBJYgwFyCE2LyiQv4Mgc2jnzfGbBYA5AdBJ49ytkCQSzm4/C7tbdsc8NH15sM12&#10;f54HMqYKfk/LMw5f6HO0vwa0BrwXzrLP5T5rJtL/2PHSShvwWrjMSAwNcM8j2Dcfj379/4LXgNgc&#10;A+CRAdUI+2pkEn3JAmBzTDU2YB0FrwG1Ae5o62zAa9pnM8gyrzt3IPSHrbV1yy5L1TVDLfPxmtVG&#10;vkbbDIDXrFpnIXn0dPVaxA9GvdTRshSudDcqpBHRw2BPL9LDXsvueDkpgX1dgLqhV3cO/BIwfhlu&#10;s5lCj1bgEQCfXUEVXvFTncBy1gD4UCdVuIOK3fYDbQfAmxsAcP23RwBcA4CrDIA/po1+MswyVZjW&#10;2YB4pIV+13IHNpXYfD7I+skAuAOz+Ir4GwD4GgZp99SYjvABAki7YW4x4GrLeeWfAAa8ZphVjhFe&#10;OaBP9htGDI/fdW6mnJ2IUIkL1BIEG/WdzRa1kRca38CFCxTPGsRI50Kg7M32fIYoFAQM5o1KJQoi&#10;BcA1YbZmwbYaT4s7281kC9ljJcM9md1rGJ5XM+eOJZFgBtXTXpOsn9dY2u5pNs9rgcc0qjAhXDhm&#10;NDdXqwrjdD/M1qfjhjnelqqOY6QhfMzxeF7jkSFOt8f2FdmgHewiP4gQbvhITV8wjkgU4mbCnfCd&#10;QqfMaiqIPasNbh9xRKsmJeC2QQXuXrlM73+MfdEH31Vrd5vykAnWdi9WNoqnOFZkaYScJxJ8Fk5F&#10;juQuGwGFMYQ7cUi2O+4is7HCfd5iUDCLihtdxO683BOVEQ+zOFw3MG8fZ/2srLjzu8Y+I4eIMYog&#10;jiZy0QzFlmIlW8N0vgbPq+EQtWyFG92GxWzhM8TIzFFjPy6a62JV0OGoJQNMn9fEa0kvVkC08hkM&#10;FLOgiaZ4IpXEtiiKO3A4FNMwDPBD5hJ0Pv8ZjPufUzA64mz+bgvhXqcwUHOEEOPC4M6DrsAVSyNj&#10;7euHsD8geY7GmBXQedrf01RGc5+9zN3FnCvsdc+dweqVajuqFf6nSGGkGo+qjiz6YYBtiBqjLbNp&#10;p0eAOzJ9Hv3YDKnMVNmAc3QabdpkA1AD3NHps3k1ayTTVm/dsoe7Lo4crJHMMe2zIXiYimzuv6YC&#10;m72wWSsZ0Fp40j39+BOvUH8XO2LAa9ha3bTNnS2tqJLa0Q0vxYuoiYydGr7eopU9BHgf+p12NpsK&#10;zB4YCqWpvhdXGwB/YQHw2ScAPtrzwycAxloWAG+jhbYAmDZ6vbkHA+I1lmHW12mjP6aN/ipODB9Y&#10;gDoKYANccwc20+hRAPfTQhuQjgD4KmZoL6opg8EV7fMIgB9RiQEwJgClCB5KoVQu4VQkXWFyeYP0&#10;wGGkcBjJr6lSdhmmbx0VtIvI96DpeZBfOw/NrGf8POiCKWpeXiubgBdQEU0l1yeG6myNKwfaYPyU&#10;DSXSAHcGwgQz7Jluj9Y2eAHKH2e40VjUznxWc2yw2mEwNdn6OU3gzTeDN+N0hmXjkBdOYtLa2ZCv&#10;XBRAEzCCm08ld44khgQutjUukLO9cX7k/mYGY3aonuYD/Cl2eBwzlX4KHvWXoGHOcZigYN7Ezky0&#10;7XlYzLEaZ/HCys4Jx8cqS3tI4jhONO0RbJ0iF8Kxhi9sokaDuGOHoRSKZlUWlOmLYR/OIwA3tpT7&#10;MJ97YfA+DysgA15bvKXmkJ0UhYC+gHzktPoAheK37JXG6gsgO0Y9N+JwEoMLZDGBbYvnkOTIaq6O&#10;FnoJ4oxKspABcNXqWBw6nlNanZXqlpFTPRyj9s34sC0LVcPqOJUA4ASiUPN4QC1iqr/QB9sd5hLx&#10;DLWiEWJEIuccOXhxIaMMRNEVzmAwgr/rKGYUgfC8g5I5OIb60xn5YavjTjCdjddTpoUeqboGtKby&#10;ju6BR+7BIzJDw2seURmN7HYNacOcS0+qs6nKo0wrA9zRu/Do3teyPoKYYarnti2QMjZs187t+yyg&#10;NeA0xwDWVNrNm3ZZXs3XDIANuM2PrVu7lXvuRssUei3tsxE5mLNi+RqGV6vgRjOoWrPBAuAuwLpi&#10;GW6VaIk7WzuwjG3hjttAeHer+js7iNRoxDMLsUNzC+n0jRrqWqp1fdsB8J+0E0M6w8S6ZhlifWGp&#10;vhdW/YycHgPiL3Ry4Cc62vMjAPwZFfgz7cbgfdtoBf4XAK81w6yqbzLM+jpV+Gvccb8KUL9sAas5&#10;/wpgSwvNHXgUwJUJN58A+L4FwK1ZryNFewLgnFcB8G0AjKDBcKJRRFWyVqrg52RGbsBdYgGm7nOg&#10;UHJ/xFO5Bb+vxsEGgJyInzDtKvK7sGyIF6iQjKVsTAHaWfaObjGzsbmhpeZ+5kTrPdd1OpRI3kSw&#10;svwinDmQLhio2NDOTZr2tFx5c3lApJiDgZsHvGRrDNZsiDXJh7zgiMeybwDG7xD15yKemE/VtUcv&#10;vADxvi2+V3OxZ53jToaRGbIx+JpuwM8deDzV6IV5T+n5eQzTALENlSc0mpRDdsQurLnK8dCqXIfL&#10;x7JFiiFcPLIhQnEtkcrCwC+lPgrudyCTb3NGBlUBWMtGoaENYRcbhbFdDK6VtvweZnqOIWt4umY4&#10;IX9cQDxMLhlG5bbyz5+qpDpnWFsL0ChP07xg+ODhDPPyGFQVMUMooX2ugAW2mG6BKJapLsgTiW5t&#10;2Jisrk0VWtwaQWs7XnO4dqRi71vWhy/YxhQVLsXfGW3zEvbZixjkZZK4kE68Syp/T/F4j8UA4mgE&#10;F7G8xtGVhHPl8Z37guKIvzE0WCOZdME5xYHBoq07Dz5nw1Pn34BMqH8A+MJZ4yaJEP+KuQ/fspAz&#10;zpvJsuEyM1E2HOdRUoappiOroZNUVrPHPWW56xqgmkny6NTZsKlMi2yIGWaCbCrmLgNcKvB2gLxp&#10;oyFnjAB2tAKbKmx+jgGvmUAbIG/cYMgbpvKOVGAD3FGRg2mlzYR5JYOr5U/a6F6YWUvbOtTa0GJp&#10;n83pon02FbijuVlLAbBRK5mP29gFN1aWaWXHTj08+leq6fsWAF9HBzwK4POA15yzxKoYAB/rBcBd&#10;TwDMHdgAeEvjd0daaDPIslThEQCvqviGpQoPlnwIcAGppRKP3IXNHdgcU5UtALZMoR9B1DAAvkYF&#10;ZoBluf++jssD3GlTgQFwDfvhEu7ApgpXQOqoSibyM+k2Kwb8sbJD8Ax2VVl9LCeHIVKv1u7dxkok&#10;AYM7hkZoTH2Nu2H4FBLlrRWy0MliKGd8o41qx4ad8TzYa7OxRvWE9WRP+sDUOdyZETi4EBPiSZxJ&#10;aICjanOjIR1EKAS2Vy0xrhGwq+xYKfn7z1U4O865dvCkeSPOB6A27HrtvBmoMQSzcZsK+wrZIkmA&#10;c1EVzQJEtogrjMBiFl5U05zGaiJv5HHzn9IkTPXsEV0Ykn9ig6fSeqO1eM0iFa0uVS4RMmndKMvq&#10;AxXfBFmFZL8UAtBiyTuOKZ6q4GzusogEgohVdQ6bBbOLzGj0v3EQOuIK+TPj5jGDvbIZ1IUWMbkv&#10;QIOcyTAp6wUlVJOsQMCYR/IsuhKUWRn4PBezylo8V54olxyIxnGOCJFdcDCEEaJVt9frJtbLy0kL&#10;GTvnWU3kz52IxrqGwLiqgQQopYj7ua6k8vddkIksMB0TQKroQk+SKCCvRMNoMxU4jjlAHHzyeP5O&#10;/CHC+DqTvURV9jAOJHzdEx55YjBRLcglk9gCxONgMsa0zYaMcf6MudtSYbkLX75401KVz502AEaQ&#10;z/eM8plH6ZIj1MiRMzKoGmFVmXWREeMbYYJ5NbtfMz0256AZSu05jFUOiqOdrIdQHo22zwbApqUe&#10;HVoZOaEBsam+BuimMq9ds9VSfQ1gDYhHVklbAPZWy8DK3IF7Cd42p91U3tal3HO7NcAAq4sBVgft&#10;c1t9EzTKWtw76kbAzKkpYynetVcPj/xVGyofs0baawHwRUzs/lGBh/9PBe4iH2npp9ptWuim7wHg&#10;kTvwBqrwBoZZpo02VfgfAC6ljQbE/cXkKVGJexA0mBb6/wFwyZe1FABbKnAcCqQ0iBsWAMOj5ns7&#10;UC610kLX0EKXsPddgqjBALg65QbnDnesrUw7PWErYdTOFDYfD2LnCJQ/DGGcscZxJZXBKWQmLRj5&#10;PQj4jZJnHtPlKVS9KdZPaSKEjHlO06h8WO6wi3Skws6aPwF+81S5EAI2YbJ58hMWBhmkKDlYmbGG&#10;UA8ZYgGeWbS5rvy8ANL+bGxov2Fj2dIGzoWNNZs35ByAPIeWfDw8aXu72eynbVkjmSo8kcCweeyT&#10;J1iUT1aOkzWTln0qZIcJgNi05LNx6PAn4zeg2Fp+FdztG1yVTMJiaifuHF1U3lofhZcvIOd4rEIL&#10;nqddnmA5jtGwtrDCDY6aRWfgrjT23sHY2qTgA51UDGUU8UBkgZdS69Ekl4xTeMkk1EnjeZ1Gmw5/&#10;nhbZGfsa/4WI+lkf+WA85wr10y3aDw21D1PvzbqKm+uLj95B/PCuXn7zAwXGRtBNPK9igsjyWMOl&#10;otstw6i9ZkUQd2Y/LRnyVHY7mc0thJctnqE08otjngA4gYdXnCMtPQ/CCP4ufXhoBqDaSjdiECsG&#10;X06z+DeGuQUtNdHfmgm1lanA5s5reNDsgy/fpjW+xX12hEU12l4bEI9SJM8AagPekXXRyJTZDKxG&#10;hlQjXzdANmujEZmgqagjFEkD8hFQH9cRy254ZO9rQGsq77+ujAyAR9tr87Fpoc0ZqdojVXignyHV&#10;iifiBqrvQD/iBqbPBsjdTKNbmtosK6Nus/tt7YS9wuSZymuYWK20zqalbmEXvARBw+aBk3pw+K/w&#10;mV9liMUe+F8qsLkDn8fQfbQCH6ECH6QC7xsFcLMBsKnA3/lHBTZVeG31tywAXkEFHmKYZcA7cj6w&#10;VF0LKM0umGps2ug+uNDthkppaaGvWSbQzcgQ/xXAlgr8BMDlCVcs1bcmdQTAWRG7FBTujlgBkPJ0&#10;DmEYZUM+kHGdzMPG1ReP5nnQEM1AxJ0gaStCuexQ+HjxhrB3namJhFbbuc/B3Bz2lPULegE9rwNJ&#10;f8HsHh1dIHPYo9VlF2kHYBdw/H2IHfHGgZFs5VDD6CJn2cPNWtOmPaeZs7DFcaBlZ1I9F3L/fHbN&#10;VogSxjzH8GouO2VP9pi0rzNRGxkNsBXt+nweFL7sP2dz37Xijr0APrUNLh1eCBiivBH1oyZbSIax&#10;Z9E0BVbNVViNo2IaAForxnkldBbZWNwWMBwqnsAeeDzWPVR+/7FK5Q6ZyCpoBhNfZ3+sbws9SVBk&#10;0k17nV0fo/QmFFHVVspudSaH2GhySTVkOu+XMlPeyYCIFAS3WPzBcBJxorsIy+PaUTBHvZsb9PjL&#10;H+vRl7/KRPxjvfj621oGzbcC98yFXE0SeEAMrVmiPUcGMSBwUf0KQu7WR3A3Bsj97lrUS0pmOVa0&#10;XB3iaKVjAXAMW4MQ/h4cpj4nl1nPW4wCwvi7t5/6LEIGlFOwz4ygIRYmWqzXDGNqZ7S73HefEDpM&#10;9T1PK33m1EVL9T3L6/EjpxHhG7BCumB6PNpCG5AaAI/ufkc+H2FWjX6PqcQjQv0DAHREbWQ+N+ug&#10;HbTTo/ff0ZbZVOJRQb+pvubHDXDXrjEsLFN9t1oq7xDC/n4YWMuGVlkEDmYKvYK78OgxAG5tpnXu&#10;6AXMvRbyRjtkjcYaLHVq4EQD3FbWSAbAxuhu29BFAPwfGi58qFLnXbqBmd1lhAwjFZiQ7ycAPjFI&#10;sJkFwD/UPnMHbvtU25q///8N4PIRAJsKPFKFP7BU4KVModtRJY1Oovtooc0Qy9JCU4EbIHC0AOD2&#10;nEcj1RrpYTurpCo40qYCj1bf2rRbgPgOZuIHECLAJII04ROKCD5uHmHYKSQrbFNpYxHtKbEgrJOm&#10;G0dKdrgz543X+IncNZEPulNhbcjMtaPqupPUN512bRbrDg94uy7wop3c51mqr3m1soW3PHcclZFU&#10;BlroUHKWvUi8dyJOZYHtDNnAALO1pUWdM55V00wLt9rabYaegyftH+xJ6l8qcZz+DL64L/KGncP9&#10;eRqT7SnTAGAgFZ2J88zpz9M6sqqazz4Yu5omzPG68Y/uZK+bSVscV8GdvAqwVZIIWGmn0NLZCswf&#10;i/nc8+x+MT5PfxpHDYwDaF2rsbwpQgXkhOtINuHh+Wh+8xuZViMxjcRb2hj6uSJwCM2A4QX7y5U2&#10;1d7X/L5noJvmAcIA0JFAch/sdhJKnVEvuSuz0VNZPDy2H92kDz/5VO99/Ik++Ob3EdH8Xqdxt/HD&#10;ZTO7wJ2iEYVTTJ7WI10sy/JUTbM/ICbAfAMpISsYnvXQESSxLmMGEMNe3GItNG+CfOZNIpaUXT3d&#10;jAMPRJ/5kxXEA9EMtmKIbQmYPx4nUPTABsAju2AEDXgqXTxn3Cn5GuccbfUJw5Yy+9sna59TJ404&#10;/58sK3PvHaE/HrO4bIy20qZlNoAdBfDoHXgUvEbfa9ZAZro8CmJTXc192Nx5Tcs8CuTRodbIj223&#10;DLJGKu8GyzrJ0CgNiM3ud5AqbCiWpgqbnbDhSXct7bUA2VTj+hoAW1ENiBsQNdSorrIWWlq59gzf&#10;1YND/6Fl+S8yhd6jm1t/BY0SAGPmft4AmEHWGRMtagDc9yMdeALgnQB46z8APHoHNqukf7bQoxV4&#10;CGaW5S4MgLupwKMANmSO0eGWmTZXYb1TZkT8VGCzQjL335F2+021skaqgEppps/VKdct7XMdriA1&#10;uFvmRh3GSYN9IwYFKZkJ8sfJIik1CR3wZlriebCizDCJKgIonZiGuvFmXRA4j6o8VbNdEB4g3J8N&#10;XzeA/KgIdrIerI9sIWnMZFBlTfU1E+i5vIlegDk0EfHCC+wsJ/A6eS5tJwmM7q7zNWs6Q6t5U+Tk&#10;gEDfjykyrZ6R+02ZNVbPjUP4726HDhu/7tIsPLJo4Y2el1fTqk+cykoLaWEwld2OKm03B8DF+hI7&#10;6qRIDPWaiFfpL45mYAe7imrkz2BoqiuWPb6spvyZGrNi8ablncp90p9gcZewSUhI5yNfxKGDVj2C&#10;/KJIPKz80eLGI2oIwF/KjQAzDwgjHlF2AJafQ+cShCLKB2qnFawpw8zyi5+LKT4eYVTm3CZM7xq9&#10;lVmPrQ3hcUcvHkUvTHeGrv4Avuf9rDQX1+bJH4vbHJIEL5/fS+TPIjoIWFTsgH1hWcXEL2BbAAVz&#10;KJApdagKW1wQJ0xXMO1yEHnDXnPGKmQBHtuG723FBoC/u0RUXcGs1QIYfgViUFBUikorEPui82eQ&#10;Bo5WX8BsPj93+orOmNUSO9uzfGy+dvbUZUsFHt3fmvZ3tGU2FXf0jKqKjCzQnNH7r6m8Bw+MkDX2&#10;cg82ogYz5DIfG/GCqcCm+po2erQamyHWqCrJvJpjQG5AvJUhmLn/mmHWyDR6tWWIZYBqWullVGNj&#10;wdPe1qWO9m6GWl3shnGvhB/dQutch2OHAW9zXSP+T6U6sPo13T/4HxrIvqtK9326seVXMLGgUbJG&#10;OgeIRwF8cuinlgo8CuAdrdyBLQD+HiT2kRbagHdklfTkDkwFXlb2NUsVHuQu3Ac7q4dJtAFwG5rg&#10;DjTClh0xwy1LC42EsJy1UL2pwE8APDLwelMtEDlGAGzuvwj+IXXULcT1Mu02vlGnYCgR+MZDtmfl&#10;BuUWFCk0mFR41msuqI4WBOPEEW6FKyXOD9i/hGH5EopBmhf+S47YzVhDk5zOZNQWPrETtjpzaF+d&#10;AKAHk9OJM9mb0tpNo2pPmg0fegGrJsdp7IHHQeRAcE9r7evrjMiANt2KBD042UGBuE/QAlpT2V1w&#10;/khijxsGhbOJ1IxQ+Ngz5mMcH4BjBrTP6bMJGWPnmwS5P894Xy2Yoaljn1ZSoLOqMkK499kRX4Lv&#10;FfLGEj53gRvsiMXMDPypxxsVE2uveexYFyBMcEEY4Acl0yGY1twLcT0gn4Ud7Ux2zPO5EgRiV5vE&#10;ei2xNEbxRJt6x9FxsJe14iFm7IMc8ZY2r+74YHlQSYNwBnGPhMiB5W5Og7dSAV8IXl55Zdlq7aHL&#10;W0ZyZE6qOoab0BknkuoQqED+DBmsr9o667Wqi1SOYEctoGrOnv6U3Gy5V/MgTDI2ulwfYkh0iIWR&#10;5s7VIYCHaDrChzA8yGK5cvhZjwe4gJ7Vkx/DRidAa0P6YteaUtxWIkaYWKbqGoCac/qEoUVeAZxm&#10;HWTM59DwHoOAwdfPAOhzTKvPPvlxc1c232P4zOZePNI+n7YA27CuDMfZgN4QNgwYzXTZPAAO/QuV&#10;0tx9DWBHxQvmY8uO+ImY4V9XTObXMJV59D68lpbatNOjADaV17TOvbCvuqFPGgAbdpbhQpsptRE+&#10;mHbaVOKG2kakhc3ch6nEldU6tv593dn7Z/Vn3VGV5/5/ATAV2FKFf265A58Y/KkOA+D9rJH2df5I&#10;O9s+A8A/0BYGWaN34BEAj7KxRqbQy5+A2AC4nyrc/QTArWY9ZFw7DL2StroVj6wKWuSRCowCiRVS&#10;hxH/PwFwMwCuBMDm7mtaaMPKqqX6NmIMXxx/Tk1trNn4O12+Ea+s/GIVF5cz0CpXJlXZBzuXYGR6&#10;kQR+RWNOHom3cRCf+2ZCjUQk4MQ90Z74DxtcLKZxP7ainRs/5zlacfKKsvw1H43wXCrEPEem1ADY&#10;io8NCK3spmvKdFIh5s9SBx7dMTHhFhBPmvy8nubO+9Qz3Hv58eJsYkuReLbVFKkAaV6gh50Wom11&#10;pWLHITc04KxhbVWCWqiQe7fddNhQLzylAgZGS/PwaE7mrmvaXKiRXrg/uqd5ywfBvj8xMb6A0hnt&#10;83QSEcYzBbZiqj2X64Idfx5HxAku3F3nwezyiETC17BQBa05ym/KUnJRjGKo7M7wi61Yg81FkeVM&#10;VxICVzoEFZYDHtpBCOpDIcBEk6scWzAPn62pGCP4ICbIUHRcMMwtVndx/sooScGrGiYc9jsBDPe6&#10;esssJgc5sMoKUwL4O8FKx+oFVEmzFOWJ7Q7zhwjXOUycEY/MhboKWKPx86po9SU3yk+LF3uouMZb&#10;pc0+yqlcoNahNEvQXCKaZhf42WFIDS0V2FRcw8I6a0QJptKadvkwVfXIWR1AVH9w33HL5ycs6iFD&#10;zDAttBHpX/pHVT7NXXlENmiGWxctA6qTgN6Ad7Rym4GVAe/+J6+jdMrDUCr3Alrzufn4wP4TFlCP&#10;TqRHyR1mmGWqtFkprV61SevWbbPci037bNpqM9RqY1hl7seG4LFqxTpLF2ColwbYbS0dTyqxaam7&#10;1NzYAnhpo6nGpzd/rJu7/6jezNuq8T6kG1t/rQuGRrlmpPqeA8CnCfg+PvQTC4BHKvAIgLcbAFOB&#10;/xXAZgK9utJwogEwu+D/LwCbKtxlXDrwympBsFBh7sD/AmDTQhsAmza6AVlhBb5YZoBlTi3tcx2e&#10;XM0595UbfkKxEeQ+1VRpCQ+oUq4IqxiqJKWly4MhU3QxpI58PJggOfjgmuhI62iFmGA6xnZTGaCY&#10;HewkCBWzeGPNYwpthyDfmqHJdO66drSwBrCTZr9ASz2RVwzxeMPNtZ2qeTbT9exzT2vu3BkaXLEC&#10;CWOQJk2EmWU/R1bWUzR1BuqfCTCbiF7xdLNRqD8tLBV4HgD1tJ2pfCbnxbhx5IcTSB7ppjzcQsqS&#10;fJQf7anpY1ntcKcupur64aziib1MAJawgXlhCgd88eXJrIqCNIcKNYFh0DOY781AUeVKVKgzVwQH&#10;gGtLpbOni/CNcVF0FhEqudjBcpLwCItBL+0X7QrLzB7aKbMAON7eSPliyDl2xU/LA2OECLS8KcSc&#10;RGVxJTBCB9rYsBAPxdNRhAdxh+bPZMUcYRxChAmskTwQjBh55cYt3XQYDprOGs5iU0Sn4Yhm2tuR&#10;/buXtTJQgIVxLXHnzuvLj4fw95sebaPq/nAVdQSodkWMKgdw8lzqo4ImVlEM2zbsbFYfbpR13TkQ&#10;V5wNlfIKVRbR/XHDaQaQANCA88jBUxiuw1HeQ8A2QD4JeI8eYlVkBlr8uKnEBsAGrOaYr53g17D8&#10;XEA42mobxZEB5j/4zbTQBqRHAbb5PvPjB/jaHiMdfHJ27jykjRsheGxlZ/yktTaV2gB3O8ysnYB4&#10;M2DebHbEtNQjQy5D7tj4hJW1gbvvMvjO+GQt7QOoWO00YnpHK90OwNvMbhhZoREzNNTWM8giu3bb&#10;d3Vj5x/Uhadzre9hXd9mAIyQAQCfBcBnAfApKvBx7sCHIXIc6PqR9j4BsKnAmxu+a1khjbbQ/wrg&#10;lWiEl0OrHG2jzSBr9A5sKnAb995O7sGdOFMaAFf+awVmBzzK2DKVuh5xQzlWO2UJ0CeTrqoOeWFd&#10;3mHV5u3V4qgrmNSFQYh4Xs9bIUrgTuUa7KH0wiyIGH68QY39DCQNFETTmP5OYu87nvvi+PlPaxoD&#10;KxucIa3cjMKI/Sci/wXc2+YBYFuqxVxnRA1U3rlIBudyHx4/g583HRbWVO7A017AdI6EBaf5qsM4&#10;wdMTr2nTStvNstx7Z5IXPNeGne/cCXzvs3ru+TGaNvlZRfgZP2RvNVFdS2g709Eop0KbTKZtzkK7&#10;XEZAWjiDrHmzJsgrw08epA1GlMCFXpIM2YJTmsDwiRULxBNjdDfeamR37IOvlj+iCE+M153wq1oA&#10;A8ox2I7BFOZ6+HCZVdk0TPKMHY8bAvtZ2P1Mhr7oyEPKkb8Df+ifMXnhpFnQ8vP/DSKgLI1I0DBC&#10;vsez1vLie2LgKSdG+UO28GUSD/gB4HTu8VP5db0AsAOTY09WZbZcC2y4DsyfN1k+TOh90PPOZaJs&#10;puphVF8nrg7OczCpn0nqIdeUJbVBeHXFq6CRVIt6ws+XokZqx9C9BSP+zmC98fg1nTx/WnWdJRjZ&#10;s0b6x/32GOADgAaUo8A0gDZfGzlmAm2M6UbuxubVVFYDwFEQG1CbrxlgmmMqrrnTmtcR/a8hgIzI&#10;CEfBa17N95iqbM4+0zobDvQupIRmIm3IHNx9zet2c4xqidfdAHobU2rzuQGwAfd6KrKpzMNUXlOF&#10;uzsH1NMN15lpdW/PkDoYZpk7sanEzY2tamQnXMdEuq2hUxd3/FBXtv1W3QtxwfA/quvbf6Pz5g68&#10;1oCXCky49+nhn1OBTQv9OeD9oXYv/ZF2tH5K+/yPm25hAAD/9ElEQVR97r//BLAFvHChTQVeTQVe&#10;aVZJBsRPptGmjbbcgZkqtwBQc8zHHZbPRyvw6B34nwA2E2tTbcu5+xbHXcDMnfwl7G3rS1aoJm8f&#10;ooab3DeDNAY64hjeaGNgM42ZRKynNdPZ+BBN4k0yhdXEDBsmyNwJp0IcmMIOcjLEehvWPfZU3GkM&#10;pF6YgMjA1wEnygA8ob0VAOsogArpFepCSzhZY1lxTJiJdc5sPJwZrMziTfvCeCrfjAnyD3Cl8s6y&#10;UC3n2E3W5JljNQ6wPjsOq9mxcI/ZZwb5s25yJgLFHoM6KnCUDxay4cj7UN74O0GscLdVToy/ivCZ&#10;ygpDw4tZXXxTPqKBXMWTjZTRWgRZIwHGE9NwQ/Ywbo3cOc36zBXKZ3hmiCXnyA0HDxf0vm5hDhgS&#10;IJtkQDeLO2Y0oeD2rMuC45hMQ4oYj4xvDl934mtGGhmUjBE8LiRRkGJC6VQiMAFIRQLpjXe0A98X&#10;xkMwIcxNmVwHopj6OzF4mwEQZzAfsOWakZwSDg3UTTbzGQ7y551PF+LmyFDPxVoBngvk5sBgEO3v&#10;HK4njvx69swR5rFj92OgVzcYp2oIK9V9TMohqKRVIvZvJse6mgxieNbvvPdV/fRnf9CJM7dZzQFg&#10;c781wDx2xCQHGj7zVQsgR8FmKqoBq/maufuae69ZM5mKar5uvvYPwFvuwyN6XwPM0f3uiLLouOX7&#10;zI+Ntt6jYDavx2m/TaUeAS/Ta6M+4tVUZQNY8/Hu3Ud08OBpy9dGwI06CRCvNm30KtNKb2KdtIaB&#10;1jpAjGfWyo18vNaiEx4cMFNpPLOW9rAfJoaFU1eDmL+6Fqplr67u+pkubv6NOtmpNgSd0M3t/6Zz&#10;BsBrDHi5/1paaABsuQP/+AmAf6gdTKH//wPYcKGftNCA1wLgJ1V4wACYva8ZXpkK3Gy4zsalEqJG&#10;M0OrCqbQS+KYLqdxBzYkDiqvmVS3w8SqwBt6CdU3H1/oLMLOSlJOENhWppocMpNibyIWz9ZUpHuT&#10;XSdrIoL1iVTW8RjJPUNY97NMj8fPgqzBG9mKlYU5Nqx3FnjgLeVtyz12nMaOQ1LH9Heq1SQt4F7q&#10;FuKMnQ6tNhV4LC3iGEA40xrzOnMXhss7DbKF0fbOnv+8ps9EQ0vraMWbdi5rjxlU3OcnPq2xvDkn&#10;sGOeiF/WZKbULi62iqLNdnfCuM7bXe72DJ5siXXhDu1gNU3zuS87MYUOxhIokLVSfEOeEhsXKauj&#10;XNnNxbCq/OBbP8v/+xnNpOW3gwASDmssKskXA8MITN79Mbh3QfJoft/Y0BoTPdIYrGmt5+IbHU21&#10;zylIkA1AmmU9yZI4YY6rF5RQ2mhfjNfjuGoU1GEfi/VQfB4GdMSYhFKJU1nPJcJEi+WEMLhzBJzz&#10;Zo9j+v6c7Kwnk4+M3JGHji9ttSvA9na1wTonhNhRdNgMEkN4SPmxepsHccWGq4st5gXWeFbbougK&#10;x7S9bgDTesK9K7pwC20NA7iop+oQ8Pdh+bSvV++zd/72936qt9/9RIF0ACMApsIeP2qEC4bffMsC&#10;zNGKaVrhUaAa8I6e/x9dfx3e6X1e+8JmezzoYZ7RgEbMzMzMzMwz0kijYWbygJkpTurE4SZpsG0Y&#10;msRhTtokbXba7naf/Z59rvec9z6f9X302Gqu/f7xvZ4fSRrLWs9Na637fW8gdlhIowVAH8gCrg9Y&#10;AVhA9yOybgK+EsmP3r4m2K+H9VzRVSBdHJHv3KF7fft5gP0SUfp53n/agfry5dsA+CpOHJfs6NEL&#10;CPhZqO1mxeJNS3J4xYFa82LVyAKxGlyaEetMQLGcHD5ib938F3v94p9sAl7xcOJL9iEBGCbWewBe&#10;iMAA+KkZIjANrJsTv3I18BWl0NTA52FieeMjdaA9EoergRcA7EdhLwJ7AFb0FWhVBwugetyd/1Hm&#10;wG+TLn/aAVyfU4qt95qY/yYFzWFgN09z53XrbbgKm2za+qv+CtB/mDt/M3UtM1jmr8vEshItkjv1&#10;OkgR6+kar6W7uSEAf2XE+PlYzVbVFls4f1SbAMzWzZAtNqyy5dSr62gsrVeTCkrlyu1L7b6VbFkA&#10;kDGMqSKjMR3PiLXc0hh2DUHqQBCwRR1e0uQtm1fb+rV0fdc+4lLlhwD8w8sBMKnzUp1VAG8NY6nN&#10;RMu9AZaWEEsqmmSpcVFWlp9tualsK0iKpSsbaRE7cReBmFI4WmtZXaXMfjk5CbaV0coj/Hs2bsc/&#10;i85uXkKgNbByJRMXzMTUEAuNhMpJBtDInuLqmnSMAfbhC55NFhJsG2GHZZOah5LCJtJwCgql204X&#10;fQv/nZF0xLdTXgTiXZVeHgtwk2geFVgFWwhretAOYwoQg4wymfo1BVppKP+98bDS4jjxpMZRezda&#10;E35kyZEIKzg5GAY2lWVbHU4hWQlskdiB7BDQ7cIXezn7pdbuom8Ab3oNgo91AYy+cKcchHrZMsoy&#10;+oOFNnasFh/uWnvzw2/a17/1Q/vhj35r3/v+z+2nmO195KOfx9q20O55hfpXoyIB+NWXJVbwiBwC&#10;m58qL47Aeizg+kfAFRj9z/rR2Bft6z2/4aXr4lTaEUMWRlOugbVwFH1VJz9N40wRV0fA1fFBrOvj&#10;jz9LBH7Czp/HbufcDXcuXhTxg3T63HVH/tBZHIkFYnWnVQ/rDEPm2D98yj74+L/aaxf+xSbxXR5O&#10;fuV/D+BjXgR+aua3dufAbxyA/RRaAPa40D+y0wD4lEZIRGCB97iuKJMEYNXBh9AIC8CqaQXgYcga&#10;o+h9x6oE5r/BC+tjCwAmAi8AWADvw15HHer8uIukctXoT2FgtR60kd7jNtHwecQNb2Nq12AbuaNX&#10;MGttHOhiS0MIgoIdloYZmsTwG6j3NpO2bSLyrFgJCyqA+naL3CSZAXM2rV9pax6DVLFmCek0oxdS&#10;5vWcpcxo1xGZ4wHalk1rLToCmmARq0Ww6QnBtmcjUWjLxuVEIZpifN8tfHbl8gdtydL7SMnvtweX&#10;3msPLb+XWe9D9uCD2MyuhgW2jUXiyx/lLLWgPQGWEBNpaYmx/DeEW1JkiOWnUAfiRFmJk2gerpUh&#10;u0nNqR83rn2YmvJRvsf9toF/V2dLHTfoOTt7/iwkkVJAuMYeJkXdS1lQjdPGRjjF6qaHa55MdE7j&#10;37yV//6tNI9SaO7toxYNjSSlB9TbGNlo51Ig46bwlF0onbjBEI2TCsJhTaVTejzmMoooaI3JZBsF&#10;yP3yEN8XwO2O2bPeCtOiLTF0h6Uixm+EbtpZkWktJRnWXZVnWYzVEmP3Oavc5cgpV+GxvX4fa1aD&#10;MDnYey8z8QestDXMOsbTbPxwNe4eb7Ck4FOA9x37/g9+Yd8CxN/4xg/ti1/4Bj7tNDanu+0edZ1f&#10;eekD1LjatACFkvPKSywhIzKriyww+3Wxf/UB6T/3o++rzI59wPrA9LvWDrg0w/Tcb3r54v7FUdvr&#10;VAuwCCGeeoVo+17kFWj1XK/74BWABdrTp6/SlUb0AJjPAODz5x93rx0lnRaITxzXipZzLgrr7EfI&#10;v5+auB9m1qHJK/ahm//dXjn3RyLwB20k+VWaWP9qr8hKRzPghRRaTaznEDM8pRR6/2+8DvTo4hRa&#10;c+Af28neH+JY+I4D7F+ew7h0uDESNjs+gIdQHOkIxEqnewupc3PoLsOFVoNL3ekJHC37iuhAMyNu&#10;yH7ZUsOpe8sxfW85bv11T9ooGw7bcz9iKZG9Fsxi6zOXL9hLZFO9E92ANwa/p0hICtucq0YCzaKd&#10;ARts5cpHHXiXPEqHeCORZzejlHWk3o/S3FrxIJRH5pb8oS9Zer89SjNqxdIH7JEH7wVwS2z75vW2&#10;N4AFZfvQD+/baUseug/gMr5ZhwnAKsgcm0hXN6ywh/F8UhR+iNT8YUAsQC9d+iDmbjR3iMLLlyIj&#10;vIdNDvfzR7wWU/p9u/m+pNSc9HikgaSdTQV0YvMR6+NquWXtEttDdlCfE21loo3SABofHbCbt29z&#10;o3+adTkVdg/R+UHq/9UBD2OrSzpckmLlGNI1tJZgEoAggWgZQdTcAMMpbO8Ga8bVMhMiyl46wjup&#10;6aV82qd5MUZ8Bdz0tsHzvodsIpFR1XpYY/fTV1iz7gFEBfhmMZ/Oh4oqjnIGkT9k+2OWQxOrgU0W&#10;PeVJ1obXVntxknWXp1sJ//4wQB+ZhJsJO5Y3slVxfZAMAskmgrmpBd6Dl3WJfeDt52xsttouP37U&#10;PvmpT9rXv/EPRN3f2de//gN75dXX7MNvq+90ntUv9DteYJOdat8XnqOTDIjfe6wZMCIGovKrLyvi&#10;erXv4q6zX8PqNQHUF+svBrg/ctL1pYWutV8H+ym10mxFX18j/CQdcEXdp59+1QFWkffuXRRKRFz/&#10;9Zs3n3k34grAAu3ly1A0AfSFCyideO3kSUQOAPcMKbUaXGpuiX4pCaKaWpMTMy6FPjP/hH2QDvTL&#10;Z/GSZpXJaOrrROB/tVdxo3xVPOjTf7RXTnhd6GfpQt91KfRCBAbASqG9JtaP7UzvjwDwD1zU/Uvw&#10;+qMkETkOYLGjuleAHSz9FOMhhPsAWE2sXmxkReSQE8dsy1cZEX0cX6RruPifsqL449ZCDdyibYUl&#10;H2GM9FE70Ph3NlEvAH8YG5Zpi4H51NJYajUsrd7L2GMr+ts1e5Ch4TRRXJ1ul0+fspaGGjjGQfCW&#10;AegSZHzMWzesXUEtiT9z8A7bxmx3J93o9ZALlgDClaTVK5fRuALsSx68HyA/YI8+9IA9RvRc/uij&#10;gBuHCbrKG1cttWW8v275I7ZxNTXyY3CqAa1AvGQZ4F/1sK1bTQecm8F6Uun1a5jbLn3I7r33Hlu2&#10;jIYUafPmDatt5VKII7wfuA2aIZ3p0ixEBzTUgmmQrVxyL40vVo+SMu+BrtnZVG43H79lQxOD9gDW&#10;NA/RwFuDekeignTmr3PzEzY7N26zh8asCRrnPqiaQZBLdm9h9rprnZtN52XHs7ScReNQSYNoZGlt&#10;Sz7bELPZvhAetwfrXGp46J4PrSaLQK+7AjvdxHD4yHSk85khy6sqJXSLxXBjqKTp14F1TltBFGtf&#10;g+lVBMOwYhcSU4BISpdw/KxCUzdYIFrsPeyx2hrB7yoUjTInlhU1Tzx3zT7/uc/ZB996yz7xyY/b&#10;F7/0t/alL7Go4DXcVwZK7e6zrIf50Fkb259p97wEaN/3OnUvUfelFzQDZizEVcDVVam1a24Rmf30&#10;2I+cjqlFCq202u9K+wQQH5w+sMXsekHz44UGmV/zujESUVeRWTXvk4BZte1dRlgCqwCso8cCsY6f&#10;SgvQN2487V4ToAVggddPqRWBT9KVVmf66GFRL2UM/14UFpjH2eZwau5JB+CXzv7ehtLZ7Ysf1QcB&#10;8CsYugvAisAC8AsA+BkA/AQptDrQ75E4FrrQRN/TPV70/d8CmCaWEzWQQh9AwKC0WCDtK2IUJOUR&#10;Na5S6G70vnLYEKiVQg/hSNlT+rxV5jVbamya1WRfohZ+kxESjh28NwK9cojF4G0YAZQlnrZ4/riL&#10;c+NJBdWIot4Me9h2RNLtxHYmrTjSLp1DuTV7wDKzEtjjE4kB3lZbsQLL2A1Q9ajdAnezYSAA3Sxc&#10;5b38MUeQXq6nsbQKUD7ywL2A9z5b+ejDDrzLHmH2uURfi91MSTjG5GwHxHliF1EoEJHDpq2I9elC&#10;KxI/KAdGRkLREDjCg3aQrq8AzKTCdK83boQYQtReTnTeAKjXciPYtJo5MxE9lEVgwXhFBwWyBpWI&#10;rAi/hvQ8nCZRIE2kNvZadfe32yObH3KL1R5FWbUJRtlaBAIPslwthvlyV08T7pHt3OAvWTyd8rWr&#10;7kWut8FqMyPwZk6xgjzM8hhdJSbjgYWP9WZIHY8CUjX+HqVz/9DqB+xBDOvvxwN7CdH3UW4UoTTF&#10;EojUUXE4fKBZ3k43Pp6bQBGZQR6d6iSYa2l0pZtyIGPQeMuPZp8RLqChKVAkWRsTjjgiLAPGVxru&#10;Jmiz9yVTxrA0LhP55Kc+9Rl78833ITB6nwPxJz7x19Y52ASpBlE/ssSWvlgwM8YceCFtFmDVxPIi&#10;LlJCXtdzAVrn9de0eUH2sR5Ly2dk+c/9mtmbB3ujJL9R5brMAFRg1Wv6rN/YWmyto7pXRA+NkhSF&#10;fcAqdRaAnyEFF2gF1lu32NrA42vXkCZyvXLl7rvgFZDPnbsJeKl/FwB87Og5Nyt2jSyaWBop6Ywh&#10;MXz87PuYAf+nvcjMt4/0eRJ/KUVgpdA+gF92AP4DAP5He4IU+pZP4hj95UIXmiYWEfj0Qvrs17zH&#10;AK0irx+NXQoNgMW6EoCVOveytdABmOgrEEtZJAA7LjRRWfTKCXyly5PPMn9MpS5k4VbGi0Tfv3Zz&#10;YPGgR6o+zXjpQ1Yad8VKshC506BKZw66k5286xExBCEj3Bq+ArtW/qCZnUqkEBAt7jCgwBVyqxpQ&#10;AtE6hAUrHrKN27CLxRd6LST73dE0qqgr11Pn7oS0se6xpfYAae9SIvDD99/rUuCtALijFRM51m2m&#10;DBdaxliN5R9os+zhRovEMWP9djjKpOUpsawU3beNmncjNSxeWqTZS0nRxdTaSANt9QrM44nC2/i3&#10;bAXscqUMgtO8Ucqp3Wx62Mu/m9p5NTecZZA8orj5VOTG2RpGYfejnlq5U/Nvbi44WzwM+KSqkoxx&#10;O9JJ2cjmlGWgrFpvgTDJIoiKpQC2viQdK6J8hA9pFstKmPU7MaWn0beBjrUaeEsgrTxCB/4B7URe&#10;g9kAIH6EGjuAdDsCymUAXl8r0O0+xM+PYAVrOPP3fEZyzTDKegqjrJto3IG3Vxbz9Gpq6RBkncE4&#10;lIRlMCvOoNYGxOGZzIoR7G8Kvdeu3D5l3/rmO5Sw+MU9+YR94QtfsFdZxtY9nokaC7opMsTIbHy0&#10;8pZSAy8AVmAVaN947W3EDB914H391bdddH4/Igd/fOQ3r/R8ccrsj5gWp9iLo/BfmtkJuAKxus5u&#10;Lgw4nyGdf/55RljU3376LBDrsUDsA1dRV6D1G1l6rhRaTaxLlzALANSXLt3hNW8u7FEvLzvw+gqm&#10;2enDeER7AL5x+gP21rX/sJeY+fawmXCS1SUfuvZvRF0fwHSgGSN5EdgDsJsBi0b5bg38MztLBD5F&#10;+uzXv37KvBjAR7Gb9SLwl110HcTzSgAWGEdQGg0D4F68sJRC9xKZBegxQDxMZK7FxL0icxq3/mPW&#10;V/phVw/3sbGhPu1VGwbAXWwvLIy8xs6cNDt/+pD19jWho0W5U8kMF6AGY+/a1Fdt5ew6Ws++ntD0&#10;LaTYqF/g3obFbLe9MKf2BLDGE1LGRqh9EjhsQsGzEUfGxzBbX8sf6V4E+XsgJuzZDoiW4aIBA2sF&#10;0XjLutVEI2xfaohgzXsQ2uNJNd5uOeOtVjTXy7WZGSt7iVZr7rkW8D5ij0ECWbeelS0AeR2RdjXR&#10;eDud8F1b2JwIdzoaGWBq3R44yGh9sbLdEwwdktp786Z1pPtESFLpSAQUqdAWl21m1QsUytW4eyzD&#10;LO9e6uB7UFptwbs6LDMAx8nVtimS0VYo4GRkswE+dwijI81067GjLcIuqBcf6wrEE6sYUT2GoF50&#10;0tWIClZrng1JYxlukY8S5R8hAj8CkeUhbhAr8QQLQNO7Vk6bYrJhQZSMOKOflaM9BZFQXom+eRHw&#10;1EOtCQP9NhaWpzIuysjBC5vfe0Q2XmVZWyyOPcB7E8lI9t1jk3P9dvHSObCBhv7pmzZ/uslqmQMX&#10;NK6w3HrkhkUPWFjavRaWgiul0mOBVVel0T6QdX3j9bc9bbDcORZFX78TrWgq4PrvLZ4T+wAXiP2R&#10;k8ZLOjeuS7RAlAWczwBONa0EVL/bLBA/++zrLnXW634d7IPYT6kFVNW8AvbitNnvRl/A7UMd6PlD&#10;GN4xRnKHx4fn8IwmfR6CgTWMLvjmKYz8ALAicDcA3k8jS02sl49jZIcThyNxnPyjPX/0n/5LCn1N&#10;UsJRjZB+Rgf6p3aGDrTq3xP4YXkjI1wpib4+gJVWaxZ8CFXSfjyxBOAB6t9umlbvAlg1MF5Y7UTT&#10;Xhw5BFyBeIB0ugsnjl4A241bZausdDB+H8LsPTfxkg1UfNy64UXnh9+wxJB0XDIabKCv0xIzQi0P&#10;quEeFno9RGOnsbvajpw6aJGJWO6wJCuJGi2GmWZlRbblZDKbFcGCCLmDSLsBMb6Wc6/fR4ocgkaX&#10;bQwBgHkLdfE+gL53O3rj9WhX8aLeth67nPXrLBJ6ZhAGcGH1Wy1rpNSyhpssa7TB8qZaLW+yCWZU&#10;iG2lYfYIZuYC8Bpmz+uItKqDl1JfL3uEDjOgiS/fDt0TI7c8AM1eprXU58uoszeuR5CxcyvkiA22&#10;nDR6HQSKLQGPEWn5OrZKbGB09gB16kMopVYwZtocBkMM/fNeRBwB7CHajsf1Bm5KazEJ2ImAIRWC&#10;RxlNskxmxUkwsbIwqJexwGqafauIvqtQYq0hWgvEjzFuWkGavBwgr9jyCJ3tB/DTvh+3TbKVMLZG&#10;7CbdBsSlNKnasAJqY6tEH0CuzwqxKLZBxuJznVYMpbU8wjloZiOPTGZdSiTmCmGAOQr55zbMBLeF&#10;kEYXbbS+8VSibqQVNq604iaM8MqXUCPfh83OMnZMLbVieNkuAqvWdTXuQtPKS6tJl3Hi8KPs4rGR&#10;PwsWYP3XBVK9rqvOYlDrc74PtJvzQpW8duUJe/pJpIrU4H6TytW8C0B+iveeeoJu9B0seW7iE32L&#10;7jSvXb/O3iRAq6irxwKxAKzaV8B1kfjMdRRLPHYjJHlnnXPyQ9EqhwfGbArb2f0QOgZ7h9EIj9qt&#10;Ux8DwP9pL0Da6E56xaYRzH/wyr/Zy9rGICsdAPwSAFYEfpoutBshTf7Kri2eAff/xE4LwIyQ/Hmv&#10;RkY6ArCriRklHcFqdq6NCAyARxgh9f8FgIdw3OhnB1IHfOgeIvEgNe4woNbrnQC4G93vQPknrQFL&#10;2f6yT7Dl7kuogCZQ7CDsh5VVFHmbBk+Rhe3ZYvVVFTY2OWIXryPbvHrVyhpL6GwyIz9/1AqZhbY0&#10;FmHy12V9rbU0chgzpcVZKClqUiwG8FHocmm6bCDtXIk75fZI1dMr0QDfB7hXWKzUTcx8A+A/74GA&#10;oeumVaS5jFKiW/BxqsMziz+wjIFionG1JfeU4GNVbRnjVZaAFU8o45RtjG8CsE/dCj3z4UfU6V5i&#10;QUmklcUrLDAX+qSWfJVvoX5ntLWK7jgRfzljp9VE8bWk+o8up1tObbqa6Lh57xqLQD65dickFkgl&#10;e/Hjym9lVt3MMjO+527AuxWv6a30AbbHyg+LTjkqpnKWhcXQQX4Yb+b7qZ+XQyt9DHaXzAZkzrcC&#10;FttS/KlWIUpQNH6M7y9QS0b5KA4mK4j2m8OYgeOF9RijoOXMc6Oph3ugc/azi7kBUkgxBJCIrB0I&#10;Llgl2pJoJQMFVtSbj/0Pe47gZCfQ3Q6msaW6OLFotaWXUY6MBuK0Sbpcswz+9iOWUHC/pZQ8yv4m&#10;7IzGcmxgrNwOHS/2amBFXl0FZAFKabM6z15DylMg+WQO/ypQCqh+NPYf6/X3XD08vrSXPnvsLI8n&#10;/boD5zNP8RrnFunws6TPisaPA9Yb10mRb8C6ArwC+hXS4YuMhS7Bj75+jYVnjIp88PpRWCOkkycE&#10;2Et8nrESJI7D8wj86TiPjSIppN6dHNNWhhknbJhBdrh/FD50/4A9fuIT9lfX/w97joZVFwA+QBPp&#10;LQD8kgBM6vwKXei/BPANZsBX/wuN0gPw4vRZ+l81rXwAH3UAfi8CD5Ma/1cAf9aBdQDBQgdsrK4C&#10;wErk1WtKr7t5XpbwDF3NJ2BjvWV9ZR+38frPWVTMuPVXfAzAf8Tyw25ZZXan5UMTDGOemc8I5TU8&#10;v19ngd2hY8cxHmfMdv64lcHzjUR1lITMrbWm2LKTYS8B3o6Gamurq2S0QvRkdckGRA5bQgEIjCFt&#10;ZwjD8yoGmmVo4DYLpFYVcLcQHbcyftpMWrtyyUNoZ6FDdkGLbN1pkY07oUGWWHpvOdG40jJGKi2l&#10;r9hyh8utcKjIrf1MqiXFzw2gI7vWovjjDaK2C2MdSVpzkKWQju8i/X3gPmrP+3CspFv9MGn7MnYW&#10;3w99czlCgccA8FJq0vXU7Q8sU5PpIYsppCPOSpelgFkstG2IHRIQ929EXrgpgr5AMEIKVEeN9QXO&#10;tP6hzbhpQqx4jCi6AgP6PXx+NxTNx7CXFdV0KV7NS0mfV2xbAsCXOWAvF8C3QSfFDHB7DADHbG5N&#10;4AMWx6LvO3cv2YHZEZhe9BMw74spYKZcx04oONVZGOzltELVRC+c18xKVex+IjO3MO7baHV9bK/o&#10;2mSFdcstMf8+FE4b7NnXT7Gk/gaB7qidP9ltzz53xt548xUrgTJ6jwT6PnD9q6Lyi6Sxr0DwWBxl&#10;/TGSL2bwge13ob102ku3/ZrZnxHrRqBaVwwqpdA3AOLd23SYiazPPk2Di6Noe+OqNhNKekg0Js0W&#10;eAVcXa9cvgsfWuwrXCoBrCL3Bz/0SQdmNayOwcQ6zlHNe+K4lzqLQqm6d5axkere8RHWj8LGmj+I&#10;8P/APDTKMbt5/K/t/df+B/tyf+cBGCB84Mq/2gvHfwtwf28vKwKfWIjAc7+z29PMgInAPoAvDGiE&#10;9BPq3x8SgTX//T6RVx1nTwOsiKymlgMwe5NUAyuFVr2r1FmRVkD2gPpZF3U78j5CjesDmFGTOtF8&#10;ro+mVfSe/ZafcI3G199YVc5TlpQ065ha6krnhT5uJWkdlpy6DoYVvF+6wucuX7WXudmeOn3Oejra&#10;Ha2vglosgbv+3t2rYEKxuLow02KCd9tITzuunb12/cwJa2Fx2BI2KMiULpiZZ2UVhuVlmdaIjC4t&#10;GXO4TJZm78FiZxMjJx3AvAOSx/oVNKSYIYfmsvO2bZfFtOyyPBwl80brLIcdxHnjtZaKf7OkjUn8&#10;URd0p1lGCzPSEtRAhSsA7xrbm/0Ya0wCLRQ/qrWBmAcw6nqUNHvZKjjHLAffAu1xIwyzzZHbcBnZ&#10;ghhhud3HrHYJ455VEDQ20YF/lPT2HgB932PUw1xlHrCdppjGS2s5kWyraCErWY/7yKpdjNrY1bSG&#10;LRaPsT1iVwi1JmOiCJhbUcgq9+BishX643rq55XU28tRHS0jAqvLvUk3t1iyArZarAy41+LYb1yO&#10;73YxaqnVeHttZeYbQnSNYtOD2+2ENVBGYTArVvZaS0+wleH1lVuznpWn1OQFj1gGkTYxZylunA9Y&#10;D2b0b78BA/HSSeuChNIAtzuPrYt5+Exvgst+z+vMd5U6K/IKwH4d7HefvfESHGa40nrtOWpTff7l&#10;FyVqEBdaM2J1sAVa0Su1qdADsMDrM7V8euYTiPrFaX5C4yAAqzRa31tgVqqsyOuTNW49/ty7KbIf&#10;aZU+ex3nW/YC/4YrPD9ylDT5lGa+7EEC2BL9+xY8c7O4dADiw4B5DoXSEaKy6uBDM0f5eU/bZfy1&#10;nrv09/bGpf9uTxz+jXUmvmIzAOH9APj5BQC/sgjAT81B4lgA8BVX/4qB9RNH4BCAT3SRQne8Y0fa&#10;vsdGdkDcKhUSdbC60e9GYA/AQ+8C+BMu0o7AxBpFDyywCrxdMLIGRPJYqIFVE/ehRqpJe5lubB9A&#10;vcOIpM9q8p93pJC+BQBnRTVbe0MyRm4JlsCWv7LCdIz9Zq2logjAQ2qAm1tPGltXl2RLGe08xkx2&#10;Hx5XYXR5a0sL7BgjpkNTo5aWHomWuBTjg0Z4vdts7UpGUtSve1T7clXtu3fbJpwzAO5G/KTX4cSx&#10;C0phskT6bCekNg3Cazq8AVJEuyJxkWUOEHknG+A3l6PljcBsnQ2J7NgNzKGjW7IObfJ6255KsywX&#10;znIHO43acAdpQlDQQPOnMc4S2agQXgbYURuVj3MTgGkVkhdtYYUx6H6DabxJy8wKGGxsE8pZCk6H&#10;dyUdaY2UJHxQFrGKGnY5nPBYHD1aWypYV4oCC8BuxSVSnfqtitLU/SHwyDUOKo7bZUUwrYrpWGfC&#10;uoqjmxxCyh5AOp0MTzyOXcTbGNetD3nIlmzl9wmwVlN2BJKyh6fia42t7gbAuA4r2HUAPA0zuhqE&#10;Fg3orAf7Y6yxN9AyS3H8KHiUCcEDlAKIIiCMyFcslzWqRaitqtlc2JzGnufsUEtlR9WG3dAvmSi4&#10;JpbSZ817FQUFWL3mz4Sffxb+Mu8JvEp3/br15Rc8+qXA54+i/Br6dQwCFrO3NEZy4yWONyqCpEHK&#10;7Ga6gPg2QFUk1uMnFyiT6jL7RzWujoArgsZ5dZtF3gC04jr7LCzVwKJRHpqTT9b5d9lXYmGpmXX8&#10;OOJ/BA9SMD3Ff+tnvvAt1/l+9uJX7bWL/2Z35n9lHQkv20FqyzcRNjx/7DcLERgSx6IIfGf6t3ad&#10;FFoiBg/AP3UdaNW/xzt/YEfbv++AO98iP2jqYMDshAwLx2ti/f27AFYTSxHYB7AisQCs00+XepBZ&#10;sYCsaK3Xugs+SUfzTeq0TEtMY8ti/dcd8HuLP04KfZP/4UN2bLLV+hrz3T7ZYkTzmdS02bGsFE1k&#10;ETUuETMYr0+wG6gcLWwk3NwiVm0GAbiVDz9gSVAZEyJYfLaPiBGMyod9S2E8Dt6FGgfQbloN2wrS&#10;xTrqUUXb1csecanzKiLkFuaySWWBVnsyzxpPVlvecJZF1gRaeC3C+M6dljWQYblDxZbTlwf4WB1S&#10;TCqezUqTiq3Uh+EWwc6miHLE8x3xltfH2pKeZCsczLT8wSxL70ixqIooUuxQRPyx1jCfY7UHMy2a&#10;LvtOfKt3s8AttYk9vDhKVoxyhlkj2rSJnUh0tPMYkQHITdBIl+O3tRHlUBhAbG2utH24jmxC/LEj&#10;EnIHM+ddGAFEUV7kIkPMjca+lVOgXck0uHKhY6bHYHIPgHfhDSZudCxSxXDtT2Jn8ioA+ig0yb2Y&#10;50mkkFmF53T9bjrqGLLjqRWbv8WKSJ1z8zAWyNuLvVCo1ePtlVNOip+1zFLzmHnjCBJA1N9MJ3wz&#10;N51tLEUrhJ/dnRPKStm9Vp3AdgfGUyMHx+0egVLA8yPsYkqlQCtQ+6m1AOsfv371o7dPANFnffD6&#10;M17HwqKedvNh6YPhOKvLrDRZkVf1sADsOtO8JqqkT+LwR0UCr0ZEAunRI/LA0prR6/hqiTIJkAGu&#10;z8C6QL18hc+ePyvhv5aB4yctiiXMrA+89Un7/k9/a2+9/Rmi9nUi8hl7/vJ37JXz/2a32f/bHv+S&#10;zeJu4QH4t/YiTayXIXK8tEDkeHJWEfi3phr4XQAP0oFmBnwSEse7AG6j1l0M4IUUWlFYAJ5iI4Mi&#10;ay/zX6XGAugotEkdAVjR1wew3hOQHYDFk4Zx1Vf8aWvMfdV6yj6KsulrCwD+hBVFPG6pgYN2aKTV&#10;Do+02BjeU+3l2dAQWS0KgNPYTNheUwpbKNbaEclPd+baJP5K+5tTbYKmSi1d6RxS03SWSBdlpyMI&#10;KLX9Q312DOuYqT7WtLTWWEtVoaWxg3gdlMpVAFesqccA8apHHrKMqlArHqd5NBpjdSeqrWq+wgrH&#10;C2xv5k6Ahy0MqWJ0BWtKmtlu0AoNM3ulJTfssuziXWyHwOa1Jd7y+9hd1I0AoDvVMtohm+BMsSWV&#10;FDX+QQsgtd7KKph4dh21Hs+32llE/b2RRO1dFongPq9vL2brQXhEk5o687l9VsbjTdTyu+XSISdM&#10;mFTr4UZv3LAUANdYLEypXaE04kix93JiYEvloMQqIPLmMRfWKUTZlM01hrQ6kk2MQXxuI/X1Q4yr&#10;7iM93yRjexw/1wc+iCaZOTFssE3U1Hvp3he07WOfEs0sTPCqJtE9j7AVcTANax72NmGYF431bRCp&#10;fQCOITv5vlJN7YIJtg0yyQZq8CgMBGowHGinIdaC60gzVj/j1an2Cr519yji+iwsP+r6oBSoFRWf&#10;e4bI6TrGHktLwFPT6QWev4COWI8FfB33eMGxwxfz+wIGn8Ah6qQ0wE6JJIECEVg/5+4C62rxuMhT&#10;H0mh5EXkm6TYvt2s7HV0BGSlzuchbwjgFwCrGl2nAKyaWqdP4JvFOXnsoj3JzeEmJgVn6FTPz51h&#10;+dkJUuh/WADwr6015nkH4Pdd/LM9e+Q3DsCuiQWAnz/6e3tSJA5Z6QBgmdkpAp8DwKcR85/s9gB8&#10;pOP7CBY078UDayECH5ErxwKIVQMLwIqsPUUCsFJoMaqUQiMv5KqorDpYkVng9QD8KYCt1z/qvma8&#10;GgplDYomSRL5GqXYxVGPW/JuLIMg+I+0VdlIC75NrdVWk5viAJwYjL/TljWwhdite/qwtUIXbEbA&#10;PoKJ3Vxrjj11vM8usPzrIBvsD3VV2qmD++3CcXYw080e72mzg6M9rE1pR4NcBYOJdSUhe7yovHKF&#10;heJeWTIab4Vj2MsciLfquUwrGEdlxGqRzLZo27gVYNRjwt5OWtjHv6VuG5auCdirZjMiIY1sRAHU&#10;iaqoLZltCjEWzFqRKECZ0ATxopDudzbrUHJYygaJIbhwk7UdL7Cmw7mW2RVCPU1k5Pum0TjL6w60&#10;UlwjK9nXm9kQhKSQsRGNqJg0DPYYK21BD717N55bMMQaadjF4dO1Do71Npwgw0nBk1AbZZMq52DK&#10;l4ejhgQLhcgVsxAhxOBYGUh03kFfQMvc1rLLaMWGe9FaQ+LAj2uXUnRECmvoRsdnbLZMxkMlDSFk&#10;EiilGoi03dGsI0XfO8gSNn4n6Y34f2HAtydKwIVsw41E1j+bkXzKszuApXHl6Jk7ib6t6TQcMdvT&#10;aaF/Md3frDESneSFLvTiaLqYQimQPgUzSvWtX9MquspCR/5XLrKSFmtht68FFmhl6i5XyttsZtB2&#10;Bp+4IeD660NvupHSk+4GoRuDGFY6Aq4isUgcPg9ar9/U+OiavLFQH8FvVr0rQCuVvnQeh46zNxxw&#10;z6JGUkTWOYPc8BQd6jOniMhcD8+dpi4+7R6r6fXClXegUf7ZReDGiKdtrvJT9saF/2bPLABYJI4X&#10;0QI/xxxYAH4cALsRklJowHuOGtgbIf2IZtUP7HA7URbwCsCHWr5DI0t1MDNgzYEXIvCkA7DS4k95&#10;817XwHoPwAKoAKz3/eN1rPW6TOzE3IKhBYDF6BKIe6mPi6NvsV92AhkbaqXaUhvHEXGsHZudygLr&#10;IHKWYAOTACFCpyInlUizB251lBt5tDKvPNpJDYzZ28mObDvVnsEmiDQbbau3+akxa+f7TfW12txY&#10;L6lfuTUC8JKmAnb3sO8WMkUCK0wyexHfc/KHN1sOW+qLx9YQkdm/NLnNynuyrfdQM6kz5uzNbKQf&#10;S7GBC83WdrSEhWEJ+C2zgY9u7T62GqyGDbWLtDG6HJKJ/JmLN3E2YAmEa2UdaqgKdujS6a49kGZZ&#10;HUF0s1kG3uKBt5CbQ3433s2sTd2DnjkonhWqBSGWlIMlDi6buzG+D0fLK/VUZ2uDpSJfFI1UAowd&#10;2P7sg8iSFLqNsgMPLAQKOdS5+eiAk7HmCcHKdV/cRuebtRuHD61/Wc+8OShkAwvUEVewrXHLPpa2&#10;RbOyJZvaP4tspjrQuk42WmE/UsMG1FCtcZjJZ/AY363avXThd1pGA3a22vkL/TIALvsWvu8mqKxB&#10;ROFSTApaVDPjJNrICtbmVA67lloYlS0A2KNPCsj+1Xss0zpvFKQu8vvYn+Rxn2l6LQj9NT7y6ZPO&#10;sG5h36/ALABfv3YLr+ZTjoN8k20M8rrynDq0oYFmlovwMK8AqwCrmtRPn31yh0+fVB2sEdNVrHa0&#10;qVDp86lTFxd0v5chapxhRHTUAdanWSoiC6izM9oVLJeOw+5zSqn1/MDkYXsZO50XTv83uzX7S6tl&#10;K8Oh6s/Y6+f/ZM8c/jWd6H90dbAALCqlUmgfwJcA8AVIHOcQMpxZiMDH3gXwP2AfKwM7orAATFT2&#10;AExtDJ1yiiaWACwg6mikpOg7LlG/q2f/2qmLdBWABV5d3wUwkXukUhpiAZiNDQBYKXZp7G2L3XrA&#10;+ppGrL4s3/qb66yzpsQ6qousk1NfyDaDNJZ4hcCaYhSUG0PHFJVMK42gav5IB4uj2EUcYweq4mjM&#10;FXFjYrdPWpB1VRZaf0etFVSls/EeA7ky7Fnbspj5Zlo8+3aT6SpH0FCKwGAupi7CkjuWYJz3iJWN&#10;rreKyU1WOrHGathqn8AeopDC1ZbWBMl/JMt6zzVZI2L16CJscbQDKHE9UQgNMuMZ7UwSMWItkWgb&#10;VjgxhSHWOJljRV00v6oAdOEyS2bWnFSHQUAzAG4IsBhGMfuyWMrNBr+w7B0WCQ95L4qhZOrm1Pxg&#10;fKxZXha5w3YjitiFG0hdFSMtTPhCGKFtp4u+EiXWhpV4WCGHjAvGCACjgzQ68Nk4XSaz3jOcmXIo&#10;xJDIrO0Wz/LzJDIHsakcqypuMynvcjrVzIYZJwXGMRePWsp/22ZrP1pvLXPNpM5FWAKlEoWZ/9Zh&#10;j4tJfFoTNy5IKxmN2/nvFGkEFhz/zYGk0qlINTPw8G6EUVcH/bUZg762rF2wx3DFxLAfPfB7KbQf&#10;dQViReNnqFU1ZnoNQofM22URe+nidRdNfYfJv6x3xbTyJYOeTFBbCD1HDn2Nlz5r7QosK+iRqn8V&#10;fVVT++mygOvXvi51VuRdaGK514nCir6a9QqQ84dOOjArGms8pW62z8xSDXzsyFnM7pAPTh1C0D9P&#10;F/oULpXnbZrnB6cO2ytXf8EM+J8dgCt2X7fDdZ9dBODfAWBFYPywSKGfAMA3icAaIV3AiVLp81k/&#10;ApNCH+18x0VgAXe2GRN3RWCeewB+x0XgwzC0BOCBRQBWOu0DeAxhv8AqACsSC8R+Cv1eBKZr7QAs&#10;pw75RROBoV6Wxd22sPUT7N5pt7I8BO1FEP0ba6wDENfkp1ndAoDTaWoJxLGsIU3hD7Uilb28RKpm&#10;KH9d7OgdQH54FGBehtM8XpGCWifMYjGU28YWwKCqGIuXQL4th9EQe5HYxZvRV2apncWsKCmwpGYO&#10;ZI6M7gctr38Va0TWW/nkBise2g7I6OQ277O8jlgr7c+yMkAs8O5JIPqhlgrlDzSMs5pNh4/Ba16F&#10;Ud3SzcxX0TEn4BJZ1InNTQUZBPuKkqvYxkB0Tm+AukkKHVW4ha4zogC8ofdQV2r3cRT2suF0p2NZ&#10;eB4HBzw2aa9Fs98pBVO9KMgosZH7rLWxwnZtw1wukDqdbvuuLWs5dJmJyPswqo9nVJWVGWhp2btx&#10;9sDwrprUmlS9oHevlQyHWNk4e5mG6B10YFJXxveIIxVmJCXm2i7UYPE06OoOFJNxlHETw12kF+tZ&#10;RmgJtbEYDIbzdbh91IZYcN5qi+UGtDdZssalbiFaCc2zeKJyNcy5RvTJjUTfOppY1fk7rLANU7uX&#10;qVv9yLt4lCSjO3/uKxBeZKXnBGZwMoc7xGhGputyj1Qt67tuLBbx+95Zvn2OtwcYVZHASc0rkPkN&#10;rMXP70i4cJe6l6aWSB3qOot1pTGSoq9qYKXQ/uqVUwBRNbCOfKMvX8RiR6kx9a4YWedoYEkHrKP5&#10;sMA7A+inp+ZQ5Byxiyev2kuXfukA/PjMz610J5EcAL969p/tabrSzzMbfomtDGJhiUp5Fz8szYCv&#10;/O8ATBPLj8AegP0IzDxYWwqJzorCEjR4ERgl0kKKPAhlUgCeYMG3AKyxkgAswPaQYi8GcGf+x2hi&#10;UTMD4PGFCDyqGhgAlwLg4HXjlp3QYrkZqVZeUGDNMLK6G6pYz1lo7aTR1XmkndTDubhEFLCoKwUD&#10;utyYvZYdgc1rfCDulkFWi8fUKGn1pX6EE2z7245B+p5ShAi1bLxvyYKIgT/VYJUDb9FEk6Wx8b5g&#10;tNly++ssf4DnzeUWXw91sH2J5fatAMSwinppYpWQPtcFWhF/tOWsewmjTgxOYeZbvA+lTail4/Kx&#10;F3/nR5k/qxG0Ev71Sho5D9Isuh/u8zoojUEIASLp6saV4IpBmhqSxZqXwh2WULzXUvg3ZlSGYgFL&#10;w64qCG+raBZjK/JyY2AxeRypfnJyGKtg+ExqjGOcddAjCNvHRsIgVrAwYtu7gzUyG5kXo756GOLI&#10;Vkz5YuhUh8XgFw0NMyhuNbuHd+IQQoeazRDqeldOxrIhEdoqI6FsCCihqZjjFey04u4oK+yOZHUp&#10;jauBHGuYqeNzNAFpHCZBpUznWjSQTUMvzvblkp7n4hldhmNl0W6rJeJWsTc5Dg/pYjrh9ThsNuDL&#10;JQDXkgkkFbKZ4RVxoBf0wAKyT6pQCuzXrKpj79wWeLyVKDJVV6R9WhxmrgLnXxrVCcyLLWXd9wKY&#10;Au1NAZEjEAu8mv36z+/wXJ9RJL18EWHCVbyvOFchcVyH5HHtKmQOt4qUQ+17CmBeBLxnECsoKnug&#10;vU4djEcWZA5FaYFXoyR1rw8zYpohCh/E8O78iTM2M3zInj/7S0gcf7Cb0z+38l1Xbb7mb+zVM//i&#10;APyCALyQQj93xAcwCiRmwBdIoV0E9mmU8KAFUqXMPoAFYjW0FIEdgInQ89Ar9yMn9ADspcjqSI9S&#10;y47L7J00Wu+pBu6gadUFMH2gC9CLATxZB6eaFNprYn3CyuPvWvDacUuPbrbC3CwryM61qqIi621u&#10;tKG2RgBcZJXMgkvS47Ewjbci/ojVoa4tSLaCNAAUQu3HFod0KI7pNGziUzfbynCE5ylY4LDJIK27&#10;wPJGagBwrZVPdwBeQDtcB3ibsL5ptaoDvTSy2ll63W0FPY2W0pBkMZXrLLlxKfuK1rL6dJu1TmZb&#10;x/4CIlmk5bItMAeQpWMcl4EDZDaezyHUfK3dddSsUcxrIStA0JAtzyOomZbAcd6EsfmeNJZcM4KK&#10;KtrGvl86zMkwuJI3s4GChhckDzlsRMMy2xO0GascRV1M57lBRSC4yMjEaTIBllcK+4O5kdU1FFpy&#10;UrgtR10lTvdOjAY2wSqT4cDKpfCpSaeT6HKn5+6zYLrDu1AzBdGJTi7ZYVnt27H7gVc+GmnlE4l0&#10;mNkF3BXF7mB+rzodkdywEJS0Yybfy1iM7npmB/VvYzKRF/45i8nz6Q2k0MALIxNJrKVmZ3l3Utk2&#10;moQB7PUatBMEnpbqCitFlFGFnLCe+rcQ+51tsYgZniF9FbBUi2qeq5RWz5U+q7ZVzevVuF7TSumx&#10;ZxP7EiMlz7hd4NRrPojfs8fxXnef13yXn6HjRddniN7PE1VZI7qQ9vrsLAFaFEqB++5tuNCKuoD4&#10;MhRJRVp5Q1+6cN32j88AxkPUvIq2V52ZndRHArLGTIfn2dYAaPW6rrMHReoQkeMUpI6jNtgzbDNj&#10;R+2Vy9jkEF0fJ4UWgFUDv3IKAB/6NY0r2Fh0oF+UmF8RGDH/dSLwpUUAdh1oNjKcAMDvpdDfZtOC&#10;Uuj3AKz3jtKlnofYsb9eAPbGSALnYBkArvqSkw1O4AEtAGtkJMCq8+zVwZ92KbWeD5QicmBn0gGc&#10;PSYA/ZB0xPCkyxKfcABOiWhEnJBuWSkZROEiG+3usp7GOmsuF4BTrQAmVVlWkquHC5NZX5ISaZWN&#10;AL4lw7IwgMspiSDC7bPAfLquHNVtuf00m4i8xWMNVjBS704hJx8A5wPo4tF6q55uJ62s5Y+yjA2B&#10;eUSjXOiCWVbenW65DXxP1nkWtsBCqidakUJWYC5f1pqFIooxTRWMsK5U3DHXWSvNtxvXrlhzW7Vl&#10;YZSeijRyVww85kQUS+wp2sGC67BC1p6UBlhgFuZx+duRCyJPxFhuJ9zszeuwvrn/frsfqWN0JG4Z&#10;GTGYye2FR72MTYpbYahRf8IUy63FXbKDuSxpeDwz2hTYUjGMj3ageIrG8KCunptTfqaVVyVZGDeF&#10;5SuREaJD3r4dRRWyykR+bmob1jpE4RK8rDLbI7hp0UTrirM8QJtStQtSCS4oKKrKR7NotvHf0pJA&#10;hsJn2zL4PZFONyTSbQ9nJ/Fey2rDqJ7dzkE59Anq91hNR5PNHr9uPXD200ibCyp3w4cOxymTjKOE&#10;9aJ/Oet189zn3+86yu/5Pb+3UsXX9PozXoHXT6Fdjcu6FI/z7IkRVOeq/nVjIiKrD2K/ztV8VyDW&#10;64rCirQ6J0iBr0KZvEwKrXT5/EKKfHjuBOtBR92ZgON87Ah7gWFXHTxw2I5hXnecevckabUIG8cA&#10;rQArAMvYTo8Faj2f5/vMz7K14dhNTN0BMAB9/OAvrGz3NZsFwC+d+md7ih1Izx5hFqwGFjXwM0f+&#10;0e4A4GuTv3QAPs8I6axGSGwlPMlK0eOiUS5EYEXeg02sEl0UgT0Aw9IinZYjx1C516xyEZjHY9jm&#10;uJSYunYIpw4BVYD11Eqfcmm1F4HRD5cAYNXAAH4MZ4/Rui8iGn8LAN+10PWTmKw1WlEud/esPMvP&#10;zLGK/ELmt1XWUcteovJCayzJs4rspIVoTFeUKCxr1xJ2D+XQfXZ83fYUvJfxYm6is9yZbgX9xaTE&#10;kPBJm7O6eczYKZ6l2skN1HKVEEJIY8NYXRqRAweadSUpuEQ2tZXa0FSXPfHSXWvoLcBbmXq1FArh&#10;cL5V0ATTPuJQUsNilm8XNLK4rCOZ5eRYtbJydGSy18JDIaBgK9vQmelq2p1p7HfSutSc9fzMvQge&#10;aCzxc6OK2JOEhY7WtMREBdmenVuYTeMUAgWzIB/yCDet1NQ4ewi3kIdwE0nMJtVugtLYxP4outjp&#10;jTSrGrZSn2+z4p4g2GTbmXFr3Qvm7kG7LB4D9/iEKNuATlkGCBuQPy4npd8dtIVMI90qxkohoiQR&#10;ZZmBd4QCWOrxTMZAcWy2KMTGJxuyTG8is+BUUuY0xmcY+HWpE53E75jGYCnkGUZnmW0JFlvB/uLM&#10;xwAya3AyifawudIBtbraMWmk0vzui5pjLKNm93tzYHWCFXl1dfNgnCp9XyuB1h0RMBaM2rXXSMBU&#10;Cu07SzqgUudqRCT/K7+W9UHrp9B3RJtcaEyJxywCh6Ksoq6OIvQFKYtQEynaKuoq9Z0axYQO4E4B&#10;3NNSGcGsmqceF5DFbz4Ev/kg/Ga9duwwjSosZY9zBFydg0TdOUArq9nDROFr3CCevAnJ5BLjIaLr&#10;jRkAvOuazTAHfhH65BMHf2XPsolBDSynBV4A8FUAfJEZsAdgRkgLAD4BlfK/AliLzLwIrEaWD+DD&#10;ROC/BPBwBR1omlEegP/OjYg0LlIaLdC+G4EL/xrjd2piAOxH7DH8pIdrPo/y5XVGDjctbOOkRQW0&#10;At5swJtr+Rnc+eOTLBczgPqSImurLne0yrbKImutKGD1R4rVFaQyE06z1iK29+WyhYBObSILtXKz&#10;giwZ/m4yETOlOYxDbdkaAvtpu4UV0HBJ4480AV4xf6B7E5bhy8yuH/4YAxE9bMeNIrsombkp9rSw&#10;mKJpIuUxb+5GldRONC8n4hfVZlgVN4V6Ot6lGAIksVM3iXFSBkqitOZYvJaXWTrAy2CbYUAC1MRi&#10;GldldIRrQy2bujGWLnA8N4/U+jB349jD+Cc2JsT27YJdhcfWxjUrLYKbQAGOl3l5WUgWlzgDgqDo&#10;rcyKccDsYD1pdwTpLE2odmpm1D7ZrDDN78Csjll4cWWpi+hboI6uwqxP3mBbsRsKocEUwbKy0gFS&#10;22HMC7rL+ffGuNl2JGtNA9PVwHrI4gBvBmysXXGIJ7I3WlF/ovtdZrZyU6QTHUVZksAOpUxq4ewO&#10;GGc9maTQjM4oDeL4HSdWb6NhttcSmHvvxlVFBvZbMSKIYySWTBR2VEodn2HlM6oE5GcBoe8c6fyv&#10;mMkKhEqHnxZjiquaUkqn3XP5WJGS36a21ef0WFcd1dYO0AvCfDWm1FF2RnULdbFSZx/s2oPkWeGc&#10;xjZ1BgCzLoU0+dxZkTKgSQLC0wBY61P0WE2pMTYxCMyzmLkfPnjEZg8c4vAY/a++z5H50w7AR4nS&#10;ivAC8ZmjdwHwH+wJ6tubM79yEXgKTvELyAefnP2VPYeRu8DrA/guc2BFYAH4HAA+A4BP+Sk0c+C/&#10;BLCXRnud6P8K4K95ERijur4SJIMAWBFYNa2iqgCsWleNLEVij9CBoKEQMgcA7gPAA2WIHLS5ofkr&#10;APhzjIOexp/pIhvtpixmV5eV5ORbYVaOpccRRWNI6VLTATK1b3YmTa1qZsX5bI7PscHmKuusYuRU&#10;X2id5WxJwAWyXPYyGL6V0PQpIZ1OIWrGZm607okKu/vGLRs80mrheettRyx/mOns+ClGR5xM1zeN&#10;mjOZlLIUBhVOksFYtYZi+5pRkmDbIChMHxmxx29fAlBwsdnXVEeEbhuqscb+UkBcwK4iTNdTpUjC&#10;eL0ecDJ2Wof++DEMAIKo+2JZLZpYw02EBdq5bUmWgpIpsQo/KgCdAJjD0hD9Q+dcy2qXLaTRiTER&#10;Fh/NWAv72sqqMkvPSsdAD641fORSjNNzaDIVYE9T2BfDDJnF393hltfJzaFlr1UOx0DCKLA9O4jm&#10;yx+yvXSpm+CFlzP/zuKmU8N2hPzeMlLjOiJphIUUrLI9ADcgCY9oWGOJJZuspC2M3UswsapiGT9t&#10;prEmemc4M+8Qoj61OLPq+MpIbhxp3EQy6UrD6c7iJsTXZLVGcJNkvFS/l/HaGixxH7UdzLAjuBlG&#10;krUEM85yKbTPaRbIFo91NNpxta6zwxFA3wOjR38kJaZG9XnMdx4nIgNGB1oRMRbsYH1Chv/cF+n7&#10;c14/UiuFVh2so0aVfKyOkvJqdiwDd0VkdZK1nfC86lwaU4qmctsQqCVWUId8GungNJrfKbrmo/0j&#10;dgDzOkXlkzSzTi00s44eJq0m9T59WAD+Z3sSAF8/8HMrCbhi4+iBn4f7/MRBmlvzv7Xnibx+Cn2b&#10;FPrqxC8AMNH3XQCr/kVKCIAF0kNE2Bm3wOybrg4WqcObBXsgFqljuvHrDsACpKKpF4H/7l0AK7oq&#10;dW7DndI1rcTEKvsb6+LzHXCh+6iZBwF5ffpb1o1++EDrV2ENXbHMiOMWsXmSvbLdVgaAy7KzLDsx&#10;keiLBSxAjg2LANBxzBGLrLGswFrK862voZw5b74NocwZbiy23upcq8uJszIA2IKjYmVepOWhnklD&#10;JtfUXWnPvP+Dduv555AA7rAQfJ2i87ZbAUuz88vZhIANTxmjka7OfGuHxlnIDWEfII4iWsVlAbLM&#10;cKupK0UFVI2xXoX1DTRbSjb1eAP+yV35VkWtXQgYAtNWQr/EdI6ZcXz2Thwi90Hy2OnSy0wiXWp9&#10;tKXR+EmqCmeMxPaIsgCL42RUUfM3DCOljHXulkF7dmIin2BVRNLyilK8s3osOQ0pX3kQ7KhQTpTl&#10;98da8XASqS2bEPrjSIkjAVOIZTOmiSdFD4TvHI49ztknLtq3f/RT+9Bff4L1J1PMb4usEJlkRmsy&#10;EZOthumIFiKxBwrGb4udvwUtu62ojfEWfleBmN+FQEwJikWn3BRtJd3sZqITn8rMPJbtkDEsmMtu&#10;S6cOxlSwmN9TTRSRmsVvrDaNJ+PYEcH2Reiam5gR72TFTTpOHwFsNrzH7zrr6max1KK+kN6Ltt5G&#10;Qec8SQQW2H0etB9h/caUa04tWN0oRfY9nAVUPfd5ziJriGHlK5L8n+k30Lyu9JOuGaWVKSJdnKar&#10;rM7z5YtaDI6oAbcNfzSk+a8fraU6ktvGnHyvWOg9wQoV6X73SxOMHnhK8+BJzN2Z/0paeGLutr0C&#10;71kR+OrkT61w+0UbzUPcQePqLjWxA/DRRQBmjKQU+sIiAKuBdbL3xx6AqYEF4IM0r6abtAf4my4C&#10;+9HXb3IJwAJtbxE0yYUIrNp3ovYrXgSmQaXUWV7PXQsA7oVu2QWBo6OQFLr8c2iBv2yjgD47+pK1&#10;VbxBh/JJ2ENHLWzTqEVtHrKJlnYrRLyQFIYjRFAwS8WoVwFxUkysxYdT72amYQxfYb31ZdZamm0D&#10;9cUsw863Vvy0GnGpqM9jtQm7iwoxS89hDWkaNV5cdaxV91XayGy/xUJkyCAC5pDqZuTjdwwBPyZ0&#10;nRXnBWLQjstHfrKND3VYC5TOBuxec3B/7IDVNdTfbXWk8aWF2VbOHuMExjrJeDWnZUdZCs6TWXhc&#10;JSGy2IcOOIq5bhTdZcki05mVRpUqfSZKkn4WkW4mVxFhi6Bl4nxR0kyDrWYMw/kxS89up8vMzaCQ&#10;Oh1xRl1NBQAmbefn5rAzuYTaPq8bzvQANSvMMZ3y0VTE9gkAEnB30shr02w32IrpHmc250D1zLGp&#10;E3P20b/+pL3/ox8i9c0lDS5E2wv1k5HVrqRVtgyT9kAyiOSKTYzK9lgRKqxM9grvCiWCIi3ciSVR&#10;FB5kxe2k0qT+SZwUloxH0BuIQ5Shrn0CqXsKXeqIEkoBus6BZD5BsK4C9qxkbQ2mBBgKbNu9wqJw&#10;/rjHT539FNdPY130dSQLCe9Jhe94IyC9pu7wu7NawKaOsma0Sosl91Nd6ztECrQv4Tvts6yc+gch&#10;w5ML3W7vJuF9T7/RpcdSGwnAqoW90RAKJCSEEvZfgPOsx5r3Snl0WlLCYyw2k30OqbZq4TEWms0Q&#10;eWe0G5jZ9UjviM3QtZ4YnrSBnlFATk1Mqn3h2PP20oU/2V1q3csTP7HczadtMAv5JHXvnQUAP0cE&#10;fp7nT/OZ2wLwhACMBxYR+DQ7gZVCn0KN5AGYMREOHDOQOA40AmA1stjEML8wB9Y4aZ50WuD2UmgB&#10;2GtIjdd8mQiM3SwAHgXAmuu2smKlAwWSInAvp5MaWGeAtaOjdKsnaYZ1FLORIW6CzQaXLSfuBBEY&#10;AG8aZjF2tgXjmhG4CZ/jnQFQAaErUgsnxbI0jJNJOl2dn2VjHXXQLAustSzHOirzrIH0tgnT9nq8&#10;mJsBcilrPzOo0TJa0qnjgmzq0Li97wPvs/1HxqyhK5qGYiTpfQDeXCzHZoxTxIbBclaC5sSw84jt&#10;BAcwmL9y9qy11FRaS2210ySXFKBWqq1yzaFsgF3MDaQQTXJaGh3a9ATLysHeJ3w7wA5h1y7/dogY&#10;aaUhFst8NBnBRB4NtmxuKNm1SRYPPTSVTKOovNoiY7LpFqfRJcbKNSEeN8p2dkUfxlA9xmKjIy0j&#10;L53au9xSMJpLrQ6GjCEARzOrxju7NdCqMFUfPdtGwymOujSQbnKwtc9WWS6rQ/sODrHS5Cv2vR/8&#10;wJ3O/f3WPt1sOY2ZbECk4aSdxTDJYvKxE6qF7NHEvxWGVQCL1YOYIe+GxhlMFI7gvyc+N4jOPPN4&#10;omwCLpRRiDn2MWvPYAdTPqy2GJhwwflBzITDLSCdmXf2LsvCcSQb95A0SB1B7EWW0cG7KbQPWB9I&#10;AvTirvFi0Oqx0lyNdtxMd4ElJdAKxL75nJhVb76JGwTeWs+JT+2rjLgR6HsrgruovVD7+t9X4NTR&#10;HNj/OepM++4cAvTZ09dIr8+RZmMTO3vKcZqP030+Slda3efZ6SMupZ7BRmcaIM+SVo/2jdhA9xDO&#10;HBo/IfCfmbfLJ3DKPPsne4Ioe2H0HctYe9T6ssg26DwLwE/N/4bm1e/eBfAtAHzFAdhLodXAOkUH&#10;+iQp9HGIHEdZqeJSaAC8v+EbDsSz4kTz2hGE/t4c2APwMCmwCBkDpd4ISRHYA7D8sr4Et/lT1pTF&#10;LiRxnxcArAjcSWQeIAKPVcmW5yv8nG+yxeCi7QsrsNLUyxa5ZQw21jDCf+7ie7DIiWTeGRHFHzEp&#10;W0IKK0gzrSiHLX9xCAviWZEZFoTsMN+6cObori1xvOmm4kzAnMvStAKrbsyGtJBN4ySU7u5qq8a9&#10;8fy5Y3bi7BG2M2yxDma7HaVbrRJJXTKgy4BDnM3stRQZYxnRNS8ahhffv76kgHQeK5+GOuvr7rah&#10;vn5ra25gxJNgBQWZVlvLLiIiZhbd8Vy2GmQXk86WAWhkggnMbesaSp3DSEYl6WU1pUA9QKfWzmSu&#10;ncPMu6iYNSjUuXUwzxrgOJdUlFlJGaMvdhHn4V5RjOKqoA2D+O5EIidz52Yac40QSGq3WHZXpJ18&#10;8rj91Wc/ZX/89//TvvDNL1kKNM2E6tVW0Blkh2+22NzFPvvC33/ZvvHt7wLgH9rX/uG79tXvfte+&#10;/s5P7OLdZxDyp5MJsNQsdLUtYw/UNpav7cAVdDUOH9ojFZUWgAgCthW85kR2BmchiSxipKQbSRQz&#10;4NACXDfp4mfTnY+pjINmSTSGnroDUkhIJsw2gJuFiXw6RgQhyWtsTdh9do9rVgFWn84oQAmUPpAV&#10;If3HTvIHeH2gqXvshPhKl9lX5HOWHYNK9jdEYimJfFArZdb3ECj1M3QD8B/7Y6TziBH8SOtb6Qi8&#10;ArMn1n/cgVdNqCPzjIwQ8UsXLAAfPnTGOXEotdaoaJau8wRp8n7q4b7Ofuto6iClm7QZRk4HD2jZ&#10;95ydm2cP8hkiMCA91f8tS1p10Hoy+H3QuLoNM+tJZsEOwDx/iobWLZpYlzGzO78IwF4KDYA5PoCn&#10;m9D8AqwD1MAHUSQdArSHEfofE9WSKHxgIYVeDGAB910AaxMDTatmUug2OtEegOFCM3YaJPq25L7C&#10;grMrOCnetrH6v7F2DO2iwnqtIuOmRW4btcBVgwi/yy09CSG8mlgJ7NON9059dZ2VF5W4xlYKqfS+&#10;TRstk0ZPHSmteNNKqavzUq2nvsT6G0qshP1CWQApPZ7UMoXPYRPb38ssGFePGDbLR0Vjk4oFazir&#10;NNMgSqTiPpkWQSeX1abFALgslXloyHa2zFNDU3efPopLyvRB1r+OYDRA85E1r3U1VTY6MuSuZeV5&#10;lpITbim54XSxaTSxDykL0klubippMek/tMbUCrY2FLPoG1pkalq81WNU397Raq1tza5RlVNYgOlb&#10;CRasimiYAtBhjmPWG1mFlrd0hyWjG05tiSCziLaTd07am3/9cfvTf5p972d/tpG5GXvpLbzCP/OU&#10;dUznWFnPPps8l00Kv9Yu37lov/vDn+3Hv/iN/bf/+L/sX/7j/7Y//vf/r/30d/8H450eBPw7bCVu&#10;HesxwItjlLYb8b32Hm2XWUAI5BAAvC+W3UosMk/MDYPAEm2plcEor3DPLMS7i/FRImVJFjTV5PoM&#10;6uEoIvE+C2ESEIVhYAy/69Ck9bYh5iFbF4PjiNJXv5Hl17a+1Y1TCC2ktz7dUcBTxHTptRpZNK7E&#10;llLUdZxlyf0WGFQCtDrM+rxz12BEJCAKkAKnrgKrQKvHrnnFZxY/1nv6GqXNOnrffywwC8AC77Ej&#10;56mT1aGGCgmwJViYmz1BvXvIkTb6ibztzdz1+8fpVM8gYsBOh13Bp2cho5z5swPw8e6vWcLyKetM&#10;Ja0XsWMBwE8f/q09d+yf3gXwpXE60MMIGNSBZh+SI3GoA00EPkIKLbDONH/HA3CjD2AolB0LRA/S&#10;6f0NX3M1sAAsEoc60FP1X3UAVio9wkhJTasWVoa2iBOtGbDsdyTwp/PcRp3enH/eDo73MtsdYb/u&#10;63SP37aqjFsWtX3MAlcPsWCrgmibRCcW3WkcC8QA7/T0UbvC7/n06YtWU1IGnRJgRvKHHBWJ2wSb&#10;4atKSKnr8dVKZsSUZ62k1PJMzkvHmJwdw7UlMIkSWcsJYGMSIFJA4A/DDTIOCV5IwBoLxdkjJpDX&#10;MdWLxqY2j31A+Zw0AJwNgEvZ3NdaUWxHZubs2KGjTAvmyZCm7cD4fjtzHGYcnmX1jZUIARDApwHO&#10;XDq1rFiJiQphLxPki/goS4erncSisljS84QkMovEGEtPg5aYgctmMjcsmlR5tRgZ0JRKQGscVb0D&#10;8AJ6iBXZvUT3XiIls+vIyhA7/eQl++O/mf38n/7D/vFf/0/75g9+D60zAvO7e6x/Nsde+tAlu/Q0&#10;ZdfhZGubSLevfff79ts//qv97Dd/sB/+8p/sK//wU2xfr9kTL79sM6cO8e/ezCL0lYzNtrE4nGVp&#10;YfKXRp0Uj74XyeAO3Ck3sBVyB37SSYU0sPjviMzZTjYBQEtphGVjkJf6oMXCUotmNUsUN854FrLH&#10;YmQQmBNge0VpzdlkG+Nx6GRMdY/4z74zpR77HWlfWug3tBQ9fecMRe3nNBbSOIlaWTWtbwMrwMqM&#10;zneTvH3Tq231tQKtoq7PtPKj8GLQOuLGAsj1WdW8ft2rr9d7isACsfS/cuMQeP2jdFqPlV7rOnPg&#10;KAKGw6TZrBedmmcn8KQTQAjADXXNdmT8JXvx7L+SQv8To56/t/hlk9aWyDwbQN8AwHcYJT1FI0sA&#10;ftLVwL+1S+M/B8BeCu0BWHayP16UQtNldhFYKbQArBRaEVgARi9MKq0UWnWv6l+Ng8aq/x4Aw6oC&#10;xGN1X3EAVprcgni/Jd8DcBfbCjtZOaooPAx9cj/fY7D2VetgvWhzxRTOlJ+0yrTHLWbHhO1dPWwJ&#10;ITWYlZfgNpnlIm96Qir2OoxAkrNtYqCX/bY5LOIKs/LMTCvjZMTEWHF6ClriGqIxoya6xb10qOuK&#10;s6yNLYYS8pfnJlt1CQ0kIkgSIvNw6rpMdgjFh6F7zYhGiseMlC18YZzwHetZ8gXDCsliBgYBmeGk&#10;1oA4l22I5ZmJNt7fbycPnyAinyISz9txdjpfPHXZ2rDE3YsgIDYr0HKKkzHXo2vMjSg+FjCzXC0+&#10;AQ5zfLQlJBLFAG8iz2PJIBISomFbsWe4PM5KRrgxQahIh8qYSrqc2o6MspkmWTv00WFcIYdKLKQ4&#10;zM499bj9/B//w/7+Oz+xr3z3p5yf25uf+JhdeOqUlXXSTIIGOn68jOXa8fbpL3/K/vQf/499+nNf&#10;I5X+tv3oV7+3b77za5s4Mm/ZTRF2/IlR6zteYz1HK60W1lXPoWLLZOYbnMMNhLQ/BgXXXjr5m6mH&#10;17JadFf8eixl8Q1j5htFFzsAK6H1MfcA5NX29Js3rGqwha/LpJkVz2yYTYrYz+6DjRUAuWMzWxy2&#10;pa+QJxbez5i5+1Y6fkrtxPmAVM/9917AG+tFfKjk2ywx/yv4ab2C/ayOGlXPM5Lyx0i66kh5dIt1&#10;oX6q7FMkdfVHRgKoIqfA6YNU4PaM7LxIrc/oqogsALvP8p6cOI7RwBJwD0xpjCT6pFcXHyUSzx08&#10;yTpRTO0kHdx/hH1Ih2h0naYDfRA3hg47N4cc8uy/2ZPH/pFxz5ccgFsTUFAB1hszP7Pb0CufmBOl&#10;UgDGjQM10sUxReAFAMuJA/D+JYCVOk9idaMorBR6Th5ZpNBHO3/oUmg1t0YqAWnJ5wAqThykzxNE&#10;5XGaUnosgPbDxmohfdbpJvIKwDrdpNYaIY2hKR6u/Kb11V+nrid9LHnGajOes7id07b90R7S4Usw&#10;6l6gKwzXl6ZVKg2smGC60lGweJLoKIcT0cIi2TuERC8de55w3uMUpqeiJa6wUYBUX5xtFYgf5OLR&#10;AaCrUTNVFzHDrWAshUtFOnzjVMTvsUFbbQgBQxKADQa4QdsYnbCyNBbaYswe5rdsYkhG9VSMiCAH&#10;CWP0TsQNRNb+pgY7OX8c8EJxZXpwihl9V1cLgoY17PqlidZWa4PUyqXwuVOSEonErB0ND7PICJ1Q&#10;SBtR7sQBbr2XXcpO3fEUGlIhltLG+EvMp9FsDoy0wTxeT0HuGAewsy0VimfLgQH71o9YHPbOL+1v&#10;AOXnv/Z9e+fXf+b8D7vD33UKjbOI7HWWQ839BZZrf+YLqMigis7MHCB1/r/sZ7/7T5s5O0/TC7ub&#10;g3nWf6rGRi/U28Slehs8xegKw4KyUemAiaLV7F9CUbUH2uhW/vt2osAKTGOWHge7i7FZcNYSC0h5&#10;mHp6wv7z31k2f2YelVIGxJJsR/gIL0QJlosBP/7Rezh785ATvvyiHCg90zpFX380pHRar734nOSE&#10;so99C0+rN70F2wurTl7UDiVArJGQGxMRkX1jOnGYJdbXiEcAFph90YKAK3AKxPq8H4n9Gluf84/e&#10;E1iVavspt8AsICtV1l5gOVQKxPPUwEeJukcA8KzrMh93OmCdmQNsZQDMOt7jE4B4yi7Nf5waWBH4&#10;H20eACuFbox50u4cwjZn+mfwo3/hACwe9BMLAL7kAOyl0CfoPh8nfVYKrSbWka4fEm2/b1NE4PG6&#10;RQCWyJ/X9f5horAAPAqA+0qxliWVHqXzPEldPE4EHqGZNSgAoxFupQPdRBrdIQ70IgD3Ae4RONDD&#10;ROr2oreo9bsBHXaxCU8D4IO2b/UIqfGEVZdV0nWm+8xJo4GVwVFNnJaAvamIHUl4E8clIpmLZmNf&#10;sEUHk66GMNYBDB2AuL2a0UsOYyVq1y5GTu00uerpGBdlxrDSJIEZMYcaNYOdwR3MkmUYEASAQ3Zu&#10;sD2bWNXJ5oUITODDtq+zkK2PAVpIGGypT2Y3kq5F1NWjLbV2mGbjKWbzxyh7auvKkP4FYP1L/4Iy&#10;Z4o9zqMD6Jur6lgHSmMuLAx+M+lndBT2NsgCeRxHlzkRa9yqMWbfk1lWeQDRxWAOkTfN0jrSLB0q&#10;aGpbGik1JQWGf1FqEtVCr6zPs6/+4Nf26z/9L3vnV3+2b/6ItPj7v7OPfP67VtnZDj86GL50Ikbq&#10;O5kvs2T7Bkq2wyVkfofs9//6v+z5N97CMGAbtj1h1nww1SqGaNJRN09frrfU2gDbmviItR6utIaD&#10;OHFCU02gMRXCmC2SqLsnFcfLAiYE6ewLDnjQtkQusbOPN2EDfNg+9/k37O4rl2iu7YI/vQWO9Wao&#10;l3DSW3D5aNvOmGsfFNd92Mq+8FcOqEqVdfWA+xqgfRshw4dIjdms8L6PufMSaiWNgfz5rb5GoPe2&#10;Cr7gxk0CpFRDDmzY3XgAZlk3ABZgfb7zNXGgAbIPap8M8i5Xms8rhZY4/4QaVRolAVpZy+rMEG1H&#10;B6FUws6SpexROVPiyqGri8g4bsh1Q9HWB66u6lqPj85S/zInZqx04/jnAfCfsZL5vQNw/LIJqwl7&#10;nEiLeTvqJPGjFYWfEYBZbKYutJ9CqwN9gvRZzSuB16uBf2hzDsDfIh32U2jE/RA55onAhyX4dwD+&#10;lovA/WWfZySEo4YfgQHw8LsA/ry1Q+Zo1ChJnGgir0DciwiiD3DrebusZuVuWUMqXf60FSfcIoWe&#10;sWA0weHbul3HOSMl3dXAiVHx+GAP0gVGJQRos9MxigPAqYk4c/A4Nx1ZWzLPE5hRMivOS022zroq&#10;9vnkEqGTWF6NqB9PrGqsdLKwocmKC0FjnGKNpNgliCL6sZstQOETuZdxCO/v24auFhCnIiYIA9Qx&#10;e7cgUN9thSwJzwbwWSxS62Ix90gNNE5q3e7aGjvGWHBkaAi3xh47iRGERoFjg2Nu/KdpQl8nbpwF&#10;xZacSIeWLnpKMjPYhDgAzSb77kKibx7pMwIKJHppcLpT6ehm4vuV2ioFEIAFRHl8Lh8+cUpDuk1f&#10;Ompf/PZP7SmAOHpkxqp7iJyz4+xXbsbYHZN47HED2DO8HdO7kxdm7T/+1/+0x+/O2nm+7qXX36DZ&#10;FmpJeH0lIWooZH7cNBVuF57tp7bGeuhiNWkzzLRS3uvnd8bNJAFRRHpjFAwrTPGTHkUWud4i+Pq1&#10;rFSJzFljp27U2tMvD9mHP3nZemfZpJj3gAUXPEgEx7Wz7AG60w/hzrmMWfESxlwQOeR3JeCqRlX0&#10;9YgarBzFaudVQPwigv/XXvsI521HzBDonnmStZ9qWEG2uEOK7K8GFW9ZmlwRLrTSUySM68j//NpX&#10;gHQNKCKoB15M3K956bWA7KuSVDf7s+BjRy8iZGCsdBmeNJ+9cuUpfK/oRANmpc+qgU+QfnubCNEB&#10;H7/ozmHu5gKxQKvu9NTEvEurXfo8BoAB8YGJWbtz+sv23Ok/uwh8qOWLFr980kr3XqaB9Su7ATNL&#10;AJbQ/2lq4CeohR2Ax7wa+NRiAANiD8CojQCqauC/TKH1ugCuq8ZMo1V/R/2LjWwlYgR1oBWBSaOH&#10;8LoaZA48gESwEy1wQ9YHATCywoUI3CubWQT8ir61Ge/Dv+mytWJG31ZEEyv9CYvYdsCC1o9b5I4B&#10;K80vtzz40JmokqpKKu3MidOIQ65QCxPlImMdsAViAT0HAGckp/PZdL6GuhnGVn4aUSUPMQQ84pbK&#10;EusiOkqS2FSa6/TE4lHX0LGu5jqGY0dqOGJ5TmlmgkXj+BEasMkSQnezSRBGEVE3Zo+22++xBHYa&#10;ZZNK72/O53eVzRrVLKtJ3EmTK5bG3LRLp0XAGRsch0qrSAzfnVGgauX+rgGrJRqnJqdSF2M1yzw7&#10;h1FR83wdjKpC5H3wnvsQXSDVKxoosbyeQmR8+fCMAW5PAWOkXKschITB1oa0qjALTdtlq1nitpZ9&#10;vXsQTEyd7rYTV49gAL8GA3e2MDASWrsJeiT/DcOTPfbk8ychiuCgiQfWpoBHLRd73HQUXGtYu5IC&#10;w2vsdI11znJDhFfde1Td5EAE/FgO1eDb1QhphI54WN5KiB9LMSfYihTyUXTNa5Ae7rXj16vt6GVW&#10;0bTusx3sPwrKewQCzWbSb7ZhVC8nAqOSKn8E4scDbHp4UJY6XgT23ScdgJ/GAxrgCsBvvKE57ofd&#10;LFd1r2ctK8khHGYojndw53gSr+fr1zBgJ+JeuyoNr5pVqnHZgbQwM1b0Vdqro8eXLrBB8MxNbgCY&#10;uQNMX8jg6X7RAEsPrPERwL1w4TbC/jsOyKfwtfIAfBPgygsakf4RdL8A2AfxPE6TOkql1cgSgAVc&#10;f/QkUMuNcv7gcbtz6usAWEys39nBxs9Z3IopK9x13m7s/7mjVt6kkSUQPwXA7x76jRsjXQTAZ4fU&#10;gVYEJoVeGCEtBvAMIobJhRRaHek5NbE0QiL6ugjsA5j6d6gKRw0aV5MNXgo9KGAD4EH0wap9BWBF&#10;Yr/+VQR2ACaFHoONVZR8m2h4xtpZeFaUcMMisNQJ3ThhIZsG0QPjw5xbaIU5RTSzcqiHi62mohob&#10;GRhQ0XGk0qnvgtgDLxGbq45S7KSoaNLlDGsoKyaVzrDG0nyaWzC3EEHoKqseAbgFEsgI0r+6gjQr&#10;JArL+SMfswA1tGKDdlroLiiXADp850a61Nsw14PiGLGHTCUP8ksh4zWonIj56wBxdVIw9XenHYer&#10;Pk2WNAWQBd6DU7N0ro/bECtxOtt6rK9n0ArzSZWLsqyelS3FQyicWJDdPIt9Dae0H9dKuNtthxqs&#10;uA9RBzrcQvjTmbCmUot2wd/GDicdH6q9LNnG0zmIbYHheVvx7kq3J169Rv0pOmM05IoEuMjb7R7E&#10;/TvhcyflILhA5BEHcSMgZLVFs19Jbh9KpQMgaoTnQRuFHtlxEObWhWoLzsXVAxeR+IrNkE+2Mvdl&#10;Y0ZrgPXNQ1PFBCCMEZJsd0rx8mqfxomzCfFCJTPh3KWAl1KjBW408+jsrp0WXbWKaLweCidOmb2I&#10;GVTH+r7PamY99QTkClhXL+OH9dZbmLu9/hE8sTzjd9/sXXLBO/Kzuk3UvHILMGtPrxhYd5166Brg&#10;9cdOql39MY8IGBeJwKphTwuIAPj6VVRIl98T7d+4hk748RcccHW8qPukA6wAfAZG1klcNARePRag&#10;tchb0VcRWUdp9BzRdo46WOD158VKn/VYNfH83Ck7zPtPnf2uPXPSI3JM1XzaYonAOVtP2pXJnwDg&#10;X7goLBA/CcA9AHsp9JkhCBxOhfST/z8A/s4CgL/hRkpqYrkUegHAAriLwAB4EACPMz6apOE1CpVS&#10;zwcgcgwhExRYGzULRtCgDrRArPpX0XkAB49Bjj4THzZvecmXrDTlroVtnbTQTRMWvGEIEJZZBl3o&#10;/Fw2BeSzHSG7AODGM1qibgWkfgRWFFaU9k9uBiKIpFRLjEYVRKqam5JsNVAQSzMZp6BiaqC51Ulj&#10;q4eZcS1WPV01RTaEA2Y75I+qnCSAnE5nmxEI4E3Dtmbf1jWs3dyMWRyqJBpbSaGyaQ222fYSRCEV&#10;OHoW2iybDCaqEq1HemQcGuvoPs8hUpFQZaRfKrT9LgLPIVLpIZU+AKAnpiasZajOqlmkVjtcal0H&#10;Ghn/0NDDCqgegUQVVMfi2kzLxn0zOZtxGdriglJ+H8W5gI5mWuZWO3uDCcWpSdudgtqJxlBMcYA9&#10;/sJJZIV06TEbSK6PcRskgtN3o/+FVJID8HHGiEY4IXfK3RE4dWAOH4L5+l5IFjFF1OSlsXwfFpKz&#10;yzcW55Bw3DaCMpgNo1SKK2TWW7IeOSBZCYKH5Kqdti8TZhUmBVsS+EzFDpu5VGdN+9OYVzP7rd4E&#10;ZxvxQzs3itrNyDpDkCWGUBtzU3n+WZaLAdinSYtlYqfnz9G4+tCHPmMf/OBnnKD+WaKuQO5zlW+L&#10;78xWg6dkqUODypcT3rktg3bPpN1nbimiqsMs0CqyypT9DNFSjSdF1qukxAKoIuwljh7r3GS+rOvp&#10;097nfPAKsP4RqPVYoNX38yPwCVJo2ckq6gq0uoEofd6PgZ1qX3WrD5NeH2PU9PS5d+zpE/9id+g6&#10;T1V/2uJoYmVuYgfNyPft+rQHYDWz1MC6Cyvr1sFf26UJD8AnF0VgRV+RON4DqAdgpdEC8CxG72pi&#10;ufeVYvPaMKmy6l9dx+roQPN5H8BKowVgNbKacj5CM+s9AAuw/XShFYUF5B440p0lH7PIfUPMc09Z&#10;+Pb9Fr51yoLWjcLaqWYEQ2RNpy4kEpcUlTsw52TkQsmjJqSpJfD6abSeC8RKqdOph+PpWMdHRLoO&#10;dQYpdW1hLtEXozsALGuenvpy68dTqqUsF1FEKYyrbJ6X8bgMfjZqpxLAQiT2nTCTwxiF4DcVtZuV&#10;mkTikdosAFyFuwnpPYCbZNnXFM2l/uIYKwrbYEWwuAbaWPcyPutkpIecwuyQ23M1Sao9PTtpgzOd&#10;1jrEFsTcDKxyUEFBGU1JohPNiWMGrpNCup2UmGLFJeVWUwNLq6QUFlmB1TfV2le+9T37yS//aM+8&#10;7zkr7kjFEO8xOsHjNnqiAwO+3RaHYCKG/UVSDsWxFiUhFyfJ/EBLQeARELmWNJv0mnHaHqyAItm2&#10;sA9gB2B7sxmPry0sZtuTjNQyaY1FM8NNzN9twQmr8fmi5s1dyYH8UoMHt+xm0V3HlAbSpd5kW+Ix&#10;HshigXgNozpAnsCcOLoac76GvdTyaK3RMSfVwYV+5aUP2gvPYsZON/rNNz7mrmps6frMU55G2HfT&#10;8GtVtynQOWxAh1xw3JDR3C3IHCJ1SDLoN6Uk6Hfdae05onElbysdjy+tNSmAmsjqAHzprouqen79&#10;+jPufaXLfgotwArQir56XUePtVZF4FXt69JmmliKvIq0Aq7fhVb09dNpzYenJ47ZU2d+zAgJOx3E&#10;++MVnySFnrTUdYegSH7HbqAHvqEoPP1TB15FYDW3LqNGOksX+iQcaL+J5afP79W438HfygPlfurh&#10;g4sBTCo9zWhpBMLGAB3oISKxPjdWi0F7zVdcDaxG1hDkDoG0OfejjJJYtbIwQuphbuwATPTth9TR&#10;DUNrgGtR8jXbvbnOIulCh2+bco2stLhmy2JElJFKU4f0ODszz3KJwkUFeFkBaNfkIhKrTlbUVR1c&#10;kJ3vZsd6PY0/+gRAnEKtmRqNCigqYkGGmIclD2OesjybQGLXA+tptLXKiSL6mBnv72mCX63NENlE&#10;aIgViCp0smluyZ9a0VeumE15cfwu8sh46rHkLbDJmmSWnsfaYEkcIo5I7GNwoIjdbv10xEd6pCyb&#10;dXRYSUdnAPLUfjZTsApmdGyKGf84o8EuK8wrBcDclFIl5Gf7RHkly9ywwAW8OVBIS4rLra2ty7q6&#10;+2xqatq++6Nf2js/+539+p/+3b70te9YZVudffCTr9u1Zy7aTrYahrGnOCyPgyoqEdDmYPsTlU7U&#10;lL0srKp17E3agkhhNyypiAwAT+d6B64iG9k/HMBNKDIZ4GEgUAgxoxy1VCBG7XmYEdx8pQvvLJp8&#10;Fdts5jKp/xSmCYgckvDziocfnVhNzQzdM656N7VvGKl0GHrjfeiOcdhsRJyCzHChC/0+ACm9rxpa&#10;7yMav+bSWLenCLAqivp0Sn+e6zOy/LGRPuNAK40wNfJtuW9IBwzJwzdq9ymVV8Sm0lhI46SF6HtV&#10;nWuOQHuD5pauDsznWGzGYwFX0VZgvgDA9dwHt5Z5nyYKK40+gWpJhnYCqiN0EIE9S1lvrOSuM8dZ&#10;7j1vk8NH7KnTP7M7iBUE4D4cLeJWTlrS2hnmut9kDvxLu0YEvjr1Y8ZKv3ZHEfjKJACmBvYArBr4&#10;xzSwIGnIlbL7RzYPQA8QYQVKdaIF4GkArO60IvC8amBE/gLrIJ3o4SpcNQCvD2DVw2OuFsYbizq4&#10;FTWSQNwFN7qTjQw9pawlFQkE0CoaC8CSFDblvklkG6F5dcBF4OB1k5YW22k5zHmzM2jqZOQ5EGek&#10;4cVEBC7MKXCg9dNngVfAlYuHHisapzA7zkhm/EQ0S1N3OgpSBKSJYlhPZaS4ArCi8Sjz2mlAO95W&#10;Y90II4ZRHykit4vJVZLB4uxEUupEF437ef1gXyMOIPhExQbyu8inKViFeCPagXacKNwJjbKPfUfj&#10;1SnWj0NmD3VnB+KKSeShs1BhxwGwJKIzpNQT1MmizR6DfXeAOf9Q3wSUzCZ3s0pJ4ibETaqystaq&#10;q6iNm9uturLO/uojn7Hv//wP9q0f/Mr+4ce/sZ/99k/2k1//0X75T/9qX/n2T2Bb/Ye99bHPsnis&#10;CtP5DCttKbOcmmxq5j2AFiN7VpMGxeFLFcgydPYHb+YaijooGdVUPmqibXvYqPgApnwr2ACh5eVc&#10;1616xIKZh0di3v7Jz96yZ96cIe1ex26mpXb9mQH7zJeftmfeOGaHr/bhuglHu2w39TDe0SxNz2qN&#10;cieVLRUZGCtka2cU7LJ7nrgjxZGEC1IbeecqgBEw/ZTZX0ImgPrzWI1ypEDSyMivdx2jiuNxohkn&#10;EUVVw94Sv1rzXkVooq8PTkVURV6/QSVwCrx6XeBUSn354l1XK59hDYpe12fOUkc7cEudxGfO8r5q&#10;6pPavsA5ethjZgm8SqNV7yoSa/6rNPrAFB3OCa5jJ+ypUz+323SXlUJ3wIGOXzVpiWumEeZ/za7T&#10;ib5KM+sq9fAtGFmLAawutA9ggdhLoX/kzYFJkX0Aj4vMwchoZhGA9RlF5LEabHUqIGMgSnAAJmKP&#10;8tporUZJ6kT/retGtyNeUBrt1cB4SQPgPvjQqoUF4F5YWj1sLews+TCi/icsfMuUhW/eTwTebwlh&#10;HVaQB1CzkL1l5lsm4E1PJj3mD1tgLSUSK/oKxFIrpSXh1ZTK7JTIm8yoKYFxUjoA1mtSMWUytkli&#10;RpyXkkRNTL2LdW1NfjoNrFo70N1oA0TiXuph6YunuhrcaElRuBKBgjrWJXCau2oK7cQEY5ZOLFbp&#10;RHeWJNmhTtL6CBaJYaI+ytqQVmxsu9AhC8jT9Yx76lNtCOZUK8KGRpw2J4bpTBOND7Jxcv/EnOO2&#10;zzNDPsQNWiw7nX4idlVFHTTLbBhcMNFSs6yYEqIC0/tX3njb/vQ/oVD+4T/tZ//4b/abf/kf9qs/&#10;/Jv95Fd/sO/88Jf2q3/6s/3mj//dPvXFbzIX/q1962d/smf/6lOoiGJsa/By2xW2zlatX2oPLbnP&#10;Vq1bgs4Z0X45+5rodjf1F9Hg2mePalviQywbZy3q8iX3s9T8XvZMYVfLBoj87HirrYagEQezilWn&#10;jVgJfebzCFeGyuzYlQGrG8q1LHTOuXC1M+Bt57DFoaCLbnsbBgSY5dWNohYbSbN71AW+flUukVqi&#10;LQqkfKw8KqSnUPLM6HyetEB8DYD7KbDS3qtE0esA19W5AFSp8mXZ4wDex6llbzIW0mMdff4KoHc1&#10;LaA8f1Z7f+/QIWaWSzdZDSofqC5F5vWTdJov8DmNjo4SXZU2C7gCsUu7icYHpjCsm1OKrM6zIrCU&#10;SpIXyv/qLPRJou4kljvTisQnXS08O3nOnjnzGyIwS7s5HZkA+DH+6NccgDH1FSIw0XaKDYQTP2as&#10;9EsHYI2XrkwtTqG9LrQDMGQOH8BKkceUFgPgKeiUPoCPiEoJgFUTTwLYkUq0v9VEXJc+Q6PkOgKA&#10;vVESACYCd6BAasxG2A+FUml0D+ytPkkRBV53cOooYeVK4QetLOmuA3DY5ikL2XDAYvchcCirsiIa&#10;WDnpKJASYfaQTufwR60aWJFWAFYqLQAnUeemEGmTaFylYgSg11KZuQrEAncaRIp0Xk+Lh66YnYFp&#10;QLrVFGRhGl9ss/2tNtIEg4u1K/0AeYTFYQP1NLoAdFVOsvPgKkmPo8NcZ0dxraxHtpiCN3Um4ocG&#10;LHOScZDMZhPCRGMuQo1QK2KJWEN6CHzxWJtmZru/Ntn6C8KtmLS0OD4crfe462XMwu+emzlGXSxb&#10;pZM8P47a7CiPT7DQfZKI20BaXUJtnMLYif8WspDSokr72Ke+ar//7/834P3/2O/+5X/aL3//b/Zj&#10;6JH/9N/+p33gw5+0D33iE/bMyy/ZwESvPf+Bt622u5nad6clYbC3PXCd3Xs/2wGx51my9BFMCXDs&#10;RGEUlxrEDDnTKvD4CuK/Zy3rUNdgFL9t00qi8INscVxl2zcst0cBdRzz8ZzcSFwzaXCxszgoihQc&#10;qWF0Fr+TKlhlNNCK0C2XIJ0sQkVVgga6pDUJ8wRGUXX8PDyo77lKB/jWTdWsbAa8ix0OqbOisKKq&#10;H4GfWrDFkX2ObwvrIjDR0oGUrxeotdbEyf4AsZ8SC8CKxAKsIq8AJ/Bd5qroqp+vG8jZ09pp5KXG&#10;F8W84pyBMqkGlAQLbkmZ9h9pJszX6uixGycd90B+/OglB9pTJ+TWcYV0WXPg0w7c/b1TNjrMYu8D&#10;UCp5vp879MHJi/b0aRRGak5xOrPfsLjVByyeCHy4/ct2k47z5UnWp4z/GFLHLxYB+JduDqwI/C54&#10;aWAtjsACsF/XTjbgzsGq0dk2T9CgNNoBGLAOV1DvEoGVTrvoK1C7CAwbi9p4CEaWRkkCcDtCfgdg&#10;5Ie98KR7EDuIxNFfybUc8X/+m/xhP+7AG7ppkig8w9x10DWt8rIKLCeFOW98muWn51gBqXM2814x&#10;sQRiATiJiJsKQPMyVQeTWtP4EXBTEDwI0AKw3nevAexE0uliQFyem8lcOM8GmyqhdZaRPnOlDvZS&#10;6XJ2MyHoLyINJfpWMXKaZzXLwYE2amME9CnRmA6EWz2srlKUS9momZry45Eh8geKxW1eNJpiVnt2&#10;FUTZ/jq0uhUJdKkjrJT1I8lQNNtrG0idZZHE3wk394Ni2VEyaX3OMTKwsxCBZN7Q3z3CyKnElRAC&#10;cXAgjDD00q9/4LP2B0D8p//x/7Nf/P7f7ZdE4Z//9s/W1t9kMVAoS6Fkdo/RVJvKsjjGQUV1262q&#10;PoS1q1jH5m7ipoAKC6/oJBauJWM4F0JHeiuSy3XrlrJ7GV8wTOJXr2DxG9sct2xYZbthpG1euwyb&#10;nvW2ZsXDFhKEvzMrU6JZ27KdbQxb9wLwfRjTY1+7M4QNhdtX2nL8qVcuW8Lal/W2bcMaW//YMrd/&#10;OZ7NE2wn1G7elxyIdFUEFpj1WO/JNkdLxyTA972b7/KaHjsVkupVAOkrjHyNsL6fQCygPSniB51u&#10;Ad4H9kVSYR/ANwD4FYAsgAuUWodyjFGQEywscJ/1mrYtCOB+M8uvh5Vin+MGoIiuiD1/iFHR7BkX&#10;aRV5BeJDPFcEnhibt7ERsbDm7PD0dQCM6ojIehcudGf2+yx+9bQ7B5u+4CLwJQGYCKyZsGNnEYmv&#10;Tv3SyQk1RjouI7sFFtaxRSm0Iq7GQoqoU43fxmLHA/B8+wKAYWaNC8DS9FYLwF70fQ/A7A9WJ5pG&#10;lqJsgzrRBZi881jA1RETS2l0P0vBu8s+4rYVFsRcA8D7HYAjthy0iJ29jI/KMLfDETIq0dI5WTHo&#10;Yalv8+k2Z9OocgAmnVYaraicDkgzAW8aYyQBVhE5Xg0sIrEXpRWdk/gsyp5UuMYZ6bCzsl0t3IUc&#10;UZriXiJwP9FX4FU63QRbq5IoXI6VrUggR8b7rIfPFWNpWw+oixJJE/FuzovFgA56ZYYkiVAtC1Ay&#10;ZYTttMrkIBw6Y7jhJbodTk0I/Uuwfw1Zv4RFbUl2ArAqmzuK79lRZvyHDkLaoWwSqMWJl4GDRCzd&#10;HQOulGhoaLNPIEr42e//0xAh2b8gJfzDv/8/9s//bnbq0mWsffj91G63U48XWz1pazhLvMtQC1VW&#10;brI+CBfTY3E2NRxpk4NhNty913q69lkp5nUBe1fbvUTlZY+yWWIF61fXsGqF89iKJS6Vfuj++2zT&#10;upVE5FVEYLytQhkzxeygscbvEzcS7VXeC/MrFN3vJiSJGzctI/W+3+7je8qkb/2q5QB5A3rnTusa&#10;GLJ7FH0VBf1ILAArnfbnsXpfMkG3OZD0WbWxrgKq5rqKvL6aSGZ2SrlFCnHpODPlW+JAyyvrrhpb&#10;8KMX0ukbNMgEZqXBSpUVlQVINaS0kExRVz9DNwkBV6+d4m567Ngll0K7WnihVhaojxOFjxGBBdSZ&#10;mZM2OXnEhgdnXNQVYAXiqYkj0CgZQYwfRlY4YdOjABj3SQFYKXQ7NXDCmhmLe+wAO3c/SxdaI6Of&#10;2sXxH5E2/xRe9K/daOkqKfR/BbB0wBxS6MNc58S0EoCx0xEoJ+q/+W4EFoDnicJ6XxHaAdhFYNW+&#10;HoCVdvtptECsereJJlYzs+B2qZFkbrcAYK+R9RlcOT5kddnP8wd/9d0IHLn1IO6UY5A3qqwwu4hZ&#10;Lk2qOAT90YjlYxG206XNRKWUEIWt7EJHOptInM3YScKH7HQAzvEiL3JEgZbHAnOiutLwqTNVM5NS&#10;N5azusWBOMcGmqpoXOVYO3LEqc566+TayJLxppJsSB/Yx+JJfaC/zaXSWdHBnCCEGNTlCCGKkkKd&#10;EYC2RcTu2Wx5cKdTQrTqM8hKMMdrgQElIJcjpKhig4S2Sexd8wjNOxZ+VdUyIyZ1JgKfksyUPoia&#10;lYrEisjiIJxmpNnZ0md36Pv86r8Z6qM/2LOv/Y29+dEvGzi2v/vW72hGJbOOZZ+dvzFpX/zaK3Zg&#10;psWiscSZHYm1/f0RduVQgV0/WmyXD+XbmelMO7Ef6WVLqEUmbafjvMuWETG3bllnq1c+SgNrFa6W&#10;Gy1g+ybq4fsx1LvXlpNyr1+71GJx/QzczZ6l0O2seYHYkg4NlY2IgcHsdwrZbDtwvwzat4Xo+4hL&#10;1XUDWPLAvfbwffci5IjAuSTL7hFQ/TRW4NVRGq3j6mFFY8Drd5t9PrNvBu+L/29ph5EaVXLkcM0t&#10;WexoJSiNr4WU15/x+iMigdcHsGpfLz1mNQpjIdc55q7pp83+uEmfE2D1dQKtWFgC9WEaV0ehXR7k&#10;zqvXJGrQvNcfIamBNTlO53nskAOxNMGHJln0rZUqbCW8dfg3rKx4zhLWzlnsY9jw1HzmvwD46v6f&#10;kVL/yutK7wfAo56U8Dhc6KMS8vf+xI6oAy0utOa8dJknAPCoOtHSBTf/gx0kAh8CvHOLAUz0HaIL&#10;LcAKvKPSAyNDFIj9UZJGRs10opvyPmYddKJ98ArIGjP1s9mwtfADVp3xFCnnRQA8aSEwsSK2zSAi&#10;mKTTXElajNAgt8QyE9KJvFks7Iq3+JAIp06S1FCdZzdGIhJrbJShVJk/5Kx0InQGSiUAq8hbkJML&#10;t5ralais1xJpcqURlSvyGSf1dmKiRzTGpqcLkkcrHepRuNODNLIaYWhpO2IzLpjVCPMPsOVwhjS6&#10;BI1xAaqk5qJ0GmBF1lOVZ814cqUA5lAUTSJ8ZMUAVCSIyfwxlwJiAbc5J5LOPE6T7HSKJ5XeS0Np&#10;15olVoyZ/dTwATvB/3+BeKB3HNdS7JZk+ACIx4anbXToAOCWIcRVy8tvsFBuQHX82/8WTvTwwfOM&#10;gHZiqF5h3/7ed+3cpXkbHCm3QADY35RiF+fy7dkzNfbCuXp7AdXR8+dr7cphmoM4cURh+xPPqtYd&#10;ewErUXPNKpafA+LNbHuIjQ6zDevX2n330tR66CFbQ1TetWuNA+ajeFfvAchRROQYnEzCWai2bx/L&#10;2yKwriX7CGRmvod1LyF7sKyFGBO2lyXowbv4/xZj96juVZTV0WP/eCCGxAGt0tfz+im0x5lGE7wg&#10;fnB1MR1mzXr9rYC3FyLw03y9gOzPeQVEf0zkIi4NLG8kxNYFnnvgFFmDupa69xx3TQFeXyPAeswr&#10;D8T6vM/GEmgF4tlZ0mWJGESV5H+YZr8Cr0ZIPpFD16lxqHmjt+wJ3CcVgW/Ad66MftISmAHHPHbQ&#10;hss+5qXQisBjP3YRWGMlAfldAOOHdYw6+ChdaAfgnh/bIUZJs9L7wryaZHw0ou4yo6Sppu84AAu8&#10;OgdbvwdtEmdKAZgzDANrBPCOSROsyA2IBeABeNLqRLfRiW4kCisCdwFcgVdHEVh1cFPe61aWcgPJ&#10;3lEL3TJpQTCxIhA1hEKrTIphAx8AlRZYlMpcxkk50CrzGbOItCEA6+rNfZEK4thRVVrhXDyUMisK&#10;C7SKwOpGqwbWY0ViHdXD8YgJKgsLbagDUGYhOSzIsfqiHNfcGmW01EkarXmwQKx0WkSPqe4G5sZZ&#10;+FAnIsTItrGWCptsr3JgVgROp8mjmbHUTLmAPBPqZUcpdXsYtjLUx2XJMJKw2pHOOIJNg8FbHuO/&#10;9zFGVoy3KmvgUbOUHALIyOAUmRmKNMlJaXQN9o1Dxezn74JyamLKUiGbRLBuJSITAwA8wNJKk2Ba&#10;BdnBox128RrL8E4OWNieXbZ3K+tLE6Ps0oEKe/ViI2aIjfipNWIPlGZRUCsTYZClM79OzGEXMruV&#10;tJpl03r2BRNBHyZ1XvIIC8EfetiWLl1uDz3yiN17H68teZgrkZVF6SFkGgkJwZafR/MQ2eW61Y+6&#10;6KvvEcmNLCYMgHNNQgiibYq7trOZQYD1G1iaBfvdaO81RWRd3/N49tadeBsWfLKGUzDB1PL2+D7H&#10;7BeFEjXvda1EWSBkCMBKmfXcRWQaWAKv6tYLImUssKpEyFC6rMirrvOpk1AuqW2UNivCKtoKxAKq&#10;UuU5lnQL2AK03hdwRaV0pA6aG07MsABmAdkbK53hTnzA5ieesLsA+MbcL+06fGcBOHH9vEUTgfsK&#10;P0S6/Cu7AHgvjv+EZtZPvfQZAKszfU4ReAHAxwTgvp/aIWrhOcQMc7hyzMB9FoAVgUfViRaZAwDP&#10;tr/jzswiAA/LgQMAKwIr+urrBOJhGlsCsNLoDoDbgMVsm1wpfWE/ABYfeqDqc9AOXyKSnUMkcIg/&#10;4knM7CYgdMxa5HaR/0+S4uETDYCLCyAzEI3zAXJBDuT+LI+0ofo3iog8TGf37Y9/2l547f126PBJ&#10;j62lmlhjpIXaVxFZqfS73Woe50AWiUSKWJSFkL0J7+TcbKJxJtzpPEge1MIIHQTgtopcZ9XTyxF3&#10;ulc+XNV51lKSbs2FLGPDfqe9jMaYHEAS8NOC/BGFu4fomNoeMcXoqQkT+niiXCKbFUtpdmnHcTyP&#10;U0Mwow/ks7h/JARupuOdQr06YL1dwzSyoGDSqR4fmXb/79Wd7oNTPTF5gJ1MORaDE2Y0UT2pCLN4&#10;0vQkHr/61nlGlUfYUoj2divCjF38nNBIm4ae+fypanvflRa7dLAMwGMyUBBG0yvIihtyrBwDvM00&#10;q5Y+/KBLnzesWcVI6SEXfR984EFbvWa9PfDgw/agwLx8md1PtFYkXkqjKxByS1QkK1WYn8dFh9qD&#10;gFtHdfB61sIEbF2LNfBuW0GNra+5R5FWoFUE1mNd1cBynGhYVEqdfbdIdaXf0/u+VxM7gANiOVIK&#10;iKp1/YaUP+d146MFmqRqXnWhTwNOdYzlPCkXSgFXzSqfIqn57nFA6brKHBdloT/OUs8eBLzTRFWB&#10;Vt9PIJ7nPUkP5VIpKuUhGhrSBftyQkVhpdGqhTU7PHOIJh0srOtzv3AALom4bQkbj1gkAO7IeT/p&#10;8q8ceM8D4ks4Vl5HXigAqzN9fsxzpDyKnc5x+NBHiMAeeL0zI0khZA5FX51JGlnqRPtRWFe97kdg&#10;P4UeJ93W101Kbkha3V/xJUD6Zeum61xPJ7qVTrSisGbCSqXFhRbdsirtWcQBc5YYMm1hYmGRRkft&#10;PEQ6PcuN8i27Bne9uKAaRhYjI0fqyLe0ZNaoQLHMXSB1KBKfPHneXkZa9wIrZV9+/4etuandqZYy&#10;qYt90OqqiCxQZ6UREf3HomzS/ColzS7LzWVZWiqz4jw6z2k0torcPLiV08PjDuriMbYC6jrchC91&#10;VS7AZaacFWsTrWWAmZEJ9juZ1MexgdsRQGx3Znv7WZg2gKtkrNRNyBPz42h66dD8yorcZYXx+wD0&#10;LqIy0QyQF6YksNe4Dy61F40F3tEhNMZ6DLe6o6uHVS8ZFg8jLKc6E7dKGnRFzL4Za73/r560tsYq&#10;W7tkuW1dx+K0jdsseGcg5n0x9vrFBvvI7W5r70yx8Ky9kDzITmiwZZWn0AArtSiactu2bbINa1nU&#10;vQ5K5ab1tnLlClvy6FKM57ejbNrDniX2Nz36qAPi2vXYzm5ay+oWIvaqRy1wz3ZrrCtne2IY6fh9&#10;tvSRB100VjTfSX0dsH2jPfQAwFf9+/gNbQjUyk9RJF91APY60Z6rhm/9qkjrkzZkaOdZy+oGoLUo&#10;Wv8p7yt0v4yWFG3VsBKABVzVwn4q7ZpPC+SMC6TO+loxswR6f76riCuAXzwnP6xbrrus5+o0utfP&#10;k25z1TnOe64mJjqfBMi+6Z0khYrSh4i4R+YROAB8NbDUjRYJ4MzcBwDwexG4JPyWJW0+ZlGrZ60l&#10;/TU37xV4z43+yC4wSvLqX1JqwOwADB/6BJ3oY7hyzNPAmoWB5Z/FAFYEnmAW7I+SXAoNwBWdB6l/&#10;BWKBVeDV5/YzgvLS76/SoEKwgPNGL6myANxCJ7oN8CoidxOJBwCv7HbKk59iH9IItq4jDsAhdKKj&#10;A+ZRJM0ixXvOZunMF+RVQuTIs8Q4oipkjiKUSaqNnUulUywVoPAZshGi1FOYN5yifBGTKR7hQwod&#10;abGyUmhcKfJ6c2FMAQCwgKzXctIynNtlAStdCojSOSkpdKnpPOdiCECaqgislLkLwUNbWZabE2vU&#10;NNFeC4MLu1ki8UBdIX7WiBJgP1XS1MnQYjIaXYHwp6shjPTBux5pr8PpA9EATa5EZIlZROBCOtcF&#10;cYHY2LI2FQDrcRa1bCw+XbnQNtuqq+0I2ZemD32MlOSNphS6qbWV2pUNgrhd5lVnWG1buY3uh1OO&#10;vW3IdtLU9Ztsz+YtyDSDKVVibJ50+WkaWB++2WBXj5RiG4uxABaxmZXxbJeosuxyZuvlkGQoAyrx&#10;ok5LSyYCP2aPPAQAV6ywHTt22qbNKKDWbbQVAHjZipW28rFVtgnr302MidZteMzWkzKvpIMduHuH&#10;dWHSl4d/94bVK11EV+Rd9sgDtm7NCtsbgR7YjXsAsR99FY0FZkn8fNdI1w1esMDxQf0UdfBdIvIN&#10;PiugPklX7xZgFliv8T0vX3pPSSQwC9Q+gBV9BUqBWNHVpckL812BWFFVR+m1gCpihgB42kVrWc7C&#10;3uJ1/3sI3Hqu7+VGStwgjjE+mJf6iKh9iD9e6Yo1J56dkSb4LLXQQTs6qQj8z3ad+vcmrhsCcPLm&#10;4xa9ZhYO7ot20UVaD8DnxuhEu/RZAGax9xg7kYbwwtIoiQXfhwVgUuf3APw9F0kFSgFV1wMAU8Cd&#10;Yw4sgOs1H8CKxgLvFCqlA3So9+OjpRTaB/AAwgYPwGxrII1u52g+rBS6u+KvrK7okOUlsZFh77Cr&#10;gUO27LeYgMNY1xxHUD8BaFW75lhlGftp86AFEoFLIDdUl+F/Bc3Q0SqZD6cBWIFWEToT4odmppmM&#10;mcQrTkuU2N9LnVUblxez5AwA+5FZRgDqYBey0rQ4D/kePlu52PNk44xZg8dWJwysDlLo9vIsWFpY&#10;z7RiEA+IFYlHUDKpDm7MT7KB2lwbZeuBVrxUZmK9yqw4LAChAM2bCixkezG9C5XnFtLEtIi9lkuH&#10;WvuNFYkVgQvZcVzOVok8OVZSK2cTmUsB9jBWszOYHCqN7u7od2KIts4OS2O1al1bpe2fmUC7fs3m&#10;GDdFBLBVcM0a6uotZEoJ9rGblfbxW3X2ibvN9oHrNXDoK6yyGWIIyqNcvKkT2ZRQ04kyq73cMvl+&#10;eTI5KCPTwCnzyFGEGFMjtnPnDnvwwYeY6660hx5e4tLohx9+hH1Lj9qypayPeWylbWDOu2XrBj6z&#10;xG1WTIyJxomkjP3FewDvI/YgkkY3plp+v8UXrvKYWG5UdEOjIelyJa6XWP9Z/mMQG9AV1ixW18Xm&#10;63dIk28AXB+cmvUKoGcA0NUrArDE/VjqiLQBKPU5n/ghMAvE4jmLRXWeFNgROACmY2hp9iva5ELk&#10;FUBF9BBI1TW/fMEjgeh9vX6Vf6f+7fr36ufpZuB3qP2rf1OYh6Gl+fD+qUN27tBH7NaRP9o1Vqhc&#10;Y7FZYfB1S97iAbgm/nk7v5A+nx35oelcmiJ9BsAX3OsLAHZ1MBEYIoefPgvEAqgiqUDqg1PP9fqs&#10;uNA0ufTe4uirqKvP6L0DdLH1Xk8ZYgf2JY02fpVO9MddJ/o9AGsO/Fm6sR+xwdZLqHXGSaHVwEJO&#10;uAUW1u6jFrfrNEqgCereAuxosrB/jbD2llYaVTU0QrDPCY+1kvxiAFfEHwtcZYQMBURjRdxsthrm&#10;UCOnyKUDamUGwBa5w58J37h+yy19F91SabROHovUFInLClA+5eFmmYEDBiDOJZWtRSPcjNihCVKH&#10;NkCo9j061mlzA62wtyqsqyKH5WqpZBx5ROA06yxLt3bVxoj1JUNMxAggETVTHSOqCDqyodIWI01M&#10;Dd9lOXCqK9IgeFATiwRSkcbSMjq6SqXzmC83yvonLYRovc/6ETIMYArQ3ztkHQC4gM54ZU05Gdqc&#10;XWPzxzF2NJ3u3WPn2Y309OFce/talX3s8Xr7zFMd9plnO+0WneeeETZN4CSSUoJTZ3epVbYWW2E1&#10;jUEyjHhq9fwibl504xsaa+3g7BQ9nEM2MNBtu3ftsuXLVtDMesTuu4/1p1qBynmI3cQrVy53kXgb&#10;HW9FYAH1UTrWUaFBNAkxHghkREUqrdd3hzxssXksahNQPdB6IL55Xan0c4uIHd7mBB2l0H5jS1H3&#10;OoB1V1Jn/3odgF2/pjmyXl9gai2wsa5cponFe9f4jEAsoAnYInUovVX0FDD9mfAFAKs6WCB3EkNu&#10;LNdFyQSsuuprRQDRVVxoPXbNMW4Oqov9MZW61upQ+51qx8ZiyfflY5+2x+f/4AB8fuKHlr/vGgA+&#10;AYDnrDr+OQdSRd8zIz9wV6XOInacJxqfG/0xkkIi8CA0SjrRh7rfWQTg7zugKpIqqgrA48yCpxgl&#10;qbklAOt9vacIrFRZTSsv+nogn4boofFST9kXbQSXjrGmrwNgOtGokgRgnU5Z7JR/GlB/1Opz3mT7&#10;xBxAGba965ASblQKfdiSAi9YctgMYoYCS00CwIER9BHmEACMED2zAS3WpTRmcjNEqRQjK8OpkTRW&#10;KgbYBUTmNBhbqo/9WbAA297SZm+//QluoOffZWZlAmBF4HyZ5OXyPWBzZcCdzobskQPZogBnyWpW&#10;fdagH67n9FELn57qtcNDbTZONFb6rO2IEy00tspSbaQewgX63caCFLfDOD44wNJIhzPiWD9Kh3c3&#10;9WIEtXDcPnb0QvqQB3U5M+TqrGgOnGEXicNdOq3vU5uNrpeFbaJrShI5PjSKgV6XW7mSn8dNo6PX&#10;bZB4/mqyPX8x3O6eSbQrJ7Iwfsji77OATLCCYNNskzNIFyuTraoDk4RKzAz6661rsM3i6FDHsYI0&#10;HdFGShodelwy8+CKF+ZhVYTVbXIS3fo4CDHJSbZj2zZ75OGHmQtD0qAbvYxVqMuXL7XHVkHy2LaZ&#10;aLyKNaj32QM0sJbRoQ4inY6NCLGwoABEEUttd/D9CCswdvdHSH7dqwino4imUZCiscfQ8hpb/ueU&#10;LusIuDqqcd1zPi+g3ryBp5VqYjdi8kB+7apmxQufAZACml73I78iqmpcjYf8elhdZ0VnP9L79bSj&#10;cEIo8amVet1nfnlmAB6I1bF2c2Gl0NTHaoLNz52j/jliV47/jd0EwFcB8OGeb1rm7kuWgpg/hllw&#10;Zdyzdpqo69JnjiKwB+KfurRaz88MA2BA7APYT6EP4jp5ULNgIqkiqoA6Xk963MTGhrZ33HvvpdCq&#10;fzU68mpfgV4RXF87BMGjpxy/LLY7jDd/kwaWOtEwshgp+d3oDpRILUUfo0b7IGSKI4x/2mzX6v2M&#10;VeaQFM65CJwYfJDtfPg5p7OtkPS5uqLeqZOSSYmT41OdwL+MJeBPP3mDbu2Yq4czaHCpO13gz4fl&#10;n0Xdqw600uZ80uS+7gEomnlu7JTJ8rQEjPFS0N5mEbEVjYvy82EodTtml+ph2fPkp7KTKAmOb2os&#10;POkSO4mo4dBAiw1hID/dXWfDDUU2TATeTyNorIE9TawnbSQlLaNxlAF4c7DxSaYujmUO6qIwIyY1&#10;uGTl41JpInE5kbhBEZe9TsW4exQnBmGeB1NK9bGombyWQ8qdEr7PWhvr6Ub3WFVZhY3jsXbiaI/N&#10;Hd5iR47tstkjMTYGWaNzCkO/A+XWOlFpzeMIMOBlJ2O4Xt2J6X19gdVAXMkBpGlkGvn5OVaIQ0hK&#10;Gna2aXGWgP1taDAmdjhoZjNek39XchKravhdyA6ogCwlhL1VS5cuIeoutxUr8JHm5hQUz1gs9WHb&#10;EU6EJm32mFjog5mJx7KoPDhstSVk0QATWBfzoP2OtEZASnkFMHGd9RmfYvn4AmB98KrrLADrKDpe&#10;ugiASKF9kHsNLb1H9MWBQyD2O9I+tVKSQaXAvsDfd+NQNL6uxd+K1O6xor3377rDKMuXI+pnyy/r&#10;olJrIrfS89Ok1wKuOtiKwqqDjx255I72DV85/jm7Mf97u0b9O9P295YecMFStp+2aABcEcvcefAd&#10;O0O0PePA6kVhL30GwDw/PcxGBkB8bACfK+SEh0ijPfAuAjAR1Y2FGrDYaSQ9bhWAf8jP+56LzINi&#10;YgFgfUbRV8BVhBaQhxA59NGFHsPBcoJlae2YwNdnC8CfXAAw4C0UeN+0WvY5laRdw7uKMdieWUZJ&#10;XHcdo1N71tLCj5A+Z3MySY9LXCc6D2ZWYUGpGyVp/luaX2QVbGsozKbJRdNKTh2KuqJZvqsRXpgH&#10;C5wCcUo8FEtIH4lseCjIwncLoGYzdkrAqjaLqN3f28//txvcCLh5aNSUTJeWqJQRA8+ZJdxy7Zjs&#10;rGMbYqH1oh3e30kjqxLPaiLw/tYSm2wpovuegVUQzSVmxSkY4uVj5J4NiFMBcxSz0JCdmywGr60U&#10;auFM5qMpEB9KiLqVGVF0tNl6SC1cyrxY6Xg/ckBxrXOj8ezStojQnThlrrUqOuXNdfVWh9xweDLO&#10;ukfXWv/+ndY3lWDdkwXWPk5GcKAGELPRgg2KqeXMi4uiiMA024a7rKEFk0CyjLQ07IS0EQLGWVT8&#10;Disq5XdBRN7JetKAnYj5AW9uDjdConEWpUU2vmNVFZWILaps+9at1MKPAODlFskupPR6DACKl+Lk&#10;gQAi4j5bvRE10yP32Gqib2jIVnZA4WrC59wYSSBWpPU0wNS1pKKuGaVG1kJ67OpWp0LC8kYrRYnI&#10;ftQTUPWa3vO7z++m1AtzYAFToBaArwJygdHvVisS+00u59KxAFZFXp/Fpa/VUQouoOp7KEVXxNe5&#10;QeqvG4fOeTrXZ8+QQp++CXhx7OB6iuvxo+iFj+GhNX/BzQQvHvmcXT+EFliGdmxlSN1xzpK3nbJo&#10;yBwVcc/Z0f7v2ylAe4oUWgBW1PXSZ0DN85OcE4OIGADwoR6l0AKnlz77Z78olQ7AjIYWADzb/qP/&#10;bQQWaBWd52Bz+QAeqETsT/SdZL9SJyKGuix8oulEa5QkVlYbpncliS/jbnHGyjOewbvqMtEW5tDW&#10;ZnYEH7aYnfw3hRwl4iLe1/iIxlQWo6NMGlbFGNuVFVW4dDkZamVsGBEU2Z0ArLmwIrCvEVZaLY8s&#10;RdXKUtwnGRU5goecLgBwTDBuFaGMfbCvrUUw/xTraF9nDHXzFo4tz75mU5PTNNNYLUoKrZ3EmbHh&#10;Vkint62y2LGzGkipe1UXA+D97RU2jN3raGOhTdIVVmOrnAicj+ihGPdLiSJy0RWncyMIZ5H3XgQD&#10;8t2SWYBAnglrqyAhxEXiqswoVxurKTbeigsH0TiP2riIdLuW7YlJkCciYUFlYRDfioqqEa+ppoEd&#10;1jbCupZ+CCEjzKjH8MTe74E3C0VUYQs3wzLWrzYXWRm1c0FRMe4eGOiTlWTTgc9Gt5ychZUQGuZS&#10;mnYZGV76nIyvdRpAz8tBSEKDT9E3Q118fo/pgD9oX5BtotueXI6HVvkqd+LKVlhkwUO4V+JOmXq/&#10;7Y1catGJW9iDxS7ivURgpa/+CMldFUUXfKhuC5hiVEH28BtQuvqcZj32n3sRUE4b3AwWJIR+BPdT&#10;W4HRB7Z/g9BrXrT1Iv67aqUFtw597gLNLTXGBM5zZzG2O3n93ZvBxQuK2qqLUTwBXJ0L52mGcRVw&#10;z3LOAWYBWOfkcebJAFhSs4tHvkQE/ie7dZytDH3ftLQd570IDIBLY56x+d7vAl7S5OF37BTnNMel&#10;zgD6NEcAPu4ADL+5Vx1oD7gC8bTqWK77xcii9hV4BeIDLbzfjh4YMofqXq+J5UVgP/oKwKqVFYEF&#10;YEXf/SxH68G9oy7LGyUJwDpt2M224VhZmvICDZ051qUcYwyEVnb/LFTHAvYVMUsMbSLlVbQtIrVl&#10;XzAsLEXeXOmDUeeIQunXvf5VXWnfmcNLpb1xk1LnCuxoSmhSqd7NpmGVpo2HpM9xoeHUplusB8O5&#10;tz78GXsJj7U33vqk+5s4ytbItupSmFmFMLMwvyuEzhlHKp2RytIzIiACh/byHBtqYocvIO6qYLka&#10;UXOkiY0QUCurcxKZA+c7Ez3JEmsLWESOsV5cyB7btXG1S6fTicpJsLXkUZ2OZW0iRvI5RNsaWFYd&#10;LGRrpA4ewtu5AYDlxEK6SI1iTkyqC3HC3QDyWInatcVq+/ZY/UCMNQyxkWIC474D9VaBo2VWPSVE&#10;YzqrQRmV1Wfb9PystXf1sjgc5homAdlkLzq5pPzF2PAk4LeVyk7kPJpZeXTlM6ClCrCldO/L+B1W&#10;lMneKJ9GYbZ7LYebYhbKrsTi9S76JlWtdgCOcZGYZlbuEhhfK+Bqr7LQOOr/8Me8LrSTEBJR71Dr&#10;Cnyu3gTYmgnrfdeVJm1WpPVB66fM/nx3sXxQwgX/cz4TS0DU1y8Guh9dPWbWgtRQ61dcvewdgVGR&#10;9yKdZx+ciq56rNcFZj3XZ12DjKtArq+7KCDz+MypG8yL8czi+CAW0f3K8S+TPrMuBQDPdn3F0gIA&#10;8A4PwGWk0LNd37aTAPj40PftBMcBWeAdVer8Dq+zrIw02wfwXJcAzF4kzgE1sXQA8RSsK9W/ArBX&#10;B8uRQwD+lgPpCAwsH8B+BBaYB0ivB3l/UrUx37MXhw5FYD+FVh3cCoCbWL3SVPARSP8Xra78KM3F&#10;J62pscsiQiHHQ3qXGXphDlv6sgsZA5H+Ut9KRhgfKUECs1pJCwFptsZFCxazArAXfeWNxZ5d/tDU&#10;5FId7GpgNaqY+ebBwNLy8ExGSGnUdDmkylGBQdZAna2/qQ99/G8xnZ9lB9IR63D86BznyFGP6CEq&#10;mL1JsKXUoa4rZgbcWm89rHLpZDbcQje3geaV1pw2AWAZ5XXXltpAS7UDr1LpDuxty7KSSaM3WwQj&#10;pnAsa5VOJ4XjWQVbKTF4B+SO3VaNCX1NVgxU0zAbbZZCiqiZxAoWQJwLZTGdiJ3GrDm/bK+VdOyw&#10;qr5gABtljSNsbKRhVTNYhs0rpUQzQg+M9wpaEWxMDFCiwU2A8iv/8V5myzXVjVZX28yNgPKCdSp5&#10;FSEWg8Ahj82L5eV0rRWh+R1m8jsrzMfDupibKlsz5FmWIGtcInM67ycVUN/nMyYqZ7NFKQAuJOrm&#10;L7WonKVY9iyzEOxoI5JXsYlik9eFvkVNegugKvK+25QSP3qhgaXGldJUgU+psyKwlEYCqp67r+P7&#10;KForgqu55AHcA77PZfYf62v1PfwU2vPG8mbF5zAF0ChKgNXxU2dd1RxTtPXf+8vP6D2l0h7gIZAo&#10;7eZ7KAoLxLoKxIrCEn5fPvZVAMy6FAA8zV6k1ADSzZ2nLHLdjBVFPcFr37ATRNzjwx6APRADXl47&#10;MfQDwMu60AEdVob2ajy0EH3VvOIoCs+oIUW0nWrW2EgMK42IVOMKwN+hUcUmhlpRLd9rYM0hihD4&#10;BwDvICqlKVJr9xxutCKwxkmuE82e4DZ2CDcX0IXO/SAjkltWno9IAweSPTuDoN3BnY2Q4EA7gREm&#10;EG0raFaV8Edy8ewpiP69rB0Vl5naFQBnAlbfH1qgzqAZpaaV6z4z93XzXWxctaZFFjt5RN8sbg5Z&#10;4kgD4FwaVRkylMOKNnAj7omMpcbb++0ihvvz07NumfhBasZhPKfyUknZMcorymGshKH78WMn+Du5&#10;w+spVovTR20Ry79ZsKaOtVLmEhpCreVEYKiXki1W8F4xr+XjI50QCmAjgyyIejicSJxCfZ0K9VJk&#10;Dy1Xay3GNbOCepNILLJIVTYrSWkGJZA+J8K5zo5nUVrQdiurjbTqAbyu+yOthL3HjaP4VI3X41OV&#10;Z4Xt+SzsLmDXEV36llwaXEwx0KzLqlimjSIPTaExr6ttIaUusoR01s2kIsbAIysPlVZdXQOnkW43&#10;2mx8uvJzqZUL6X5z1fNsfs+ZnILCYstiH1RCySqLBriReY9aePbDFpx2v4VlPGjR2SstjAi8dddS&#10;KJZ0oVX/6g9dYFDU9EHpGdp54gapknyShgArAPrHNbBEv/Qj+S1FclhcgFuzYV39LrVfPzuZIdHY&#10;7xb70dq3kj0lAgf/HgFWEVXRWVc91+t+VBZgFW0VjQVc/7OKxDpX+bxAqyjsgfeaI3FIcjiNUuny&#10;UWxz5v8RAP+eaPdJSw44Y7Fbj9jOJX2WGshcte3rLsoKwMeHv+cBGQAfd+BV5GVVSv93Sb9Zm9Kt&#10;7rEXfRU9dbyZL3UxEsL9rRA3AOlEs9LqH/K937ExADxcA1e6Rr5ZfJ7XZjuQI3b/GMC+Y0MAe6gW&#10;IQQRXOn4IJTK2kwPwI6R5cZJjJbyP8zY5P3Udk+wFqWGLQVxFhEC+WFfOB5MLMjmeayASmOqRCCk&#10;gXL2+DHrbuuwaNaoqLbNYX4reaC4z1WllVZBHSu7HVEoI4JDUMIEQiiooZzCs+z6TSvmDy8LUkc6&#10;JgACcDaRt4Ql21IlCcDt9bhgAO7iiHBr5OelB+4FTMxH09hvFMZOo7Bwt2HhyrWb9tSz7JF+62M2&#10;gHVsFP+eDGrFPCJzOovMVCcXpOD+wdLvAlanDLchT0RzLBufAlaNCrzZLDmL3LfTojiKxCJ9JIr4&#10;z4y4Ed50I7Wu6uvxdmxvSdOjiNSxROqyzDgiezwjqjCaYAFWgXVseU+4FXWGsVgs1dqm6qxxvBHg&#10;AjqM90qZ96ZjKlDaWWzzx487Oylp1o8w2TgPb0G6+Fn81jra6Wrzb0xhOVtpZRaGemVWwfLxivIa&#10;dL8Vzh00kxtkFnN2AVhROFdNQACcnZ3NDBnxSUWKxRJ1w7MBbqZH2ohI2WjrNi9h3IQAgq60+NH3&#10;SAgvZpO6xH46LHBJReSb2zmlEmB8io0NOnrsj5BcDcznPVsdLxIrYnsdaIQQC9HWHzP5dbHfoRaT&#10;S0cWPP6oyI+6So29x5jaEUEX17d6XeBVnSuA6rke+1FZIFftq+On0WJ2yWrnAFTK6cljdunIN+wa&#10;O5AE4Mac91nYxjm2+k3Y6nvoKu47T9Pjq3YUoAqsirbHFlJm77kH4MN9HoBVL892aoarTvJ3F873&#10;XFNqFurkNCCegAs9DlAnW4jIRGABWgAdrqNJRWqt2ngOAM92CcA/cK+PaH4M+BWBhzC782pg1q0g&#10;L2wh+rZS/9bnfcgqoH5mR920oF3ZFrBjtwXtDSOFxj0xjE1+ADgyGGvU8Cj8rOD5OodJNtRz9m3H&#10;cBzAlRBZFW3z+UNSFBa5Q0AuLyrz2FdE3Y6mZvvwhz8K7/15Vq8k0llm7kv6nMjycEXgxsoKFp8V&#10;WW8bM+IPf5zAcN1yAWsFtW41o5ME2ETBAdAbibxNRCNxsM9fumnPv/J+u/3kizaMUV0Of9SaM2ep&#10;q5vAAnK+rjiT7RA5aaTO2phYbi3l/NETeYszyCwYBaWwejSVhlYMo6XoQCxv6EjHMTOO37fD1c65&#10;ccE4f0RZM5rjRo4IIVr/UpMH93u8zcYYWdUXwSLDLraonZ3GXXx2ogQAkz7jOV3Yzry3ke0UfZVW&#10;yUmvSrGBsRF7fIHsJA6DnGA03XBbMTHX68a3urGh2XHJmxpxH6nhRlBY7jy5VC/rcSE3yFTNzUmn&#10;M5nDp5HRFNBbyIFHnklmkoonWCr2taV1qdbe02qZuImKCLKNpt3mDatRON1r94jE4Sx1NOcFnNqF&#10;pHUqeiwQyyNa52XsZ1968YNEVM/4Xemy0mrf90qRWK85Igc1rJhUOiJXaGx0+9bLrq4WgL3GlNdt&#10;vnIJ1w4irC839IQOGLkDPIFQUVaRV+DU5/RYYL7M4wtqWikCL0RYpcauYUWaLHD7KbgPcjG6ZKcz&#10;jsD/AJayFw59w67OYadDF7o08Tnbs+oA6h324uQPWVvV40S8v7d5IqzXqPLSZR/MR/q/R/Rl2wIA&#10;PtTDAm+OAHywQ+kuh5GQOsmuqSXmFSDeT4QdB6gCsQCsaDxch2ihntQaUE+77jSn88c23fkj3v+u&#10;japuFoD52mFq5dqMD1kDzKtmZsGtxZ8AxB+3OtLnivSXLTX0HABOtV079zgAhwazyY/OcnR4jEWi&#10;NIoOY5MfGwmTAXFSRLTFhoRaEACOJsJmUduWAuIy7v5+XVy9KBL3dfbQK7nN/8s79gpKpQE404ro&#10;2qWklDodAOdRG4sD3cDmh+dfet2OsEUhFRleMYT8stgoi2acUsIf5vjohD3JTUCKqOIidi9V4iCZ&#10;xaiGOjKdVD6OjRFSQBXTpa0sLrRKZqslgLiJrRDqWrfTDMtNimGrImk80TkjntUmdLVTooKJxiiK&#10;ALBAqlGV9MThLForgB1VDwMsmigdH7rHjZ/0uZ6aPJvpq8UatxzXSkQbtXusaoCfNV7OaQC0VVbe&#10;W0FEriEaN1l1f7WVthVb//Cwi7hiAvpUXmGpu2OU3824cwKRxVRLUzejIrIGBBWuRsYts6G+hf/u&#10;CrrT1MMiz9BPKC5mPs88vbSEmyDGBIWk1xmw5zIyic7M7lvbeq2vb5SbQgeeXtBiMdqPY4TniBxu&#10;hKTREOIEXZX2Pv/8+x1w9VzXO7dpTJGmPvnEawCXRpfqTdhWSlv9ullR1UkGteR7wS5W0fMWumLH&#10;zhLLi8/4neZLvHeJLrIHTAkeFMm9NFlA1XHpMzcFv372Z8xKj7XVwW9M+WB2tS4g9htdArNGSQK2&#10;7pAC8CS2OlPjRwDw1+3mkX9yc+AKFmOXZLPcu3US8kEfHc4r1oep3Fzvd4jCAu5iALPj6F0Akz4D&#10;3rlu9L4ddJnbmPe2cuAy+7XrtIgbDsQ/5HVq4YUorOtoA3RLrkqrpzsA7sKZ6fyJe00gn6RzvR/1&#10;0jBa4drMt2Fd0bRi1UoL6XNz4Ufpqn6QCPMsEWcOemSy7SNtDtkXYZFEXwdgInA0iiIBOJ5rbBjv&#10;7QsByNHWUlNlA50t1g7lr6pEc2DUSURBRd5y0ugyTgV/VA388dVXNeJyMgHV9QopNuQFmFzqVOvI&#10;wTKJrYfp1MbafljGXDmdP7Ac1oCmBGyzpB2bLWvfLhtsbLLn2ezx4ouvW3lJNRkCaTAuIal0x3Nz&#10;izFhx7KHiK+TTHe7kGiUlw4xJC6WulgLx6lLWRCeC786l2Xe2UmxrENNRPmE2UBqHHNwVsVA9FAz&#10;K5JUWdsgRACJha0lO59UQB7K6Gkfap6E8EAH5ErS6Nnhem4geEa3xVrTWLHVDVdY50yHtR/sstb9&#10;bVbVU2GFVfQDmCsPD/fB7EMYgznEwekTjqfvmzOO4AIz1Lff+XKdhIR0Ax2B/Nca6troNhfQuOJm&#10;UFFLGs3vR3ubAWNREWtbmUE31LW4iN3MvmdF6ByajllMCnK40ZWVQd/sHiblpnOdU8aNgH9TeYPd&#10;88Jz73dMKH9+q1RXoFUE9uvYV9hSKOAKgIq6isIen9lLe+WiIVD6Dhx+hPaN2n0wCsS+mbubGesm&#10;IA42rytK6ybh0y31mgdsuVnCf1anWuJ/AOlSZUVn1cQL3WYf0H4n2q+XHZgXPq8O9NHDnmPlzNRx&#10;B+Brh//RLh74GcumL2G9M4H6g233Dd38oVxnbPNFm+76ph3xm1XMhdWwOsL1sIu+Xuo818PqFAA8&#10;0/FtQPtNN7fV6GeSKCzgqRMtAB9cSI0FWA+YXhSeoqklwB7s+qk7ejzb/TN31XuK1qqhR9EKi8hR&#10;hy64kbWjir7NRR8lAr+ftZ13YSQNwnWOdHTJ8JAYzNaoDYm+YSGRaEwBcDijHq7xkaTVbjdwBACu&#10;tsHOVmuupjMLsUA85sZaxiYANwfBv8gexYVEPP6QinlcVoI9Dw6XufwxyihPx/lpaU0LgEuG3CH7&#10;2QS2OcQF4WcVHmpjrOksZg5aDuia2LNUxay5CbvXJDriUREAGLdInTiEE8nU4IkaSylt57FuCkrx&#10;85iTyihgsK3JeptZM4rBfAY1closhvGp8S4S50BlLGBOXA6I82F6JdPISo6AtQWYi2mEpUQGI3VM&#10;xfx+HbXyDt4PcjVzNOCuyk+w3gF8rNml1ATPuYLthXW9mPF1V1kFY62cJGiazKKT+F77Nj3G76va&#10;c/lAKCPJq3j6OhLLjA2T4WHpJAcQubUqEvd20aWubKRhVUjNC4mG32Ei/HJF4HxudnncvKqrGiB6&#10;FDnwlgPYpsYO6+8bA/CUdCxlLy8jkrcPQZCZAOydAL3bGyO5DvJC5PXTZoFQta6i7zNsMHSGdABO&#10;wHsKTrQi6bskDwkJnNOG1wGWAF9RWmwopdEiXPgkDKXY+py+VpHWHxf5UV2AE/hU7/rvO4GCfLMW&#10;GFYuNdbYaeGqJpwe+yIKP4L7nWtFXwFfV0VoAXhuGu717FftEin0uf0/stHec4i8p6ynY4IoPMC8&#10;8Q4soC+gTf2qzatZ5epdD7RHFoAr8OooAh/sRG3Uhu63BStZeMs++WK/6uGFCDzDcm9F4Qk60joC&#10;p6LsAdLmg13oiXt+Zod6f8H15w7AOgeoi5VC60YgRlZDDoBlV1ITneeWYsQNhR9GsfMa3lF3GN+0&#10;IUELsdAgat/IREZI1L5Knzmx+GAlkPImQLSIxwMrlhQ6nto1kSgpsKXLdRLwFTglEXd+HDqS5NRB&#10;nao/Ojk66uiPr8iBGjIHcsQs3pdRfIY62GrMcFU01vcqBHQF8H6fefZFUuo3yMzu2rPPvWoNpVWk&#10;7kj++Hpn9Uo9LdVTHNc0fm6yPKk5ElToxpBAyq/mVhbyxd7mBmurqSQNZrUpq1HqSgtdR7uYcVIR&#10;NbFS6HL8p7MhetShCKrASC+ZsVJGbJgbNyWGsxkQ/6yQgK0WHUTNDLc4NmSXJTNKqmtGq7wfRlYX&#10;HtX4PxfTrS5KxYOZG0INtXQDzbAKGl/JdK6jIX8UQ9CYnjgIUM+68aQIUCrnRBhSJJ4YYQ0MGnSl&#10;085UD3dMmepVoACrIeKqFu7t7sL+adYqK6BowpJLTKCnkEAtzFbJ3Fytf6H5VdEEeBt5rQov6TZr&#10;a5EQYxIA99o9ruFEGi2A+s0rgVYRWLWwNhR6u4Hfcu/rdQHaHycpSksD7NerfuPp7p1XHIhFa3TW&#10;sgsp9Lmz3vzW1b0Ls12B1e8c+0wqRVkfyBoxOf9pbhRKxxen164WXiBuLO5S+6QO1cI6/vhIv1w1&#10;HOamz7Dc+9t2mfT55Pj3rK/9KHfJUevr0i8GoXbVEwAYIUHj39ls7z84EB8i6s5R885zdZGXqOvX&#10;vwc7v0XNyy6kFlw1mgVg5IFE4SkArFR6MYgFSB/AAq8ffQ/1/tzm+37pQOwfpdQegBWtv+1FYPYF&#10;N2r2S/pcn/dBOtCvwVK6ZZGBrQjBQy0YAIeRmuqPITkJ/i0pqoCSxHNtKYgDzMkyOgcgOQBOTSrx&#10;lXPhO2tPsOx1xM4qkZc0UVhG8BI+SJkk8OoIuP7JlqYYmx6BXdFY60nlqZWHTjg2CHkfKflTz75i&#10;Y+MYCuLXXE4UVxagzni0wKmbCTeWREDvhBNSPInOuWD1I4O9GLIF1epatJbBzDSBJd/FROTp4UGI&#10;IPhOs7Mph8ZWWkwYzTm0wUTiGqiaJenxdK1JuQG2KJypuFxEBgZYIE4ZwTu3unQ6jpo4F2+uFmrb&#10;rpEaGxii9sUdJI/Gl0ZYlYC3MosmXoUMCTLdBsZigB2DU0gO/tQ9TU12Bqqu+jzqz3iZ3gVnHDGB&#10;/5rSaU095JZ5C5ydQ7veyXittaUbrv4pmoI3mSXPutq4rLQaYNPgY26fns4q1EJMGDKI2Fyrqlro&#10;UpfzuW7+RvvQbk96mxkcx5mrgPnaqx92YH2V/cBqXAnEb775cfvABz7pGlyKyn6Ufp70+w5fd4Na&#10;9OJ5b97qj358JpRAqtT46hUv4vpRVUD1ZrbeKhWvKYYairM4AvvA9+SJHuNKNwmBUt9D4PUbXv5j&#10;/Wy/9vUjuT4jEKsOlmf0oZnTpNBfs5s4chwf+wfqwKN4B48B4gnGAPxyK+9Yl6R89V8ijf6WA64P&#10;4DkaW4d4LgB7IGZ5GaSPacZOE80CsI4nQHAsKkB8oEOjIK8WVodZda0isADqp8yKvP4RgBWBpztU&#10;C/td7O84TXBdNsIFRkeKvqp/6/Lex1Kz88x+00iXY+DKxhJ9EywmmnkiYgUJ+DNSc4ikRE8sZgU4&#10;CRlyF6SDSo3TnTsHRHxHmfT2JWmbocgfcu1w2xzYbODWsoiVBWC1Y0nR2X8tm9cF+BKlhJIVUt9V&#10;0ZWuoMZTzXgZgkkPJnOTk/hzH2Q9yvgBaJ+4XDrwwr2WjS0ATqMxJjpn2L5QauQIl5KnAm5lCXE8&#10;z4GLLSAnhIdbE53vqsJ8qy/F/hX9rdLpogx8vLDiKQa8Q5jq9bAGVZa2DXCUC5kdx4XsdRE4iZQ6&#10;dNc2bgy7LQdAZnMSqJc70Sh34NmVwQLz8mwM7xhFCcCdlTm4ingArqaDXZoR5/jX6cgZC7lBHEIg&#10;c/06PH8ySAUW1cbSqF+Bnz+PBZSArE2cIkg9QYA7JFuo6UP8/bI5ZG7WumgUDrHMfHho0jo7BwFr&#10;KcDFT6xz1OrqqcVbB5kzdwHyRkqZRutoG9aCb6LtkzKoe5NVoh/jfNTrOrPc7Al5Q9OJ1qpRNbWe&#10;wi5Wj1944QPMgZnvAjY/Tb2mERLPfUqjDzKfTSXAuf+whejrGlpqbjkXD4++6TTDC/NcAddPhf3X&#10;FkdY/z2fXuk3rhS5j8N3PoTiyDWvFqiXJ52LhzZAXHlXzHBkP4L+U3+24+PI+noOc0cbR1I2xv6c&#10;brrQd2A+sR0BAE+1f90Oqs5dALEP5FmXOn8LoH3bHRE/JonCY004TKLfVSo90fItx2MWFVJsKo2D&#10;fBCrtvUjsJ8yu9qXdPq/NrR+zPf/sfs+tZkfpImlCMw8uIiRUjGAzv2Axewbti2bA1C2xBDREqgn&#10;0apSNyXEpxOJ4dvCg84XG4u0TIIGdYAzoFSm0zwqQNivqKoUOU+LzUiFXSpLjSrwZgNadaaTOXGA&#10;TXWqDNLLSYX1ddpBpHpWwC6nSSMGl7Y3VBaQfiMjTMUAPouvPQWho4Marq93xJ598Q07e54xE2Mr&#10;ATdBpvIAVxE4myxA2mOBOJqRk7IDOV/GEIEDd7J/KDaW8RWOIIC4nE715MCAdePDVQFdMQ9Wl8ZL&#10;amjJvnaguRoL23ZcPOrd7LicVDsHNVRcKEu3o0KZg6Mx5poah7tlRBC0zPXWAGGkGfse8a2rSZ8r&#10;AG8DDhutGA5o9FQJqLU6tQ6rXEfHpD6uQjyRGrTV5kbHcJGBTUiDV5RdmVFI736c3sv8wTNOuy7i&#10;1HUCmrrW2mYyCy9f9W5tTbO1tfbaIH5dYyyh76XWranpsHoibh+LCdoBbFvLoDU19LLEbcAqy5sA&#10;MJsJnwW8r7z8tr3/zU8CTG989Nor7ApeIHIIWE9w13idXcGv8vqzrCC97WiX6hpLm+s1nPTYZ0oJ&#10;qGpMCUAC1AlGPIqGfuR0EVU8bNJ3xwZb6GDrM/peArffvfajrwAsMDuShhsvMY4ClEpb/DTapcui&#10;TjLz9cGrn63Xzp5e4ETzXA2G+Zmrduvkb+34xFdIaSboPo9be+uQ1de1so3+BgR4Imgbe3vbv2YH&#10;qHFner7tQOwfgVrReX/HN969KvoKwN5ZVAsDYIHYMbQkNdRYiUgsAAusal75IFZE1mvvvfdjIjMN&#10;rbZ/QHX0QcZIb8O+glJZojr4I1aW9jwOiHEoXgItLDTWgVfATcc+JzWFDfHogHXVUWpWSBQuKqCG&#10;Vc3FpgY1UMrZFyQAC4wCp4u2nPioeCIgZA2icg7AFtA05kmknlb0FYD9yKzvmS1XD6J7TUm+DeJO&#10;0dtUCD0SSmKNIlcKi8mwMjp9xlrqap37h2pdMcBc00oR2EkRIX4srDwVjTMMkn8CrpdZ1NPBeEmF&#10;8zyVbRHpEEiq4RBr/ehQZ5e11dYC5Aa3iLycuXERnekOXDEne5rxoKZ2rsTWljWoY+xsig7eY9vw&#10;oRJ4o4nISdi+RgWzpHvHVtbFpNnBkW5Sb7q/ALWxNNPZAbUAYIFXO548dhgdcMZTmjN3VzKjxk6n&#10;JS+axwV2hrr36pXnaHQtbA2RCu7QBU8opD6Rej1cPSecF1zK3UsGWE2a3M21r28KTvus9fSw/5ia&#10;t7mJuXJ9D/PlMfd32tTQw4iKGvj551je/cJbpqvmvK+QOj+nVJnU2HGhAarqz9swrF5+yetGC1C3&#10;H2cRGmmAAKX3fBqjIqMscgREfwyk6OhzlkWTFJj0eX2dvo8IH77VrCSAfnT1Z8B+GuwD2b9R+PWy&#10;rv7P0M9Run6Z+bJf//oEEEf8UBcbjfAt/KvnufOdn/t7APx1bEbpQDPDa6jr4ZfYCCHhpI1JYA9A&#10;5yFtzALcg9TCAu1Boq2uM1x1fBALyALucAPbBgXgd2thtMCAzwF4AcT7HVf6fwNgGll+E0vzYC+9&#10;/ild75/ztf8AMf+vIOUD4CIBmMMsOHbfpK1dswEAB5E+07RaiMACbnISYATI+cwSBV4HZNLpfKJu&#10;ASlyhtsbXMxnFHWlGfauiqhKZbWdQd1lOXKkcJTqqjZVip0CUJU+55NmZ2p96cLCNG/bIWqmFGbD&#10;dIPbqrNYSZpECjluzzE+eg7ixjMvvWnNrT3cDOIdiBV5M4m8ArGu6WqKEclVj+/btdseW7YM4wHE&#10;/EgSY+hsp7KbSdsSS3JxvcRhRMyvyYFBmxjoRw0FvzgGmmZ6kltG3ocFj+ibvewybkUAUco4KTEi&#10;GKFHADeGECIxWyH4t8bifLEXMX1ieAic6xosl3oBa5KbH3fXFzsRRT5RvZBUuwqKp65pjKxyUT4N&#10;NxQwu4fHXUZ9HL8X949o208qfOMqKjkwcRhfthmW6p0Xv0E8fkluOZqKKDN8mixYhhrqYncC0i5A&#10;OjY6TzrNEnNq6UmW8fV2T7i6V2uCGkmp62ravQj89FNvkCq/zxPwa4uCBPw6sKj8hpai4R0A63eN&#10;dfXrWYHHB51PoPBrVz9tVufZX24mwPlNLkVpX4Dg3DQ4PrXTT88Xp97+z/IjtVJm3RCc8oh/x4nj&#10;dAOvKCMQgL1Otk8AcU2zBVM81cHaMTs78aLt70UUQGrSRvStru6k7qiCJdTJnfTTpM/ftaMjP6FO&#10;xjoHF46jUCmVQquxJeD6IBZ4D3SqcQU1svErzGzZOshRFHapdLOXSgvIfmNLdEl1pQVUdaEVgQXe&#10;9xpZXk18uP8XzKJ/SUf82zSsAHAB7pSAt40IXJX5uq19LNQ2b8KALSCYphAdXWpePwJnQgTIwI0j&#10;La2AmqqY2qmW2aKYP1AeqWvj4EjH0+TSGEeNrlQJHYi8ra1dRONci6bRFE8ETtKqUZE2BDYAmgqI&#10;teGwQmMl1cHaseTM8eALA7oyRk+VzI9lFF+AdK6ZiHudycZxJKK38RO/RObVS9ffzX2dWZ68tuQ3&#10;rVQ810ViRXuNklIBdShRd+VSSPwhOFBiHp+agI2P5HlEYbHIGmtqIZUQJYnCR2cOMHIiFUd73FSO&#10;tU9mkqt/JX4QmLMgfmhurKZXPEyuRECcEgPrKRY5JYSTGH5GXko8C9h6nP2tJIx1gLiEaCyCSHps&#10;qFWpQcbK1HQaZtnUygWIIvpq2URB1iGDvVq0yFUYCvTBXrsC1+E8jasTGEtc5O/P24LyAmA9jSnC&#10;JP2YM657rTJU3H2l3v19B6ybfswoneyB/gMu6mrDiFYDDQ3gmto2RCOrR00s8Z3hLHN9WruQ+CW7&#10;daNqbvFYDS2lzkqzFSlFubxD5NRoSCmw6l5FUr/WXTzz1esCjdw5nBBCS9OcPPHVd7nNSqFF3lAK&#10;7OiP/n/IArnD6X8XjZX8GtqPuke4g+mo3p2bPetAe/qUJIcic3gd6HfVSWqiubkxJHQAPDON4fvk&#10;bRtof5o0pc+BuJ4InJNVwR9sLjNTUsLEKdQrf2enJn5Ht/oXdkzqJPTAR6BVzvXBvupVNCZSk2JP&#10;trEHiVGSQDzWzIZBB2LkgvVsH1RTS7NhB2DkhXKe5IjnPAPrSjXubLc3ShKA/XO4/1eMsHje/zOM&#10;z79Bvfsh0mYM3jGeb2cncDS179Llq3A7xOw7mNoOQKr2TUO0r5PL0L+8nK5mrtQwxYwrGriW8Hox&#10;7yM8h+SRRCTV0ShHI6funmF7+6+/aBeu3iFKF8GUqnUNq1SiroDlNhmSQsdADOnp7HX7lSLgSoua&#10;maFOMoAUp1oCCQG5gK/NSJbaia5qHuSQElwlI5MhmkSTiid60dx1nNNduh7DTUPNrVhSdTW4FJWV&#10;YofCHFuD5UzwngC3lSAdACdSD0shVYCMLw5JYwGspr62VmuFoJIQhvYXIFbgilmLAKIDfnId5npq&#10;ZBVwNEYKx6qmBiVUSS43LrllREcSmWFqBexgBJVqcyOdpOKxqJ6gWtIYS2ccFRvC3l5q5mIAXYB1&#10;TipROBredVrEbqd26sUbqwlJYTc86Ma8WOurq7RZbGyPEl0vkGGq6atoq5HmOAAdHZyFGaj9xqTY&#10;F5+0u2SlF/g7FohLS5ogclSSLvfj43bMRWE/Eg9AGGG5mZZ6U9MCNkVjHV+cL/CqA/3aax+mLmZ0&#10;JAAyLxaQfRcO91kRLfjBfmdZabUiq3TEAr5uDo6hxedc2szx02HdAJT2+vJAgdUHs0+p9D/rUyN9&#10;bbC+zq9vRaM8Sp3hdaAVkT3dsN9MOy/gLgghBGKNk7T4bGJM46MDLm1ph8RRXdUBeaGWSJPHzDTd&#10;sZkSIul05tyiofUZgPszQPwzIrEH4sMolOYHvIisZpeaWONqZLUCWEgdw4B3EBCPkk6PtWBwp0gM&#10;gCfk1CG7HRhbk05tRDSWDhggz/USielCC8SHBwAw0fdQ/0/Rxn7NjY462ETYWfEJq8p6Bd/hCFu/&#10;YZvt3h3q6t8kXDcEXKXNWZlQFelilpU1sJ2+jhsTNW5WkXu/pLiaxwUs1qKmBbiJpMxKm1MZOzU2&#10;ddopmisnIeqXlrDdnqOZrUCsz0jBFAcpRFvuR0ZGGRUFWzDG56k0nLLEs5ZaCaArEovb7LrMAF7d&#10;bhFCBP5EUucI+Nmy88njM87dIwaihMZE1L362lhGTErZs6EcKiortU5g/en2zVqSHQxgI4jM+/g6&#10;0mluAqIYyhkzgaZZNTNiaY01I85GrJ+dEGktbIWooH5tLs+zagz2JH5QF7o4iy4zY6ho5I1BOEem&#10;4VuVmRiLsglXDhZ8l2uWLGN5BBUZ8ZE003bztQGOwpkaE2KVuck0zKIYKeE0ApileBrDGncULfOR&#10;4WYbbpQ1UKpNof46z9+k2IcKImISHiP4zB5gJerCmT941q5DXnqRklYptqYmCiqFhXUO0COQRIaH&#10;DrLzaw5XzSN2j3Lvu4x5NOpRGi0AP0Uk9qmUYmEpjfacL+R75dWr7/k+315gZZEWkGYLnB5jCwEE&#10;9bKeaxas9FmNLz13KbHM6BbGQotHS366rNf8hpe+l76nX/vqdUVcgdeP2GoKCKzefJn9SoD46BH8&#10;oiV2ANQ+ndIX9ytNOTh9yvlE607W1TnOfK3Hzdhqqtpp6NRQg6EoScyB0RRju4hwgdsT2NNzAOLE&#10;LRtq/CzgRZk0/lM7gkZYoyWB+EDntwGuB97Jdpw4BGI60jqKoN7BI4toLBCrzh6GYTWKuH9cEdkB&#10;GWJHD5seFImJvocHGSn1/th9j44yhPxln0Ae92nGIRO26jFcDLftw80BQzWaVwJnBt5XqVolSsTL&#10;J/KWltYjOm+h6VTuamCBO5O0Oj+v1M2G5REtK1nVs34UTqK5VVRY4ZpaalZpRWltdQONryLrH9hv&#10;J/ldv/6hz9rZy7dtEoJCHeSENLTHiUTJDFRNir5yuCwkgitqK/VWd1sGAorOzhwAUNaUsS0CQznx&#10;nmVVGxcdTQTGGI6UvJG5qC91LCA1VzqtG4J8qCNDuWEBuFhYWnEAOFJCDaJ0Jkwy2d62IFHsbqq3&#10;wgzARS2splZ5bhoz20rYXDS7kDbmoGJSFM6MB3x0r5VCB2zeDMcb8gYEkbqSXMe3HqSD7eSNRPJk&#10;6uW4MH7fIoIAZJ0OzPnG2BjR14ihO5sVFJHradg1EIVHm/D66qmlj9KIjS5OIx0tdvLIOQfiM7J8&#10;IuqeIxLfAAunNCGZv+hS7lvXn3eNLukHrgLooYGD8KnH6Fb3u0DT33vABvunIXLcQWUEiAUuf0wj&#10;ICpyqgb29b5iV52XrStA8hwi/cVl6G6195faVUBRKi2QupqZm4IAdgwRgRP2yytaljoLAgWfhKHv&#10;6b7vgt5XX6/U2YnyAbJP8vDlgr51jiKsOtFKRVRPKIX2AXv2jBw5lD6TmtPW97XAaiLo8xonHeLz&#10;uovpbqa7m5pYahJ0tg/jis+irmKiVmYJkZi7dXgS3dAo27VtNztad2L2jfVM4CwGac/ibfy3rtF1&#10;CIqlml1T7SiIoFXO9ODK0Q3PGZHDeBv+0ERhnZFGdgBjVKdoPKIVKgIwmxj0fIJoLBC7SNxHOj0A&#10;qYPoO822h+GGr1onmwjbS8WB/jgd0y6i71bbswducyRMJryflT4ryipdzmWOmMvgPycLB42iWk6N&#10;ey+PUZJEBBVQ89TMyqSRpZGRW35N/atGlmreVECtqJucSD0JkHU0521jHvm+D3/NPvDRr9kbH/qy&#10;vf72VwFbN+J8IqW61VoeDgA1Z/bmxJofS2/s7SHWSEpsMDG+CtHCShAhZ490HCyTIWkInNFaYcJc&#10;dZAtklJSaQm535lWRJYwPg7VUoLGS0TqCHy4/HS7oqSMGwU7nspKGAmhf85ibluIYCAz2ca6W9yR&#10;eUBNIVxuwJ0WK1opiiW61xmJcdyot9PYYqwUFoJ53j4b6WxirESjDzmkGl0JkaHUzTC7du2wUDYo&#10;ZELmaMC4fohVqjmMnvaxViUE3+pMonMJKXZGFI0u6uSmYvS+bF9Mh8I5iAPmCXzKL/G3eZ4gc00e&#10;cgpSZLKnjjE7BsTHD1+iJgbMlKBnTj3O3+t5F40rKlrpQvdRB4/YPY+Tb98A7QKJHz39xpIYVhIR&#10;KNp6bCoPnIqIqoFVv7oUWkZ2i0gaApqfRnszXBhUjnopr2lGQbKVVcEuoYITRXgzX//r/LrXH0n5&#10;tbHfrHqXIikVEoBUOqxUQ1cPwBotaXylObA41HSpudspzVYX2rGx+Pz8ofOsaDlNGn144bC9kNUr&#10;g/37aRqMOkZWFbO2vOwy0rN86q0MokOShcN0ig+ttt3r2mzFPWUWsHqAZtKLpMqfY6T0NdfYUiSe&#10;RiMsEM/2wXXmKiDrKDIrEmtM5UZVNLcOyEuaxWjTMsbDJP4QNe9hUucjQ78EyJA5MAsYavgKddVn&#10;XfStQ5GUGH4QN3+M2SBuxJLup7gOM2MgGlal3HzKSxvcVVFYWxkE4BIEBIX5FY5XKxAXFhBlmRGr&#10;ceVHYYHONbQUlamT00lnBUYBPSVRTa5cGFWnIWXMWjdneOwMBJEqbw9xVqHz2ZL+tYw5sUZTuin4&#10;N4ZMHmuurLq3UJriBdKIQJ0hZw+5U1DLahZ6F2LRpct3SNfprOO5FUvani5zeXXGiehyslCKrTpa&#10;9bn+zdEwvNLV0eY9LVyTnW1ZbhYRlbku9XA91+nhfpvo73KgrpTYntfSYpjnsgGhtqTAooICASv8&#10;a2xwZcTXyE2gDHDHY+uagLtkPF3q8L0sG6PZFUs03reDFaGwu9Kxu62BvpkDgysBPbKicR6AzqDR&#10;FcWGQY2cSuhOy7NLy9sq+XfNwUxTvXuBv+MbTE9U/545cZ2O9QkXjS9DkLrI+0/eRsZ7+3WWG9y0&#10;3p4pauIBq6+FC+2R/z0xgaKmOtJ+XeoLDwRiz8DOm/kuHh0pMkuA76fDurpUm++lFFrfV68J7I6c&#10;QVRVl1mg1VExLyHCYueNxbNln9nlz3v9kZA/9xVwFU19lZK+z4XzT/BvkqmdKJRcT3q+WD7Q/aaX&#10;P58+DJAPIG5QJNZOYZ1BOn99zODaiTb1tR3Q/5Q+VjggJ8VnAZ4OqHRTFrCm27at7LawLdNWmHDX&#10;KlJfxIz8Y46COQGtUmCdQqW0H7H/FGOg/e6xDkBGuTRO1N0PS0ugFVAVbQ8P/pwa+5fu6PkBwKu6&#10;ebTpG3gn/61TIbUUfZo7/3F2yGJZSvSNjqZrC4c2PZ10N5+0lIgr0KoGVuqsxzpZ0PIUkXO5KakO&#10;rkclI2AKYAKuutB6nM/jUvjOxaTMxw8f4OuyidICNCksKXgekTybVD2NVD0dQJeV1FhFaQ1NKgQP&#10;KJV0zdN4acFAT+m5AKajKJ7L6yKJVED8kI3t4u2IuUTyI8xR3/zw52ncHKHBhD80ZgKifSbQ2HJN&#10;NACslFnjJ22NUBngeNVqghGRU8kAxMmOxqervIAF4xXl7A+ucHPiQ5MTbKYccTuNSwFmQTocZ2xh&#10;w3fhWAlgszkTkD9K6HarqRUTHAyY+VmAWuBOjqb23s2N00VgsrFtG9heSO2MpLEIT2g1uEoZOUUj&#10;fJCPdTUd6xS61/WF3CAYS1XTECtnE2IW70Uzyupv77PTKgfJDBWFFXnbmgYdgG8yUblzk9KUKHz3&#10;cejJV5+HW33V/a2KdHSPzxNWZH1J7CsaT07Xu7DSU40r1bxKpfVYwFQX2Tdv99lYApTPb/ajub6n&#10;z8AS6B0/WYwskTzUveZ7KQI7UC9IB/3o6gv2/bGRIusxIqcitU/c0GuqI1Tf+mMlRd+zp3GlVPqs&#10;K5H49AmPn+oE1wuRV0wtAdlnZs3QRBCI9yP01+4ktet9MIuyVlfTabXUxkXUxplpxRYTyTa/4Aps&#10;Ww5hTTrNCpOjOGLcRin0OqycV/Gp+hAWOF9gp9EX2Hn7RdaffAkT9i9irvZ5rizlrv4SYGS1KBJB&#10;rzvNjBjVkh+JVfPqHGTj4QxRWSBWtO5i2Xcf61R62VhYnn2HXbL8wcbQgEoCWJnFdCyZ9yI5E3CL&#10;WGYm8GakqYZVPatoKCsXgEbEVCpdXdXkompCLBGQaCugieOsWleAzoVd1cSMNTMt14FSVEw9FpAd&#10;o4uTTdTV98pnnqz3dNLJBuSAKaaXbgj+jFm1dI4omJxM3hOIC3lNFj4CserjUjrXg4P7cbP8AHRL&#10;9jvt3A3IMlEkqX6GESZiCSAXiBV59b2VPeiqE0tjTN10McdUQ1fgPVWHJ1VXc7OdOnzYjkzPWEc9&#10;ooViuvL5udZazYqXLm7SbFSs4HlMSLC1VJdB0cwjslLv0tiSQ0gKUTp0dwAsLszzcNhUOh1ME8yN&#10;opgrJ2EskEaXOiFCYyhMCaBXyv5W4gqxwgRa7YSqh82ldLqCeXQk7iERARjp8W88zG7r00xHdPoZ&#10;IR3cj1SRptZNIvPjMLuuXEAnT2/n3ClcVgGxjhP03yQSquYVgGWlI260RkluwbcWnS2Mf3yusq5+&#10;x9k1tfjmvheVHz3VeRaQBeD/t6w3D7L7vM4z+e84KUceiTsJLthB7EA30AAa3UDv+76vt/d9QXej&#10;sTR2ENxXLbQWmrJESRQl0WQs0ZRCSaQt2Rk7sWUnY8/YiaKZJHa54ngmJU8yk3Llm+f5fvejkBlW&#10;/ep233v79m3wvt855z3vec9HzDP1amKUZeDcAhHT6LwhXSKqkrJLgPrzbmdQWSVpZd0riH3MFFhQ&#10;/3culHkjAIF7w+jrLdE42soSqQWwlwSWkTfVw+vI3EylF+c3Yl3sEnDZPokC+26j1MbK19Sh1tV0&#10;QvC0RTLoxKGZULLvpXBy7wv4DX8K9/+vQDK9Ddn0mwDzx4DQNBoXjv4/jAAcafptFnG/g9n4GxiN&#10;v0nE/ibiDDTNZd8mcr+Pd/GPMBL4XW5/zPW7AJy6OZ9m236apxe80P/POBh+xKLsL4SdO2HJMW1X&#10;N2vkdWJFgKYoK3BjtCUi19d2xLS6kcmWupqsH1x2moEFAFhsJOWK4APIgtEIqn5aCWZtNa8NWMu8&#10;D09pwen3jheWAcBKwF2Wfx3B7WHwkaKLQ8H6WSA7zWRdLYg9JE7x3BPU2K45rfJ+gFkHW32M3nQd&#10;KX4Tqb5G8dPY7bgO5yx7ftVsC3aZ7SMAVGZcbXcCchaJiYC0yOwzW4/rMNKAJntsMBcurV9A/NGP&#10;jroZZhrdMz3qKUYelxmM6CZKl+HLtRPJ5iR7jdRbFzLTbNT1ds+OrRBX25loepQ6mHr28F5q7GPU&#10;13AkTjkB6EO7WawG812INPMo12kM+KLwAwfMdiaa3A01CvHlmhnr5EKcRPawwLuMkct1/sbn4JMe&#10;Z7nfMp/BFwlsnwRH1zfwNacG9ta+8XPUys9RjsZ54FeRRr7+pXfCl1BafZ52kT5YmeA6U2MJ4iwq&#10;4zVFup3qW+d0o1WOGwkjOUWtTMqcZnvjsD9gT33fJPYwivucOB8MgFNankYKU+9WsCf5pdFSsApE&#10;lSyZRPPpbEyRgyC1iJIi6yqCjmuXGV7gDxb4gtdILXhloN3OYErtbbpWqDsE9grR2Ab61OQa+2wY&#10;CwPQklxjsNWDgzOxX9zZMUqd1xtbTvWnb1EDfx3nw68yaACA696mVv0OUfe9bBxxEuP3yf8FQor2&#10;EKtIrXPnYaBnSZ9HiKSNxW+xv+dLbNX7dRZWv8EWga8C7G8B5N+LEdk0+tIM7aQp1Fik23MQYAOV&#10;HxAFcuExyJ7Cw0of6bUSaU+Q4qfU2QhspK2tbo8A9nvBbCQ2MldVNkUm2lrYW1NjI2eW/qKVBly1&#10;MNHqdOvr6AUrw2S/cAU9ZOeBT8NkC3bdJZxlrQPk2f5he8Yn43ig4EoR2IieTS6RPseBiDLS5xpS&#10;cRahcTDURnknkd+hCO4rdASSaLofEuv8uWvh29/9vfDraBLUCR9iVPIwWyD8HYK1kOmqdBmNBXS8&#10;HzAfRA7qyKIyT5ebDzA0P4DdTRtk1xjbCevw8uptakKK2RoWJ8cZIySSw0TbiqpgJPIE7PRxBB4F&#10;1L8CuIjv72Nt6L5tm+M88knIrQ4kmmXMJB8/aGTeRl38QHj0/rv5ejt2Q8wtMwnVxlDEaBvsNgu8&#10;3QvVB4CdaiqmRXUMc4GD2AEV8/OjPQMYAaLdR/Ryk2j8POTvVdLqeT6PNzaeCZdJrW8QfZ8HxHcI&#10;XkH7Ku0jwfzFX/tGBHDaEyyI/V4QW8dmxFY2fJD8rdIcsJFWYAqYzEYnY5Nvl0amzQwJnAnkiThL&#10;yipTYV9H4JomSzZdAHjJpC7qnW+b8TUyJ5LrGo85vJCireBN0dfXMNoK1HmkaiO0j8YhBYzGptFK&#10;2/xdAniR5voyabW3fm8PzmuCqDyCgqaHOkVWsLlxgP/Zl1lS/U0iLPuK6NHmmr7N9S5fv0f/9keR&#10;0Do7ih/0KKKNif+VhV60iSb+IlxBIHJp9n9Dsvk/A2ijtEw0E04A/fLsT8OVOccdfxZv11kkrq/W&#10;eOMfEOWfRei/j+kjHS1MH41wEDUAtLmxJ4LV6CtQG+gDC2QvSS3BnFLsynLaTKizGhs6uG0F/BJ2&#10;AAwQKrWsBJDWyT5mX9n7BLiPn0CccRypplJMByIEdkqzBbbgFaSm4daoRmxTcG9POKJIFNeFoq6m&#10;ifcvU01azuucAmTHaW+p9LLePUrd28ch8rVvfJfl478NAzuEcQFmfaTSglagOu/srcBNdbyRWDD7&#10;HJ1JvN8+dB/tqenRyTA3PhlGenoxw6eUYKJpmkVnE4hASo4UEKG78fhqYOB/G4DC4ABvZ5nncurl&#10;HYg8HmTf7z48vgr37ORCeYVNrm2m2lMniNCsPkFs8sgD99G1uBdDwIdoPeFthfBjAKP3fiLwQENJ&#10;6Edj3UFEroLocnnbIXrLRbzWHlpUbTXVYX1xHQA/HUbgYXr5nE3xOV2lxDvP5/MaLdKnKBOZRvpa&#10;TJtVYxltTZ1vB29yp0xbDKPZe34LQzKmk+xKLR9vU7vndsP1bCdSNq0koNPmhNsH942qZwHXCrm/&#10;rHaKuraHBKMR2BEtzemuAkp1o7aCjKRxWD8vq3SVioCOGxkcIcyzzoLUdpOX4DfyLsxeiBI16157&#10;cj5HAFsj+15WAbogPsN7mifFVp8qiI3OY/TiBgfsH48x5jXIxoJx7F4+hcjiHWrU99myx+7eZszX&#10;afuMNL8f+8MrriCltj1HNF4bBchonC9M/TReGzM/C9cX/214/MxfhidW/yreXl/4d5jp/YwJpb/A&#10;AO+PWDf6ffqJtMHOIHzHAO0QI4OnAFYJmxdMm02TU40rYFU9NdgHhk3vxmlEJwcfT8y0zzdCy0pX&#10;EW1lqCtJq2uIzoJWllodte0nLzXTstYl+fUsCZCpRhacRuJshUuWOpuKG80FrM83qtfyuj7nFmYN&#10;E0gq6yC+jPrW4yVqtYnwJwF5Ob3i/k5G55id1YmioaaHUmYomhMI2ESMGYm9YhQGuEXuNRbcXMep&#10;iwW2c9A+3/p7jDbO7NgU/l1YCg0MxDS6H3eSqcH+COhaVqC0VEPqHaCW3r+PfrKikKLoY32IGviR&#10;+7GwJQKX4jKy65FNUQzSiWzTCaf97EIqoA21DaDf/fGP8dx7wsP33okQhOkpCKxWBiPOTvTgx1UR&#10;lugfu33xBKYDhYBYVxGj8CH6y3sefTj6i21gBtDXngvtjb1hEiXWMp/DJxjMeYorOnJEIUccLICg&#10;chCflDTtS3LhmJ5ZRuLo3OEqFlNpSC6H+e0Vy1Ibha1Vk1baaChg7QWn2jmJOFJkNSqmuV2/ziLq&#10;i1lPF/D4PKOf4DFy+r3jWVrD6m2lG6DfJ3LK5yRCK9XFvr61smSV0dX02ctInogt141a53og+LvO&#10;cij4M37t4eHXS5x8ptZJYD47Q7tp4iwgXkEEssiY12yk9pv5R26sHYN0YT1L6eeiamqs9QN0y+9G&#10;F43B+n8CsH83aqxNp+33XppFprnw78Ot1b8JL1z8u/D02b8NV2f/LTa2Pw03l38aXrj8r8ITZz5g&#10;5pgtjvzOUQzSW7Fq7WCdh0AqBbzWsgLWyJv6vta79XXtXPQ8m1kpivi9pak31sF+XxfBzXMAcVWF&#10;P2cUbaDu7AJkLYAa98R8q8mv45C5Ek0ibwKke4atnRNDLQCthQWr0divfb5g9dIHq41hkfaWHt5P&#10;X3iBzO4q6aKeUZVlOGCyAtW/qcY0HvBrX9vd2k7aCviIxIo5jOp9vcMxogpMQSswvT0ISA9wnaDe&#10;FsTHJdBsY5E+l/J6eoMJ6iqUZRO58TBOTewk0/LUJP3eQYQeXWF9fhZ2muczElnL7eHHqH23sET8&#10;ZDEWRE1EXmx6ILCshfcCYi8FHjpoVrDQ+xBtpiMQXtsB4MMMRxygx7wdXzBr4ipAfBpya2agNayx&#10;1G2OvcRtZUgy0VJPdGIowOYKhzCOM4xxmPT74Ts/Ho5xiPS29oY2/r80VCJQQbN/BhBf4XN8h5Eu&#10;G2vKgOzXz1ggU88KVoXX9m0FcBx9yq9fSb1ho3Cc5X3OUb9sUZoEVUqJU32bhBpGUkGWUt50m0zB&#10;XoLxNsq6jFugCioXk12hqNf97xo1gQSTgNPf+TLGYZd4rq8rwBPx5e9Ida8R2sgqgP3aVNlDwlsj&#10;uF9LXJlWC1ijr5cRV9B6MBiFvbxvElXM9NS5CODcMEZ42PAIYr/uJa3uRmReU9OKzriU9KkGX6YF&#10;yIvXGUJ4hzrZUcDvMWv8T8PZEVVWPyMd/mEYb2eGGDa6q+qtcH7uvfCdb/00/N6Hfxn+/E//Nvz1&#10;X/2n8B//5v8IP/8//zaE//b34V/+Tz8KQzXUgIzEHTmENhkA12K9IhiNsIJTosrIW0xfWEC35cGb&#10;IrRptQqtbnrdw4Oy7DLs1st4McVIPRjbTDUMdqjIErzavFSgZS6lfWS6bCQuMzJTC0uEGUGrSbGt&#10;o0tOZM8R6Kq6BHINUbeef5cKDptGfvezHPBf/vp74dkXPxdWzq4z9+r75j2TllsbO5Z4BH31MXyx&#10;BLJiDutj0+LIZsfUPAOxt8mWJ8pC3bxoLZy/iiHSJOSsx03tjyEZHewdhChC6z4+FaaHR2grodPG&#10;NbOVBWXjpNJNWryisz6OYOQ4Ms9Du3aFqeGBUIzYxFaT884Hd+2IgxD2hL017S6h97wFEmzrI4+E&#10;h0mjDwNu14PuxdSvELa6FVWXK2IGWeg21V1PSl1CZ6Ei3FgeCVeZgGoppy12APIM4O8hFd/PXuCd&#10;1NSn6H838v+gqRIRDv+v5mh1Yuye9WIFsF9LKmW92Qy4af1oWoLmBsG4DtThe7YEag+rC6UkV2YS&#10;j3Iq7lvK5I8CWcY6eTZn9Wg2n5sml9xv5O/18Mj2FSsMyXydFWAI7ovs9xXMqcWjr5XR16EEXye1&#10;h9KBYNrspXgjtYoEqiBNwE1ySu8XyL6GwBWwRvVUK/szRmPBbEYwNakeNQOw1/gYToTcl8OOZ3CA&#10;SNwzyTQP6Rkzm+Wkn3t2Hw5bHj0SHt10Kjx0X1l49IE6xtbaUFL1hAc+URnuuOO+8LF/uCfc84kj&#10;fH132PJIWfibv/l/wn/5L/8t/Pzv/j78/Od/H/7u5/81/Of/678G//vPAPn51T5WhzwS7rvrEYDj&#10;flv+x+bTZG8Fs7WwgDWqOn5m9I21L9FWoApywT7QP0EGMR7Br+eS9xmFHTyo5gMToyd/R9YqqgfA&#10;AJa0vQwr2A0O1glaPqdgrwWpzHEDNbU/G98XYBXkPtevq0nRa6sQlXAwLJLVfPa1t8Or2Dbp1nED&#10;c8SbpNQnUZMpuSyhReT+pVIEHnp0uYRch5ATgK9Ie6B8apwYaEGcJqpMmwWtl197+XwnrOxDn+C5&#10;st/tWL72d/THdLqdpW39DEFUwEK319UC6lzI9fZSEx8N1Riutzc2Iv3E/pXn7aG9pEXu3q14UON9&#10;bYup8iRCFAYsdmzeDHjpD9N+euTBB/h/fnfYvOl+zAgeiDPHh4neLajAehvK8Kpm6Tk66dXRzvDU&#10;uWlcO5nVxlWkCgP84wB/H+AtRCyyb+vDYRup+HHM/Brpi9dzWE4NocQyXfYSwEZOQWwane1Ecu0K&#10;xFXeelbwuoBbkHlFX2cEHqlHbKrtc0y7o1gj3/tNQwUx8lK/unj7MsDLZnezdSi3G9HFrxVkyDar&#10;b3a5GQeK9iSOAV6hsLet5GslwHogpIib0nJT5LiNMB95BarPEZixD5xPp61108Fyfj2rk43uRm0j&#10;tofAebIC02jJrEmY6UxUfhZCS/CiRppaj/ePjS7HMTBJrr7eqTiM3YX5WDlkkVLHHTv3h00Yr99z&#10;7wPomD/BYudfYdHzx8LH/tE94Zf+h7tY/HyQv/2LADiEv/x3fx/+93/zf4e/+LP/FP7kn/91+KPf&#10;//fhT3/yH8Kf/eSvwitXN9Ae7wi//A/uJLKQmhK5BF5KkQWwXwvIISLsAEZ9XR1DcWBcMAvWBPT0&#10;PO9zSLxbsOOEWEdUrycKN1CfWteWI8/MImsdIKJnfLyC0cA3wgb/H44e1E7W9Jl2DQAWoLaA2vh9&#10;jjC2t/ShasMKhgjs1228t8EBzNE/8/XwzAvYGL/+vfDKa99mgH0JXy2knbSRlE7q01UW15OiZcbq&#10;tgwAGpnt7xbAUCsw0VAvjjuaMgtMRyKp1fUDi5E4XujEiWCa9p1C+HEYH679u/bAFsMkkyG0oBpz&#10;7cw0/eChznbAWBymcjlqzevIPcswEdhJ3TwUGlh9soWfKSSt1bO6EpfNUkBbqusmPeTjROf9GO5t&#10;p810/z13hwdw+NhLTbwD4cdeRCB7YbGtn7ezbtShitWJPkBbx5rV1nDr7HS4sTIVZ5Y1r69mK4XA&#10;PYDK6xQqr35Z62MHkGWy1eLEUaSbKLEESdwhRAQUyIL3V1FQZakwyiujrXuLuNQ8q4GOkkrS6Wyt&#10;igeAURynDN0p3aIAA2xqnlo6sV0UNycoqMh29ab2UKac+tRHqa91dBR/SJ3b9wWERmR/v0A2tTZt&#10;dvXo7eyy0dO61iups3yur3EB8FnHptHDmCpbYwNmo633pxTcIYjrDkLkQS+AY4pN5BW0tpNMpa2F&#10;BawptaAWzN562XaS5MqeY42MTQ9AbmtDX13PdndS2iPUeiqotm0D0A/uCHd94uHwD3/pHrYp+CF6&#10;EjO2WYiNYYQiXWHfQ3XhsQerws57T4WtH6cts7udgfFu1mLuCA/fv5n6lUgJYGqQSgrGrM/bHqOt&#10;UXgYTyVr8852fJV68LwGpIP9zD8TdX2u6XNUm+VT8J5OhsUReLQ30TMGuC0orFoa2riogwGo0dfR&#10;wPP823ztNz4ML/J5mcQmp4l628f0Kx4fmQ0DjGi28n7UlTeaEZAZDPA7je6q2sr4d4jCmKJq/n1m&#10;Qjflx3H2GMtw68GlvLJYxw4icaVCDwDqJFRafVoKEBWAaMB3BEIrablT60oNt6A26greYww91NMi&#10;qmG5dik+08f27cfc7qFw1z/6OGOMSC4ZvBjq7AxLtJI6iLSd9ImnxyaolUci6MsQk7SyCFyT/F1b&#10;0U6zRma4ryc0QXY1ofZqou20m8i8Hy33XsQg29iicPfH/8ewG9BuR7X1KFHYNtSme+9GwfUI4O0P&#10;j6/PhUuLY7DT5WFlrDdcXhwPa5ODzCKPhWn8vLoYgzxdgIEf8swnV5GAspit+SSrVvXrAsQIOZx2&#10;EKCfjURWArMRL4FS1lfwPEV6I4EVdx9BPiRHy7Si1FUT/pyAlowSFHFaKG0adOUn4BbEaXtCSq+N&#10;zkZRgZveQwKkEd334GuaNhsdz1EfR+Ir7wIoGL0ErAdIipx+byptlBW0SwBRltvLtFnizPcpkI24&#10;fu/vTfJKxR3TgFHpmu0jDwKjt4BN7SXbUSq4lmCyU4QW3H4t4Hsgt4zGORhEwdzPMHY7H2pH/E6R&#10;Zh46eCI8tAlZ3a7DYRmBwY3JidDASb77vgfDUkdrqDl4IJzFD7kfpdDOe+4J1ybGwvPLS+FSbowP&#10;IoCmf2t9egollm0kySx7wabPjRwYbS2D0WlEAAtW2dwEZOtdB8MFc3vbAFFcw3BM3JkbnmN15ngX&#10;URxlVAO1bR0tJeteW0dG4hGcIZbWboWBAQggPLUvXYbww3nRyD3Yx0HB6+aI/h38zk4OiAl+r8Ct&#10;IhvJ0nNSaUi3WkQxp09SL9sKixfsNSSYvWBllVUAVADXw2Dv2QY4duyOi8hddVpGBBbQGgyYEqd6&#10;WEWZQxnWvAo+9rO7uBLgtsIu1xYVMpaJmgx2+bFHtoRN9zAQQlTdz3xzHWtOBru6wsTwcKhlQspF&#10;5QNdPRBHg6HCIQqGLrZvJn3meXpWb8fiZz8kl9H4BP/P9jDeeIAIfJidULshu+698xNE4O0Al94w&#10;IC5EELIV1vohIvNpGOxpJqO0+1kY6gxrU4NhfXooPHF+Mdw8OxuuLI2H5zaW0BD0k2YXsweLkcS+&#10;embGMS2Y6gndKLpY8J3Vvl5+beS8hphaeaM1reA0bc7SWBwk3ZJgxM2DNQE9WtPq+cwl0I22pslX&#10;AGuqd7M1nyzcBozR5lXQ5pnnJNCIJNpt6XPaLGjN6wKpqxBZ1sMSVv582oHka6dL0KbLFDyBztZT&#10;IrMEcmY69lQEs+AW9BGwkFQCdkY7E773uTn6xSOkxkZja2FbTQJY8msKsI6TOqva8j5v47hXPtVO&#10;veN0O4qnr5dA7gRADtzv28dWPsQS33j+mfDtV/i3XpwP63394fkF2lSc/p85dy7kWAbWgB759VvP&#10;hC9zPYurYw/prT7CEk5GXSOuUdiIKhj1TlIKOsTkShNgFryz0ysxEmoSrg+TZn4C2K/VfvcSgXvZ&#10;sjfa0U3veSxM4HJRHaeMslaQIDad9lbHy1iPYt9jam1kb2vuAagCtDlGXUErWN0oUAbTLcBtUzUS&#10;sVubeuJzam1tUauXMIhRxN9TeLAoXL/xbDjDRNLM1BIGeC+yGYIVLNSxmtKfZqSwiTUwprelgEoF&#10;lwot02dBK5AzssoNi6ejXW4Ly8n7GBNsxs+5mfS0pqgAiWUTQNsV7r3rvvCwICbCV7JadQAnjRz/&#10;/jLgA53doaOpBZDW0Y/tipNUDkvoIrJz204AidSzlJUwDE9shbwqheCaHOxh3UxBuP/uu+hZbwmb&#10;H9oUr+OYBhyB7Nq9dTOyzEdJkfH4gq3W7mcdHy79u26szYVb5xZIqefCcxeXaTH2IwLqgfRsZ3lA&#10;M06orXQkWjCGaAx3GH3TdFACsgASmJnhVmY6ly6jckZWGSk/85FqK0Zh02kua1zT5KvXSJVvsaMo&#10;WuVgK0I0NmXP9vZm8kZr2oyo+sVjvief5+1TpteKNPLAjxNFMSNAbpa3iv3/7v9Nh4OP+3wJKMGZ&#10;2cpyAGAu5v3+DgGcmb2zzMweL9F2HvCukCafd4NDXiMtmI3EgjmB2AieonoG5BXAsET0mSJtHIkH&#10;QByQ4NZ02svaeNCxRUzLxpl6Gh6eIzLPk14PUs/Vh3feeCu8tHGZJWdj4YdfRJeObvdc/1D4wpVr&#10;YYQa8AJ2o//k1S+Hd1kG9sLSWZwi6J1Sj9q/NbqaElvjCuTGesDRyGItTAp8X+tkDp9DLjs3e5bU&#10;36mrMxHQXqOAWMM0a2WjZq5/PHTR7mllmug8XlPzg6ixHMiHqIqSSn6vDpcyz97n1UGrowqSy3bQ&#10;iSL7xUSpAjymAa7gPlpAPxbZpz/rwIP9YJnpOlJ/wW4KL8lldN+LQCXHNoO33/u98JVvvc/Y4vfZ&#10;GEEkxxC9gTHEEsYIqwFNnatX2CiRRWHsc11gDkllS0nwlrPD2NUv0S4Xd8v6Yob3jxeGWdLiyZEJ&#10;ygTmmKmPbS89tpNdynlNtStlhnr6UT9Nh0X2ILk3qobXGiZDMo1uZjn3KVLqAlpbezGd33TfA3zN&#10;vilmoivxq75In/4000yb7r0n7GIz46b77kX8cU/YscX6md/jrig8sx1jLITU0oPr6soMdW1buDg/&#10;Hp69vBauLk+GJwDxU6TZ872N4YmVCVqMUxhANGAA0YQqrylLoROJZQote5wJObLF37aP0pWib2Kk&#10;BW1aEB7rZdetEKVvAmBB6aSSRFdUbyULWheX0YAWTFma+8xHaXMaMRTgyfjrKcapok1PPioLXMEu&#10;+NOMr/Wq3wtE0+XoAa0ai/ui5plIG1Nt5JWrZ67ECGlkNe31cV/nPGAcJM31EsCLgM1es9F5jS0O&#10;Pl+wKv4448BDHsgCfHZaoJ4FsGuZ3WddN/+De0khxyPY/Vlr5Yz0QldN6il4p6aI3NxOTCAIQaIp&#10;gHu7lsIbX30bFwm21uvEDwhef+qF8DtffiNMsI7kyLZ94TPogT+Hz/IsgCk8cBTCpgxCqjMSVrLL&#10;klPeZnUwKzKRfX7utXfC7/zBvwnf+/BfYCj3Tvj0Z9+Mh1ELUbme5+ZgNAW0ZgYt1Mt91MkdLb1s&#10;KOT1kEr2YKtT7FwwUVfgCs6MsGLaKbaP2KFERBW8iXE2TT7O4VLAsIUAdgwxA3tlJMay3rB1MHUd&#10;77+VyO3PnqT1ZRQ27f7Cl94O3/3wT3jPb3M4IC4hlb9+9VKsPasZ/6uHOOqmNyuITaGVa9pecoyx&#10;BsJJJ49k2VPswD/A766rCy99mk2bX3qX9H8K/qApEl7HiN5qwF0nozLMtTGTI2P4Pa/QbpqlB1sV&#10;hjDQ6+uAjOO1+4jMe0jnTxXT9sEl062KRuK5sVy4cX6NOho9ucIP0ulN990PgFFmbXowRuTGSowi&#10;iMI6YHZDWDVXnAqXlqfCxhIHxmgfdfFkePL8EgCeD9eWJsIzpNVPr8+iyhviQO0OL14mzV7GlVIr&#10;HEEreDXaykD8iygbNxdCaHllAM56vT7Hy0htiu1ljSp4rVm1DHmK69m8vaxsc9wkqCl7ZJbZ8xuj&#10;bvbcLGWnLZVnnm/mjerSClENA1ItbWQWrJfzM8BGU0EYa2CZbnvAeZ1zbCHlW0pGW6PkEOynaWUc&#10;UtBKlrZPP3Wqe5EE8Bjp8hJOHbatBLjvKbWaolYaUAt+gambh6+lPY/96THq3CmAIJhNq+eUYAJc&#10;HT9MwSW1NCkzhRbAcyzIEsSDRL2envGw+WHmT9uXwg8+xN1jhV3F9zNLysB+JZHrzl/6ODthf5lh&#10;9BFSwdZw/52bYksl83pWLVVL+iwT3ZO1ggCyB4pWuWMjy+H1Nz8I7//oz8O7H+D4sfY4H8QcHzCi&#10;GZNMzUZuamS9h/17NE0bxtiglz5xK9sDbQk1I+ao0t0yzzQLWFllH5O1lnVOjzXTZzZN9nsv0+ou&#10;ZJM17P2ppZauBPQVXIo81FQLYK84vABBVlxUxjTSG+Hr73wY3njng/Crv/5OeP6Vr8Ho58ILL70Q&#10;3vyNb3LIdOPLtYfDFvb22nXILz2tTe8zs/li0v44G5yfcjrG7HA5IpBnnv9ieO2r74fXvvb98MnP&#10;/+Nw4doroYj3IWPtkjW9wsrpYRchSqln3HFscDiszCO5HRrisGhDFQVHAME1DJgHeQ/F7Ebu62iH&#10;8HM44wT+V7NhfWE2zIwMhZXZccz3CvPgfYi2H+6hgNgaWQeQAUQ5tSUMX1A3N5aX0sZqDMsTQ2F+&#10;uAezxT6i8DQtpt5w48xU+PSNdXrF4xHEL15aRKk3lqXQsWeb7wf7temyoBKUz/H4K0osWamSNgSm&#10;22wXjPt3BaXsMXJGAUzabEsqOWwks3ejYDS509vZxd2xXYSfdH7T4O3klX66aVVomji6fe2KfeVk&#10;q5Pq4St5gYgR2UvAmnrH1Dkvp8z6u4o4rjDhQi0IeGeoVfUkWgRsbmw4x+MSZQpKknrLnzNlFsDe&#10;J4C193TscILbMcCpm4dpqLceDjoJmrpaPycjMm+NdAJc8Pv8HgzLcjx3hHS6j/fziV9hSHzLyfDi&#10;y18J73znA0zQ3whPP0///aXPYcv69bB+7nr42C/fx3N2R5eLw0Rho6BSxwoIItPoRE4ZWTUD72gd&#10;DhcvPgeTjix06SbgRG1EhDxNVKzWrRIWO/MaJnXGWqiPw0QQ98MkS4bZCupo43AAqALTA8OoKuts&#10;ymufWOnlIKn37DQeY/SWh6iH3TMlmdWB6qofw/wYdR2UgGV2nLAEwuooo4y2jpo4IKyPK0m5j2Nl&#10;JMv91bc+CL9F1vCNd38/vPDZt7CinYp7hSanFqiPz1OHnoiqLjc/1JCSy2DHmWXqYSOxTiAy0DLa&#10;hQw/HDlAy4f0fn7pRnj1ax9yMLwfNm5+IRr92XrSrbOEOl/HzlJVZlGfDTuNZnqZGWJ3JJtKT9BS&#10;OgGJ5ZKzLgYhalBsdfO1zphlROSlqYlweX0l3NxAdIT4w97wA/fcG1tM9911Jzpp1rps2RpGu1oA&#10;7040AQwyHDrIWOJuhitOhvW5iTDV2x76aSkN4219JtfNDHkHHlsDGCwOx+uJlUnXiyKNvE3AIZFl&#10;1M0MqD+TSSoBsCtVXKOi8irt+L1BK0egpxaP5JULzZxSSubraf1JsndN9jiCWyBHNw5niQGzIDHa&#10;RddLIrZf+5xk9ZN8stIepsyDGhaZ/9ESZiltTum0wDUC+ztMq319gZctZH4yS5UBrcPUugK6dtS6&#10;1x6zh1JsQVEbmzr7c0ZeU+isLr4ECFcjCAeI3t24I7jQSqGJkViAJsWYQBbQRmmfn9Wey5l9D1Hf&#10;x42U7ruZoDY2Am7dvJ8t7L8S7vr4HoA5SORZY+BgOmzZXIjY45chXR6Ns7bKCg/uK4ipqXJHd+0K&#10;Xi9JKa9eTMHra4iwtLGaajpgdGuoJZFUWn86YADwqwFjO1sAtBXyUNH9v99shNrYmroaaaWOlvZ4&#10;rVMFsED28ns10yVETkE8PDTF37GIzhyRCz+/wr9VG73fasUmSClLjXCAo4khhla8tKocT1QrDYiP&#10;Q4adhk0vP91IBGQjYnUPKq2nwtmNl4iodbhZQkCxnvOknl9cmWxT0Bp5azkEKB1ofWkkkIQdzg7r&#10;0ZVZ8pwkSrL0jLHQlXPPsbIEMm9kFeWc01aqu5ikgmVXEnqUlPwoNXEd9XAv7aXWBsQn04w1YuQ3&#10;hD7bdLwOMYeDD621RGxS6ApSeQHc2dgULq+thktc55cWIqG1F2OAtrpqWlDbEHhAanG1wIbXUArs&#10;AcwHMAdUslmEWGOooyU8fn4lbpRowR2zv76cMVIY6x5q4dVJzA4xy8PyNmqhk/rKgYaUQr/ijmBS&#10;GFtFUZWVN3CP00X6XxFlNXwXvD5uuhxdO/J+V2nG135v2tWbBh4ErK/j4ZGprjC+Big+7lRUJiTB&#10;qtbXyq9i8T2m3UrJfSO5dEQRR14YEr/OE1am7DFV19QOIFvzmc4a2T0YTN9Nwy8CWllu6/aMWFNz&#10;nUXqdQaqBbBgdFlVBs6zEaga4kWPXj7ocwg5/Npa2Mjs8+IycW4dlvC53hqBnYAaJdoaoZohmgaI&#10;kKb1RkrBaxQcg1gawKmhlYXQhQgNdmzbw+JuJlWi86SGdVih2qOlLnaET0eMni76vETMHPW0wJvC&#10;fE5rIJlh0+MGhhbaSas7iKL9LIpuQjXVDuiH+Zlp6nAPEsFuyu178T3l6CH7Grmh6Qhe02HXZHop&#10;8mjMR2ZrcFtZXp3t7LjlAJGY0lesnwjcAtNewUEhWJt53w20hE47tEDaW09aLbCK+DuVZZaQ1jvy&#10;ePKEhniy0hoICK76sMgs7PjUclhapTtAtlRIfR2np6jJE6HmyKL1bFJoFeetcGWqlWNq6WM9f9wL&#10;sBZBtJWRhcT+Nr+/jDnpYlN7wHyMQ1IAX6GmdUmc+uyp3CgRNpsd7m6sz7t8zEfnj1PHj0P2IcIg&#10;SsdlcXQQ+jEPGGBYYqC9lRaY2dUWVFrILO9/EAPAgrA4Noiaa1/YZUsKo77otwVDPdjeTJ+YbK6X&#10;3cBtiD0GYcQRcywOtKCbx8S+DxIrmrgDGC/Bo81sGlr4gitUIKAEkWBICimjrDWpPWHr4AhiwBst&#10;ePIezmkiKRFKgi2tARVQyQsrMs15qWVc5O1yM0Uf+bZQGh+MKrH83qT0OzwcBKytqrMsipL5tk9s&#10;dE0Lvz0sElsdWWbAl17bCK3Iw+cbWa1zjdgeAJkSS7XWrXgrYI2qpt4+ZjT1a4Hp16bdPkcQ66ll&#10;NDfCTxJxdfZIUVZguDt2sI+2DcCYHFsgtdSgjBqc6OdzjYDOHDvh5Nb6QVZSdnbCJtPaUZNcQ5oZ&#10;1790D3MgCPyxGGlXz1zi589waMiYIyDh9cwSBKAto256zyPul/V72kYj1N2muNEwHOcLs4NOpl4k&#10;sjxIfB8tGKgpxBgBwIO9o6EH2WFPJ3YzEFuOAjawTa+RqOdy7uMAowGxh1v32o3wssv0petI6+uJ&#10;0vZx6xw9JGs4TtpsW6rGMUR3DBOVS/le84ByzAkEcBmAdTjj1MlaMg3ILQD96te+F/7xD/5leO3N&#10;98NnvsigCBLWUiejiOguHZd4clHbKX5HxigTSRk7jKIQInAVLSJZadVcx7lsOdkak2CTmDOKW+ef&#10;VuNNOu6CbY3v5xn2H6EGPrS/MJoDDFH7TjDwP5sbCtfX12Cdl2gdsQeZVLoFkkwJaCUEmoKPo1jt&#10;jvR0427JqGKUWtpWejgSWwWISY7hbf3Y1u1ILu9ndczmOAlVsGd3tPqZHuCwbSazwFGzn51No221&#10;+IKXMs2GuyXG82ihVVWxsjO/ryUxwE+icVbnfLtvlfVxEnck8UYaM4ytKFhoh/516EhzwJmjRlYn&#10;p8kmU/ToSJlvKQkknSOTJ7TEl6+n4MODw/dgxExuHynKR2Isv4lQ1dWZ5SziOfTwBAulrMtTFPY2&#10;KbRShE3AjdJK6tuMcc5qXH+3wBWgAlPQSmoZlZ1e8koRWSDLphtxjcATpMcT1L5T9IKnEHJk/lqL&#10;H63FGMdrS9AOA6bFuXWiN1EcIJk+WzMb+STDbO9YwypxtC3URX+2in7qBKCfnTF9X4w9XXfFClgN&#10;+QTwNJG3jR5wF2AUwNO8fiuRd5LXm59BIWZLTKMCDhlbbJJq+mJ3k8KbPQjky2wRuHzxVpQ8luuh&#10;hZdWOR/wKsidEl0z6Ik21DlqCCBhbUv4sB5kYqiYqFNPhJ1gm/zZxXNhuAv5JpNF3aTL/TDZzbSA&#10;GnXlADi13N+KwitF4NOKN4iAknLW16VEYlNjhSUC+jhk29rF58Nb7/9p+K0f/evwre/+i/Dmu38S&#10;9ejHMbQvdeEarTY9tlRouerU9TAJvLLRidDKjPXQRmsfpDNntAmyx639EK2w/Bily7YF8RFaVHW8&#10;tu0pjfkE8QCR1fp2aXIsrEKkXVxZhrxaCC0YBZygZaX8UyHIUE9f9OHaOENGBJDrWMK2EyP8zUTh&#10;3Ug0BbiA3kEavYvoXIjfdTntrgJWqB6B7LJGPo1bZiWGAU2nj4UcIL6A4OMaCq47/KCmlo7pY2rP&#10;RBbZKJuXTb6ssV0knDKllWx0klAagaPggwis8V1yx4j2OUZkwCMh5s8ncYjgSn1gI6e65mQX6wY3&#10;hSOZhDNzr4zWN6S2KSX2PcfWELe+jpHSSCjABLDpsAdG+ll/Po4Q5lVaaTY4gdi61g+0aXY27HAj&#10;gtKJKA8FASuQvfza5xqR/Z3ZXLJ1MqOPgFgQmCpLjs0LFsiyfmrcCEyAbJpqVBwjak4CwuWF85li&#10;iRpV1ZTR2uhpVBWkc4BuBfdCAa1AY4nnZ4KMNX4f6q98G8vf2YvueoL0uaO1n2uQg2GSx1dJm5Ex&#10;QlJNKCKRKZcN53BZ4cBa4wBT+qk5QUNdT1z3scjffJbNFUuza5jKMZigjzT1ZhMm7+UI+08ihijD&#10;VbEaBVIhyqZ9WLMewVu5tJQlZs1tYRjXix4WWA+0MG/MMEBHMcPuRJqGY2z3s38L4OsBTpU2PKSy&#10;Guh1t9l+o0aOYhF+n7ucqImjfFNTekA8MXUhXL7xhXDtiV8Pb7+Pwf61V0nLaS8B2moUW+qmG9VM&#10;C2DN71zZ4mC/ziBE5mqmmJI9bakL3PKeXabStrxMx09FqyEyAYEs6553J5EsPAwJFo0HdCUB/COI&#10;PWZHcjGlfnyD3UeXLgPoqSi7dK1qjh7+lfMXGQdkoTeL2Ppw/ahBfCLZJWgVgRxgZep+2PSd1MZH&#10;+TcSxPuoh/dz7UKO+TBikMOouSqKDjNCeopFcbVhDdO9q4sT4Q7BlSSLabQwTQWptkrg9Day0vkx&#10;w9RCEoiR8MqDXVsd2WjN3LO0WetYme5MMy2AM4LI+V9sXwFalEkq7Mg7bAheDxZBaZSONazbDeNB&#10;oKu961EUg7wcp5F83wI6pbvXotjD7QyZQCSpuTKgP/HRUH+y0kntIiOpB0DW/70c03Ff0xQzRlYi&#10;k5ff+zOCO8o681ealorsMo6BMtNG4iFqyl59fEmLE/OcakujpSC252ntq+RRgBt5Ba+pbwLw5LiM&#10;9myM1B4Sptu+V834Miacupf03YNBFrgTYYfihwl28nZR97bS7/TxwT7bRDMAeZG/g8yCOv8Cli0O&#10;cpi6mzWM89gcwO90btj0F4a3h75zE/VgOXriffhBlZezpgQSZjcuEmUVJ8NWRPel6HMV91efLKFF&#10;0sYAO2Dl+y4mddoAeheRpZc0c5CJnlpAdsp0FxC1EYl7ccpoJFJXQibVVvt7jIZZGyrWp5BbxUUw&#10;y/GqhLlfZScS1r+8p1qG9CtQZJUQ+U6RNivc0Fi+gpQ5W27uvijZ7mQWwHM11dP9g/cQa2FadScA&#10;cPQKg9wrYWyyhAwgTlNxnzV2sho6gom+NbsOHzprDiA5vbB8JlxdXw/Xzp1ntQueY7yPqZFxxCAz&#10;bIvAaA9roDqWsZ3A+N4NFK5OfXTTQ7Ee3vrIoxHQJ/HGLmCzhGy1QNZo3haT/tSDtJzaKkvCTH9H&#10;WB7poz/MfuDI8hIpjXSSSqbJqZ2ThhgEVFJipdRZIBrhjHRJleXz0jSSmudomJdXccVhiPw0k8/z&#10;dQSyPx8vDoIIeADqgWAUFeS3CzduB66gTkIOQe3zPUxUbUlYbQBUHTY2+GCmxd5xGknGOjp7ZEDO&#10;WGkFGhkY11Zkmv0ayWS+t/sL8sreLmsf85HX5wnwlFL7vT9jJJ4EBCOAeFz9MyA0wlpvOnsrEGdJ&#10;awXIFF/7uMvFJZ2GAe4ICqQZHlc7PML3RmIjrj83DEFlBDWamxlkNfil+Do5XsefGc8RvQchorCe&#10;aaVXOwKYGwBDFR/uacCfI7pbi2tAoLBkbfVm9A6bn70YD4PHdXvg/4VpfQ2a6g6Y7eHekTA7gVqr&#10;j3SeUbsGHBvrKlgajlNFNW2Pod6O8BAeUA3YszqS11CGxQxAbWXrQjPRt5UZ2R7A2waYO9Ek9/FB&#10;bkXPXAvIGtBax/rYWWLYX0cTW1uIUoBe4Mp4x0hIKn+aeljZZT31dQN1+MLMHJ5rauUvo2FGKkp7&#10;Z3J0InzlzW8wZ/xi1Ghroqc6S6tc204CN04s6VENgE2PM1MCQCwLDqEVF8Bpm0vLqYh1NTEqS3QB&#10;Yh/XxugoK1xddO52CzsCKrfW5mDdZ6bD3MhINCGYA7yXz21ETbdRed/Ox+KiNgG8ly0Wuxh+UOCx&#10;22jL1wLZdtMB0ucCUuneFlp9rFV1z3IFa2ImaS2p1BpqqWP4YTDckTyaJYlMd1NPNuvTZmms0TNp&#10;nU2tUyqc2k1GZu83knobgcTX/qxAT2KPJNtMUdlbny+A/V0C0SjpfQI/ySXTLlUB7OMC8hePKeDI&#10;9hypnjq7fJU9rI/HJVIXHdbPz/8K1DSskEQe3ieInUaKYHTNBe/dqG47SWAmFnmGCOzvMOJ9RGJp&#10;tUPKvRRVXWqrfzGz7HsxAktU9XXjZ5QHqlHVOnUMkOVot8gcSyqNAmzBmureMeSVI0Rb2zBeC/Oy&#10;4OdjOnx79JUss462vh1APdULA+zV1wERhY9UXwtDECyOrkFgcJgJmC4i3SyMs9G7k23vklWrKM2W&#10;l66Svg9Fx02HHhRxDNEH9n3OT1rPz9Lv7CSSMyFD37MXBrajjv4xAxY9DLGfX2bL3jKyUPyj6iFh&#10;mpjUqQfAbVXVmLgBdtjWDuZsO0ihW3C6aHC3L4vIOkjJG9wrTGQsU+UFQJRYNjeojRY0GukhudQZ&#10;JM4SO6qIXW5sGbVzyOQ46JXKXoxL1o4xYtjb3kNJYKYyGaeaFHWcIJ1WpWUk1qNLgquYGllwmxoX&#10;oL0WqCfyO5XTjqmTvieYdR1PXEejdVFRfnlcAeOh+2nhFXIA6PlldO9EmjnW1xuWGDgZ7e0ha2lH&#10;zLEI20/pcRKNNnujrHuPMBmVQLtr2zYml7ago94MsbUpRmXr4v2A+DhTU1WMLDbj2WWPeJhFaYtE&#10;3xrAPMC2CJRY2XYEAZuN7WXSSj/IkjgCUYAKHIGYlFPeJzj/+xngrHYVmBkgsyGIZALwUc+ZlDfb&#10;j2qLB3XWbalxVGvJeCOhTJsWUkaQFFe3p/yZUOPZ8OZXvhXeefPt8N4774bvfPOd8P5vvhc+98lX&#10;AQ6RzhE/QCZRZdqc1b/ZYH+KwmqfXTS1IQg1vCNNVlElQKx3TaEFb/TMAthzMMwC1zrXlHOBaLhM&#10;m0mZpRF7VkdL0uclfnZ5UUZ6DRAs8nxIIiPkwEQY7R+jnzgYZkbnANsIUYy2EWRTF+n0lASWwwaA&#10;WwAvL/r+r0HY2Bqai6SVkXmISSBT5Emitm2hZlo7OdlpGOORroGQa+8MxfyPL2E4/BAm5KcKDhGV&#10;6dXy2p3W3JBd49TlDUTqo8gX7eUq1ujmEBhGlDHNe+uF8e6hnVXMyF0dEbMLj+UOorAeUo1E2nGc&#10;Hcf7+8OVcziVwMqWoUzqQanUxaBAC5LDdmq/1nLIKYQPJ4k0FTCvFczTHqD+02Wig4NBC52GvBmA&#10;Lamon6ZvnPy46nnP3p/UX946ICGQ69wuAYu8e4t+zTiV7MIkjoGDFvq2Tcz5FkNuCVQH+gshu7T/&#10;MXLq2aVbSAGMuOoro+8xriNE1hO4iiiM8T43PFYi49TZ5Jgab+4XzA6RCOKD1MVHHOig9eSBIYml&#10;Qd6ZaXr7/Dvoad3E9FLNKTZn0DuWeVa9JYAls0ppPW1+6FEUWswQ3/sgK133xbWp2zdvjWDeTlQ+&#10;sAPnD0zmh+kP5wBxFxsVu2rLswhsZExTQBkbLXubWNxsoF6gGCkT6AReSrFTFI2A1jcrGcPnp5me&#10;pGecAd7VKq/E+jVpnZPJuwdIbP24DFydc17PHAUgzhbnPay81TI2E2k8HYFyDjD+2mdZNs6ircuo&#10;lFb5sE876gZwBaTpciKrMqY5E2IItFW/J2rP08ddwuCur3M8sscL/Owo/dociqV5wKu00ihspI1M&#10;LUxzqhV9nkD2krDy/kxPjc80AF5fQWYpOwzQZtn1M000WxqZDOfbECkQgc5A+IzR8+0natbAwPZ1&#10;QD5150iBh3kv8xwKsMUeAhBKY87Zktq69sWvlxdIo+doFfUxiE8Lp4sPbCupaDmRpgWyZIA+ZSUe&#10;xWVs1duOk2IBFjBttH662/qpy4c4LBj4Jz0+BXt83A8VtjHuHqqrJMJRh07lUFIR0Ya6+3GpYDkX&#10;I4YLRLYGXCF6m5sx8WsMXYj71+YXwirpY66b9hGE0gAHRxeGbK3Upx0QU82ku22AsBrgHNoOu8ow&#10;fRFD9WUAR/bZtSzW6xoA1MU9TggyFI3AaBuBs7WkikgyNw/FIzLVAvgUDHkJUbEZkcgAWcdh5nUP&#10;OT5Iit5qxtCm80hHFHcotTRdFmyReXZdDOmvEkrBWoqqTIBHx03uy1a1Qo7RDispVl5pD55+r15f&#10;HBr+jAvj3Mms9DKKS/gbm2rqw0xumH+Pbnq9hdTmR6LfdAXlQwG1byFL2Y4g/NjG8vJC17Kyy+nO&#10;j9/FXPjdpNdHqOFPURs/imrrnhitJbWKqI2LmHjqqKlkBLErLLLj6Q7BlOxsBJMKKAGcCCvBKXiT&#10;3jkpr9LoYJpasl+cnDPchZQtQMs01anO9aAwuifxhqlxmjrK7HOygXwj8HXc55MAJE0bpemhSFgR&#10;CQWM7vXrZ4hMkjjUhjlrwxmABjif5uAxg/jI91lnSVNbIo7tFWtBgbbEfcMQTT20XWRpF9EnezDM&#10;Uev6eoJ5lQgdBRoAck4gM33k45FpdnqJyGvavAzQjcwJwD5ngd+1ROSconU0Cjs8DVgX2zvCPATP&#10;BunoMhFtgnnTMdLBNj6EfUgWB4jMnYzP5QDm0izDF7MQSyMzRE6GumdJo+n/To/P8/cDbDbB9zA5&#10;1APALrDCcp3JoUGGzGe7BgnVXgAAIA9JREFUOvDY4gOLQ2IVKZeb5/V5msMkfXpsFmM0DpyxGYQH&#10;9JZJc09Sa+1EYO/sajWzth2kg92wyP2dvRwuPWQMHCoQTYP0gpsAXC+PjQLYNsz1elvx4IJVbgVw&#10;ssv2e50hFrh1sb6tJ7toD22ouSr58FcApAZaNFUQVg5kVHBwCV5HCxuQbjoS6S4nBw3UWzu1pGBF&#10;V0vbS96nvtpIXA5DXUxkfIbP2pVrz+FdtTemquWaAJBW11TxfjhItK/VpyvbHCEQAW+UTLqtEXJJ&#10;Y/u8aV+2A4q1p5BbElpFtLC07S0pJioDYlNpgewstgAWyDquWBe7ckaJaCdtsxH10h1tKKswRYA3&#10;GOZW3y3TYnXcto62EH0P7z8Y7rrznvDg/ZvCI3y/lZT6flxbNpOl6P5hlFboseOhRyCzOEj7WTfa&#10;1fwLRw7TW+tOP/AOGcQtfgAlySQFqkA2MqcaOKXQikGSE0c0p0NSKYC9fTKKNn71o4GF1FaKgw9u&#10;XsiP/AnSlGpnTHbWP/Y2yiXza1DcCyO5JYAukg6/SORWCqkSzPtjO4noKoFlXSuTbKrsKOAMUVYh&#10;R2KCJZlinUqtOQC4FmnXbFy4GdPWIdov1qUDMMI+xwNBwshrid+9Tpq9NI9DB7WqIJ7j9QW5l+A1&#10;CqtuWuQwmSUdnqA+nSLCjFq30UOdwr1hAgfDiw11YYEVHy2MxXUTsQYAQgfywhzWqT20VTqaOjhc&#10;chwW6qnHqE+7OKzGOSzmwsz4dLRHHQNYo22dYbalNaxiB3MW4K6xA+jG3BT7arGNwZfJVSAt/J6R&#10;XjYQzHDY5SN+jsGIzmYiN7uHagFxNR8uhQitjMu11ZMGE7k6MW1vQ/HVB3D7EXH0WFND5JhJ/MY7&#10;PyDjOU8qXMKBMsfP4YcFQO3x6ubRpB0PwGsm+raj3lJKWaV8E8AK6lI+6I2oyJRk1mrWxkhhG8y3&#10;l8Z3NURcTfTSKpc0gtjksATgPlZYii4aLTv/37/7wR+Hlz/7Rmx3naQH61xvOa2leqKh7SOHHZRe&#10;CuDYquJ1MxEHQAXIelkXE3Hjloq8+d2h/SwsN2LHheluaKS1VcTuZYQlJUT+k0Rs62VT6kPYCh3c&#10;7xijdkMqvsr5N2hg+KE9zI8OhVWWqq3PTuI6yepWHS7hEQ4wivgoriAPMo4oYO/j2o6o4wgk1713&#10;3xfBfM9d90YAq/LagQFBPUb0G0wrLY/1ZzWwqa0ANi0WpK5aeSZOCzGSx5Kpm9aZsY3z0keR2Iir&#10;iMOoK3AEfmKgE5Aya52Mwfa1swidzfqmyJ/aQt5nqpxqZ6OwwwpeSYCRDd/TZwNERsi4OwYQP+uA&#10;hEYCcS9w1hMWwKbK2S0RmtRW0ur2lo+PywYr+7POXF+9Agv+KYipC3HgvcMPEqN1gvFSntVOgxBr&#10;tJxkfK0lnWhKabSSynQoTNOymaPmnWSGd5houoCYf2UQlwoAMgh7u8AI2dnaqpDD/b+J/ml/C46Q&#10;bPXrRus71NUfWxPuz21DVzuGQ8QQSp7ONgfhKxhzM83ujBYw00O87gA2LDgpXuC+BcbY5ljcNdqI&#10;2wfm48epnTQu7yLd7eT1+0gpJaQkuYZRTY0ye9xOz7aTy4g7jPCgn2H+dt5HL06RHS3YzALCVszf&#10;u7F/HeDvaKUeVaH17ff+WXj3/Z/AuM/w78bCLTIGgWnbqQnQNgNoQduGeVyH88VEYQFWQWvIgYkb&#10;CG5+4zsfxgGNRhxKlF7aUstsdwAeqbJtHNs36py7+P0uUZOdFiTqoKfgK7761g/ZV/yDcIHyqohI&#10;GCeeyAKOoMA6RD3s+F89hFoEsqAFqEZzrW+PupYVEB4ldU6G9Ufd0UTUluyS5PJxI61171HYancv&#10;l7AJQysj7y/kNQpoLSlzPcSiOZ1FHPLQ/7qZ9TP9be2YxveEhdFh/h9jvl9ZHmaH+ljNchgN9YHI&#10;QD8AiAXtVmrfshIINUqau+9kjpio/NADmxhL3McgRhFZThXD/2Ph2grLzQRQ6v8aFU2RjcC2ga5f&#10;oZWD/5SLh5/kPgmrVAOnnq7AFRSJgU6tIUGsOiobFcwmm5L/lr8vpcWRtLL2td8bCSxr4KyPa3QW&#10;tBJH2YCC+5EyA4BpQNXHnKuqokuANNW5/qxRV5Iqs6d9OuqZFS3onJEicwZkSC3aRQopbJlo/SJ4&#10;z1BDzyhJJCJ7zapaIj3uZGBB9jZrN6HEghmWXZ6FUJp0OIFILZllX1dwn+HxBXS7MzksdJhPnQIU&#10;S6TKMzhcjNJumS4rCSsIIUYBbzPXMEvEek1buXqJqJ0AutEFXACyvQ2NcYdbB93fS3pYWhQWJgFf&#10;X3dkO1cA7wYfkCsDPeF8V2uY4WeOkgrXMY/aSrTXqM16bJBUeKQHextAmwO8uX6GFlBLCcheavAu&#10;oqsfuDrS4A4ibw8EloBxzK+/hxlhSgAtZz3gHHLoaB0jq9lgc8IEmc453jO9YmpVRwPVSZvqyha3&#10;AVyBXU30rUEkYS/73R/+cfitD34C+N4Pr3/r3fD8y6/GLZCuc43rSpFROp3kOKPpsmD2dZU6ugZG&#10;Y70Osppz6tlxkZmaoaXGIdzBAWUqa6StRCnWVIsrJzPDdfybn6YGbcTJY4CWk6KUsbHxcPOJx1mm&#10;RvuOAX9FG6bZWtAKYIdFjsoyk2FkrDOrXCC+4vQVAxG9sPXrmCxO040oZiH89i37woH9mugx+xzX&#10;0uqAaQupHKnlEKk0I5m01QYRdMyPkM001sTpo8MYAWyBrNrEgMOmB3Cz3ERvePM29O+bwzaIroe4&#10;3wGIrfSMK/AEPwGrP58byIQcAiWTHGbuj+4qvaFCK7/y0NsniaDJXicNMPghFqjJs0rweAj4Okmw&#10;kQgxo7Mpc4q+psS6VURzdUAW3SXzfllZzZw9N4KWA0RAJ+BH2SRk0oq2OERg38cFXDZMlXXGuHj+&#10;8SjIyFRTCi4y5lg2WWCbBqd20DVsUc9CMhmJBbETNCustFyjt7qKyslU+Tx9Yn9fO84WChwWNbKj&#10;DrZvO8UHUSJpFmCbOq+hR17kNUZpCc0SfTuJdCMQQF0wsZUwkKPNLWEYBneID1MXRuDnAdYc37fC&#10;5nYQmQfaqCv7BuLg+CBXJzVTM1rY6loiBqs4ariOHN3Ne20lcnbx+izsYrh9ZaA3XGf+9CYfips5&#10;1EFNfHiYaillJWYdh8Mgh8MUkXqIeravpTPkYKgHAOdg9xBlAtNLgLKTkb92wGLUNJKqe9aEXacN&#10;Pa6Ufxp1Ba7TTirHqugTv/ipr4TXv/GD8DJbPW499VnGAJ+BAe5kuolaGeDLHvfTLmuEIa8nIrXD&#10;cisy2WB31fMvfzm89e6PAfIfhB/+/p+F68ynnzhq5GqNB+ogZoD+XuWUmXOHu5kye9rscOiI2uno&#10;p8UMcQWk1izlxtLCWlYjcxjVo4jSE8taUpFE8RGG+mHQRwZy4dYTt8JrX2HnNb3klz7zqdDJv0tx&#10;fouEwwyRudbdIxrkoVGm/3sYwuowQxTnL73AovMfh5cYc/zCV74fPv3F74WewWUex9rnOO0mRiJ9&#10;/hEiuxZBBUTyDjKgLrZBNFAy5bra4UO6AfQxHDJ3kRVwyzK1RyGvBO6WR1nRQsvpMO/7MSaZtkJ4&#10;PUSUfhgg76WfXMLfcYfrCgVGRi5laiub+KbQ2SpDJIkA2lo2GtvlRRhJyJHS5jR3mxhtI3vWEnIv&#10;L1E8L9n0sDB9FsCCyVbVBo9n92c9YW89GNL2QNtHaSghGdtFe1mAr6LIutZIrQghqaRUVWXDB1fj&#10;AZDkjgLbyOxljez79j0IPKPt6hlAuwZLDWCtZwWvKbvR9jxtHIEus7xEpHZoQC2yEduo24+McZgP&#10;3Dy17yyReY4l1XOQRIOkT21MqnTgyTTd08W+YEiq6vIwiIppsbMtLHUiswNkJ+n5NWLdkgPAgreX&#10;iDkAMFuQzpXg3n/46K5wvIQdPydZdF1yiA0EOP0jcq84iUiC1zrX2xlukqI9PzcdpqmvakjDRql5&#10;O+ipdlLDTgyMhHHMzHthjSdJk3NEKkHcD6PdAyNtZO3i0pUyN4i3NcDuhKWWHTb6ajerbY/abC/n&#10;h5fO3Ahf/daPwj/9478O3//dn4b3fufPw5e/+SFDGMu8N5aeIeH0tbWS9YBo5XsPC7+vPNWAEeDl&#10;8KM//BkmA38SvvP9n4TX3nifAQbdLxuiOcEA/56NROWq8myvU7bzCUKKyCx4ZadPK7IgzTZdrabl&#10;U0vLZ5D3q6BFkkxWWNljLaRaLbpt73N9S2SMGVjoZlDk7DnKJsqbZg4siSnB6v4mPb+MvrFmlnnm&#10;sYyJrg7Pf/rN8K13/yh889t/FGeLv/DV3w4vfv67oX/4LK0lhB4A+Cg1umSX2YAtq8PU1KeptRtw&#10;wBwkGnfWM8zBypajB/aHfbhZKqfcD0t9mB3HD1APP/TAgzG93rNzV1RqyVorBLGXfJiBhzuevJnN&#10;4sYl2/Zm1Tvbx2Ur+NOO/Snk0N85P7jvsL6gNYX2uVlkTS4cGaOdZI7W1UngIUBvv4y8gklgeQly&#10;FVH2UdfZk5qGB7xfcGYTRVkryzQ4k05maqpzpMi2h4yKKqgEpy0mfzZuYOCxqFgCkD6mfFO55bno&#10;VHk9klKC1Eh6lhRs4wIzvxBhEmUrfMBkpU2zN87fjEA2vVZU4fDA/Ox6nC4yjR4hnZozpWbYYIxp&#10;own6qAujqLAgMcYA6kBjXZjjxF2B0MgROecB3GhzA7uEGaqHAY7qJUDejMywlf5hCyAcHMJnil2y&#10;xacOhb0HYYgPPBqOneR/9sGt4RDWoieKDiKEKKUnSF2MaucGwvqXziyyiwm3R+q7M/McMhMQdbDX&#10;vXw4B2FG59Xvsit3jttBiLJhesYC1rFDLWeVb5qNaAvrML7psrcx+nLJGWiC58D/J3/1rfBrr38Q&#10;3nznn4f3f/yz8Jvf/1OG7/8wPPHcl4nC6qrn4qGnRU9c10JaLahbGM5o5erEaODqzc9gEP8y/e0V&#10;9NgTUUzibHQT2x/d4VSDeCMtaquDoc62LtIDhgizBq6O6T6ZCqmy1rC1tLFqSZ0rAG6ty9IQWGi3&#10;o+zRNpJ1b9osIYFlbe1oZhFWv26ysKa1feTIZpoNjkYBAlH2makoN0LW1vWGc5cgaT/9FgD+cXjq&#10;5bdD79BZUukGorDOHkZwXDx5PevmzGyAGnlfYRxp1FDvRMER2HxbbDVE1V3hMcAqYAsAsLeb6QML&#10;2IPUvyq2BLgKLieaFsdIoZ+4acTN6lPTVAGYlFO6cSR7nf9//zcbMohDD/monKSVpr/JZ9r7jJb+&#10;fDKuS+OEqX6O6aguFaShklP6U6WBhKiXVmaZt97xIDFiGnUF/EeLu6OPM57RXGurWZ9XcGbR8mI8&#10;JKyVL+vUAfDXWCUah/ipbSWpjKJG4XT5vdFXp44FtdBTZ6L0UdWTKbYAthUV7WQB8gzp9Bps7BRT&#10;OBsr1NTUkh20UHpp7XSxqmOCBnxHRQlO/BVhfoi+Kguk++qr2GjI/Clpbhskk7tqmyBaevFc6myF&#10;iR7qZ68RfdOCHQwMsEe2iMVZh7aGPfs3k0bvifXwqeIjobHqNGkZbRheYxkz8lsY4fVSv5oGDyMW&#10;GSb9VQo52s2gBHX1LJF9iYVeK8j9JM16IIZySC9HFZgAOOWeQ9rpqOziir7RXDLDprMC2160c8P6&#10;bTXV9YcLG58M73yfjYsXAWJuhfeuCg23EaK2P2c9qxTSNpGHgK/nodDJ4vRaVrTWVbtkDSN4hjlc&#10;pq4rSBMHQPK39j14aROUlpVXwVrbUurgb7pyjpbaAlF3iIOysxYGHwVYYxU1eQMWSdSatO1USgle&#10;a2jbUtUKQACkqbhqK1tWDjEo1FBKaSRWTml0t+aWbVYR5ibIY0dZf4pJ3/69RaGsvCVcf/p1auHP&#10;IwIpY2siPWX02sdgqwWw4g9ZbAcz0vpVtykWUVs73nhmhkO+t4sppANxsOExoyt94iKEL4f2clgD&#10;2FKUdILXttNOrt2AeqKv0zZSNhSQhBURwLSAjKypHyzjbHqdpclZFExGc8nMPdXBcXNgnpUW2N4f&#10;02TAY6R3dPHzn/0aq0zfjL8jm/h5PP7PVrYnSDYgrVI6bertupZsiVk25pcifjSxy/tiZUP8mcul&#10;qbGkk6IKSaVsqIEIrqm81jq8vr1da9YzC3hbxWGFlRhdrYcdo7u4fiMCXYudMyqr8tpkFVHn18kc&#10;1jDHA/im2UuAeghGtZeaz/G5CfTCo+pycW0YAYiT9AFnutuIeO1hEa+jkc7GMAIhlWvjtp11HdTD&#10;PQBQaWIbtXIbfeFxerkTjKpVlen7vJ9oy8m775FwsuQg9dd2mM4dfKgKqe8UDSCcYLRtCP/ikX6k&#10;mUMArAfWGvAuxghs22iC9HmYg6SLZWutYVwijQ91LwzzKCy5ck8j7aC6bep3AWpE1jPa6BlJK4AX&#10;Z5d5zFtnh3XuEMR93VOkw9fjkje/byeyNhNBNXa3ryu7bAruawlimeYupJxaGjnooeWPoG3RRRMQ&#10;p2XkOlUKYqewkmmflkFxaTmRWRbYfUznzkxjYYOwZRawtlGG4OJYjWHcQHd7uHqRzGx1Gc4AZ5G4&#10;3lQQZ+YD6pptAXkbl7kB4tMa69nfBXhGZEHuZSRN0Vm2+QSDDraTTJONtmWnaWsB3GIitJc1cAQw&#10;YPc5vp4HgYy6dj/791IGcQ3RS59g1ljP6aPop+OwAyKPfURkN0Ls3eGytEMRvPpQ76LNpIH8Aepi&#10;hBxZypuibzYwoKWrQ/WKIG5G8ipF0oyp/lT45IuvfUR8+Zg18e1ij6TU8meNpl5+nRRVpuy+Tpr4&#10;sS2zDtF0nqgpaZb6yukw8ADwuUlUIogFr1faf+RjabjgAodC6s0K3Ph7uO+KThsQU0ZexRey2Av0&#10;agWvkfUc9a+17nWYRaO1UfiCe5M0dCe1N713jM+oa7aggCRqi2lDKYmcGpoIkwB4GT/lMUA1hgvD&#10;RDsrImdxN5wcZiPdUBhuY3SOVtAMJFQvLOSQ0jhYY/t7jfRiR0hvJwHwECTHqeNsEGBz3ckTB8Lu&#10;xx7iA7Gf0UCiTgMRhlZRGayqeltbTt3IHUfo7w7DLA8DWA/EKerwaS6VXaOAOtdO+sqisAZUSkMQ&#10;NtNjDErELQqsRiU1FpyavktUKdOMbhxEZO8XgEZUwSsQ1VI7FDHAdFOcpIKlV0/dCtmnKUATzpyy&#10;yjHq5mWbrbTl6rH16TDS8jzdTPpIlzUV7AH4dVXYxvK4bSSN5tOyNgHspcDDKCyoNbAvpx5Wbinb&#10;XIsTRntzDUBl0IHdQ6ajmsz1k3HMTZEtwOwfPsi0FKmxRFglIFblZdRN6bH32f4RsBJltquOkVo7&#10;1JBEG7LRtpOSCusw7aP9e4mojiRCpAlYe8VHC92RfIotHFzcCngPBmthU+k6ppj2PLY/7Nqxjyym&#10;JbbzcvT0Z9gG0QNvUg7bLID30ys2Mjvo4Pih6bTjiIWosu64dSOb6sn0x5lfs+BLkdXvU5osQNP0&#10;UWKMU99WwKehhF8ouTLxhyDMamjtYPWbypjvLP3NRvbSoWFtKtg9PNIuJL/2eSm6epuRXI/H18hW&#10;pNzK3Di4fB9KOh1xvOGMs68JcBMYTYuNvrpoGEEvckjZTrpAZDXy+r2RWqCbhkdBCAdIrJeJxtG0&#10;jugr8zwDeGdgokeIVtMAZglV1Or0PPt7l8NZjM3mIaHG25rD0+fwxBpF48zUzjAtoa56zMNbG7jo&#10;l9IPVqXT09iAa0M/EZz+s5G4lt4n6XE9I2R1pN915cXsrGXCB8KqE2+lFj6wHXUNYRw2dXSASMjg&#10;Qg8a5iFqbwkpByMcntBNQ0nm5DBb+EYQgBCR58g4prlVtOIQhSC9/dafNZXOAIybh8wzV9q2kOri&#10;lO4aNTNDPA6P/LRTS1N/dPTwkLRcsVeu3W4TM8cdAF0BjFJVvxbMbU2k1UR09dnWyD2QZILWettM&#10;wLRbYKelbAI41sZE1GhJCwO9a9tenDac/yW1RYml+4bWOfa5JbPSqlNHFK2flWKaLpviqnV206Ny&#10;Sh+3D22kLiVCR2KLutgInCSUfh8VWAg4JLsKuQT2EepdgWv0VcFVwPeC2LpZ8Ks5txZXWGKbajf7&#10;snbvOhgloqb3kyNT4ezSKmXPQDjJ33LgsT2xDrYPbBQ+CMnlKOIR2GlS6Exr/CSpdKY5tv+atYLS&#10;UIJ1pVsZBHAyWE+AS6nuLX7GyGnUsocsoE27s2GILMpndW0mkUz65jTelwGRjYIAMG0ejD+r4Z3C&#10;j6gO0wQgA3hkjonYfi+jrWpMcsrNDU/zd0igueNJ2WZcu8JYoRHYqOsHxxTayKoYxK8Fq6D1ORl5&#10;ZT2czQen6aPkiyVD7c/FQQei8SLXLKKNM7DSG2uXwtWztLJwYDiPS8PNtTPhOqTShZmJcGEWz2nq&#10;2iEAbcStpn1Qhwm4fVoHA9xNO0Bq288saY50uI/abgwwj8JI10Nw9Tn1w96ey6h5lhB1dFWROre0&#10;xzR4kNS9W5aXdssYIBV4mZeVtj2ZacBZavxlMgeH9S0tZqP1rU4hSFABq5FVgCpqSTY8ElrR/D2/&#10;vcH7jdSO9EVAA1qB2gMDbzot+aQVj4BOZJTchtG1pUEWGnByOxwlr+sRzKbQptK1sM+NtZmndgK1&#10;kbob+9s5/o31+WpvwbyetNpLEsy03hWpLQBYMLr5sIJ0WHJKxZcaa+eKFZbUKjChlWVf2ucm/2oj&#10;eDnstWn7CSJn2ryoQ4eR14isxY4HhQA24kbwqtriOda1jYhV7PcWsu7VPnEhi95OIvQQxO7BOkZk&#10;LgDA1s8eNNbWEmQH9rKqFDAfps20dcuesGsn3tIcHIpm5lC2daPMKyliggqjgkNspLAXvF0DPADc&#10;T/fiDk3W09B8jMAoYwRpdN9w6RlAzlo7mX9zSoczt4vMCzruO8qDRKC88Ey2YiUx22mAIbpouHvI&#10;1lR+nldpZBJr2DZK+418XUk0wWsUvaXsEn10Nu+b1bteij+e1dsaGx9bXx4iAnOdETnZc9tjOnkY&#10;ha8T/Z0V9jW8jMpGY5+f9MwC02hhZFb1leZ7jbweGGYLstqCXOAL3HV6xmfpGa9aQ3OtzjCkTxqd&#10;o8a0Dh6FhZ7ESmUEcPYiUey074uapgUANsI61zF00AtYB5FJDncJWOpYIqpyym5kjqO9pKX0Moep&#10;Xc+Pj4VlovoMdfUUKfokqfMkcsheBBSa08XxP0oC5aLODUs0SUiZ6q84p4zgxPLBx50pVpjiZUqc&#10;6uA4vmgvG5mozpR6fKkDd+2Krxm9s/W45jVMoRPxZE3s120twzDHvDeISbsAOm42YnYvSL0Es3PS&#10;7RjRG3WN0ALW9FlwN+CgKZAFu8/twyA/pdiy1pJireims/5wZmIfL1jubH1pFsn8WuP5RszpBWtd&#10;fmNi1E8DIh04TGkreZ5MtwBW7+xwhI8LXNPnzDDPoYksUmcDDswru2bV2WFtgEjJJakKDmRySkGu&#10;Ist0ugjwehmFvRXUBYeKw77dBYDxMdJialyM9YzmkmLWzg2o0gYhHlXCCeLxAXY1nSYFJyLv2rqD&#10;34MDZukpLXXUN2fujXE2+FnaQ4772fPNR75sIVlGXqWWTgKn96Ua0Qj2DLt+BVPqB6e53TSM/wTt&#10;qVscGlmPmdSdrx8HnAncvhfbQ9a1DuVf5kDYQKThbfran7EvHT2m+V0eGM89xUQVB9BlfmYFcAnk&#10;p2HX4/Ky/OYGDw0js0SaNf8qTLTAlawStF4C2FTbSHy7eV0ysTvrKCEfuEmM0q2xlwDLGSLJMvet&#10;Ed3W5lijQk2ZQwQxgeJpCCuVHuSQywyZj6KCGuT7Sf5n9BA5u0jrRtA5j6CI6oI1Hqd+vXmRxWtz&#10;qMxMhZ0jhtV2SmmRAYSLC4vhOpH9OsbhG8ybLrK7dpTX6Ucs0o04op32TA6wKjRJABakPUS4IeZ+&#10;BY9gMJWVgIu7nPKeXw5o6NVlJLb1M04UN0oK4GRwJ3ijvzXg1QRfUEk8CVxvjb7Rg5raWBJrKO5K&#10;dvcwwOXyZ4yogjQB0S0QAtdLwHZZRwNqAWx09nnduJT4eAJ1K/1hiTHTaw8ZF6TF+pzMQBWXjLfp&#10;djuHWho/FNQKQbyMsILbq87ZYncy0dc1Ha/Aztbswh1OKQKniCyABas1s7VzqQ4h+VbRMVJlDwQB&#10;fxgQq4uWtJK8OlIAgUX963WU55lWm2IXHiLdRughkJViZoQaBBgA9/d76LRw+PQy3NLOHHcVpgTO&#10;FR9jWVsBq2Dq8OWK60XTNoSnNJaD1PKDb+pqRHs+v58oeVGZAgvG6OLxNJawAE4A3AQoz9pH9mfz&#10;8kxBmHq/aetf3MZwg3QYEF5hT1G8AOdNwOxAfVxDQoSwR3sRBZVAj1sarJ11iuA9CvwLPBajtZsX&#10;zsNOo/5ZBYALgGoRUPq662cwoDPCEtk9eHzv0QWTv8u+8Xx+ysj3nwYRBK4HkpeWs6b0SX+9bk+Z&#10;vrBA1zjgDP3hSdLFHB/kIdLHCdLNMeo1+79z1Ju2koZwblxCzGELZ2qQ+5kCmgbgYzC/ssPj1qdE&#10;zY21i+G1T78Szi6sUvPSQpIFJirm6CeP0aMdo487AdgvzQvi7LqA99IIB0IJp309aVc7KaX2PRrW&#10;pd1H1utGQqNsAvW4JvQqyjjovBS8THONuLMpghefan73KH+boBuJO5OmIggFk5fgjYcBgDbCepk6&#10;W/+aSgtiSS7ZZZ+Xfs7bVO8aPV1DI6BNnwVsSp8TgAVzArxgFuACuBqw9WA8YAnl61gzKw5xFDGt&#10;M7XfbLtIBtzHjdwueHOJWuYjjRc2WYCHgYoyNyRWcACYmgtu02dBbE1cyXNjSk4bSiY7ijrs8ZJy&#10;G2UdcjByp7paIFs/O9hg7VskYGk7HeU1jwBqo6wgPnTAMUS3QpTyOPJPJ5yw9dHq9ghqryMHiuKI&#10;6RyTZ/3q0BHeHMGe59CeA4x5dof/Fz6bEucYiA3jAAAAAElFTkSuQmCC"/>
  <p:tag name="ISPRING_PRESENTERDATA_0" val="Tmd1eeG7hW4gVGjhu4sgQuG6o28gVHLDom0=|R2nDoW8gdmnDqm4=|||e0U1MEFCNzdDLUMyQzctNEE1Ri04ODFBLURFMUQ1RTc3RDU2QX0=||SVNQUklOR19QUkVTRU5URVJfUEhPVE9fMA==|MA==|||MDM4OTk5NzA2NQ=="/>
  <p:tag name="FLASHSPRING_ZOOM_TAG" val="61"/>
  <p:tag name="ISPRING_PRESENTATION_INFO_2" val="&lt;?xml version=&quot;1.0&quot; encoding=&quot;UTF-8&quot; standalone=&quot;no&quot; ?&gt;&#10;&lt;presentation2&gt;&#10;&#10;  &lt;slides&gt;&#10;    &lt;slide id=&quot;{2974798D-7972-43A4-BB2C-C3183EEE9ACF}&quot; pptId=&quot;258&quot;/&gt;&#10;    &lt;slide id=&quot;{0CF0C844-CA72-4CA7-9FA2-3855BF522A7A}&quot; pptId=&quot;420&quot;/&gt;&#10;    &lt;slide id=&quot;{789AAB08-6438-4C89-8999-36F40C287F46}&quot; pptId=&quot;421&quot;/&gt;&#10;    &lt;slide id=&quot;{3F769968-E1B4-45C5-A88E-1A359AD865D7}&quot; pptId=&quot;392&quot;/&gt;&#10;    &lt;slide id=&quot;{63474002-31BD-47D4-8DA6-E69CC88BD7CD}&quot; pptId=&quot;422&quot;/&gt;&#10;    &lt;slide id=&quot;{B9A9360F-3FE7-441F-9A6C-3D378B516423}&quot; pptId=&quot;403&quot;/&gt;&#10;    &lt;slide id=&quot;{2D6B001B-0A7F-41D5-A1FF-3E62C827DFA0}&quot; pptId=&quot;423&quot;/&gt;&#10;    &lt;slide id=&quot;{3442ED45-FDB0-4C7A-BC31-550F32B807F1}&quot; pptId=&quot;409&quot;/&gt;&#10;    &lt;slide id=&quot;{0DCD2BD0-5A19-485B-A635-46746BF84DCB}&quot; pptId=&quot;410&quot;/&gt;&#10;    &lt;slide id=&quot;{BFCADAAE-DD0D-4548-B6AE-2763A5259753}&quot; pptId=&quot;404&quot;/&gt;&#10;    &lt;slide id=&quot;{ED8EFEB6-82E4-4648-8B09-AD1F3CCD013E}&quot; pptId=&quot;406&quot;/&gt;&#10;    &lt;slide id=&quot;{6BC5F823-4B6D-4634-AA79-7ED2FA93D698}&quot; pptId=&quot;405&quot;/&gt;&#10;    &lt;slide id=&quot;{A1EECB39-047B-4A2E-BC83-3574E95C36B2}&quot; pptId=&quot;413&quot;/&gt;&#10;    &lt;slide id=&quot;{DD277145-F4A0-4AFD-9D52-B7C46ECB28AC}&quot; pptId=&quot;400&quot;/&gt;&#10;    &lt;slide id=&quot;{6D8A2DB8-364A-4236-B1E0-BF8BB8DF4014}&quot; pptId=&quot;429&quot;/&gt;&#10;    &lt;slide id=&quot;{CE89B545-FC67-4A59-A505-26E7C407AFBB}&quot; pptId=&quot;425&quot;/&gt;&#10;    &lt;slide id=&quot;{9AF56804-CE61-463E-A70D-BCE382B69217}&quot; pptId=&quot;426&quot;/&gt;&#10;    &lt;slide id=&quot;{C99D982A-72A1-4184-B562-962738C5453F}&quot; pptId=&quot;417&quot;/&gt;&#10;    &lt;slide id=&quot;{ECC09D54-208F-493A-AAE8-0B1E05ABB47B}&quot; pptId=&quot;424&quot;/&gt;&#10;    &lt;slide id=&quot;{1D1B7CF2-530A-41B1-8BAB-443887B74875}&quot; pptId=&quot;427&quot;/&gt;&#10;    &lt;slide id=&quot;{1508CD44-3770-47E4-8D37-940E1273A83A}&quot; pptId=&quot;428&quot;/&gt;&#10;  &lt;/slides&gt;&#10;&#10;  &lt;narration&gt;&#10;    &lt;audioTracks/&gt;&#10;    &lt;videoTracks/&gt;&#10;  &lt;/narration&gt;&#10;&#10;&lt;/presentation2&gt;&#10;"/>
  <p:tag name="ISPRING_PRESENTATION_TITLE" val="Ke hoach bai day chu de 4 (lop 1)"/>
  <p:tag name="ISPRING_FIRST_PUBLISH" val="1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BcTHBTfT3pdisFAACCEwAAHQAAAHVuaXZlcnNhbC9jb21tb25fbWVzc2FnZXMubG5nrVjdbts2FL4f0HcgBBTYgC5tB7TYReKClhibiEw5Ep00GwaBtRhbqCR6+nGaXe0B9gDDroZd7CE6YDd9kuxJdkjJrt0fSHIK2IAp+Xzn8Jzv/JDHL96kCVrLvIhVdmI9PXpiIZnNVRRnixNrxk+//d5CRSmySCQqkydWpiz0YvDgq+NEZItKLCT8fvAVQsepLApYFgO9er9GcXRiTYeh7U2mmF2FrjfywiEdWQNbpSuR3SJXLdTX3z1//ubps+ffHD9u5LrABBPsuvtAyCA9e9IBiHHfc0NAI27IyEtuDTi9e/vvFPEx8fqJezPuUkasQfOjn/TUJxfW4HyGr5B79/ZP2io9833CeBi41CEhDULmceMYl3DiWIMrVaGlWEtUKrSO5Q0qlxKCWsa5REUSR+bFXMGDrJJtyhxvgikLfRJwn9qceswaBCrPbx8ZWFGVS5WDugJFcSFeJTIyOoE+5v0qlwWoFiXQC8GnXMbwT5WKODtqV33JXA87IZ5OwwkJAjwCF/PtpgBpD/4mLpfwLpLqEai4yRIlInSdSwD0AiRWqySe1/+Mg1WuLZwm4rbVCh9fUjYKuee5QUiYs3liDUgWIScXerM9UXwcEB8AclHI/ADZ0BDfiCOcJP0QxnQ0duHLtQnjeLFM4Fv2tWNKgAlTmbVJAVOJD0wPgkvPd7TTQBUSaCWK4kbl0R5Ld+PZBkyZ7UEi2HwHnGuMDTDwI4ZSludyXraDgZXY8LvJK9gqEDDkpjLolEqrooS0SVeJLKWxNtZbEXNDqVfyWkF+JVKsa+6DdpNsrTR38YzZ43DIGfwcEoirK6psvuwoB8n5yfzYzYYKaLLL+VabGrRw6L2E6mINmNdHwjuDSnjWR+KKBOBkErTJMHxBR9hECerepihtit5c6BqT3CIxn4OcZtM6VlUBT7RLoDSZiBRH/dQE5HwGLKbY/UxtrVGBDma1iNcS7MgjmbcqgtJvE0cn1fmM/hCeYuoS5xPUE7coUyUS0Vpkcwlkmwsd01t4F8WReadpb/T/XMW/IFE2pf5h0yWYQ14+7GvPXmP5TEaIspTpqmxTrR3WmH+IFTrFP2tCl60fpj+wCcM+9b5MZIo4rZK6A907PlvL+sao1Yh7eqp7tL60JUHdaggMLLo5woyRdJcaa7VD6umOGMnucpSdgsy07lvQ2Gh2rbpLM68BYAodihGMwcfG8gBGnRS6UHfZC9j1nvkXumF0l78kw4By6DqX8lURl62aTT537q8mnQ9vrDsz616z4ZS7YDIDwEUzDxYoiVOwP+qAOZuQjQfqFrG3k0tVJZFJ/yR+bdoE+LZK5cfT8HWuUvM0EcWG/nWbenEfK+rN+bXSaY95apvBneOzk8CHRykg2IcxxsbM1rOPrbM96SgE6aNd4fJgMzpBHqWinC+hHV+rKos6AtUHMYecYgBr9szf/TZBZ/pIOOmI8oEtZyDK0fns7u1f6FAwPd5BRSVb0B+ZKmXxU28QvactRlCfAuWbshWI4+G+AaMxRfb43R9dBJvj8DY4d//8TpEzY6NWYQr0/iJnTlF3vVSl8OioXS9kT8MGzDm2xxNIsMDkk6pymCr7IEywfwZF0pyXrMFE5K+hwnKlkl4oxvua2WU/7e8vJaoyiTPZR/Z+/U1vmNNpiB3HXNRAVsPR+3XdziM4+82bG5tELTqD2WPMoIB/gCejuOwL6BOyvYHR9wvmLO8qoe+8/vv17zZ50zM35REqUL1+X3/WH7fQ7aowt2XHj3cuz/4HUEsDBBQAAgAIAFxMcFM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XExwU1TLM2aJBAAA/hMAACcAAAB1bml2ZXJzYWwvZmxhc2hfcHVibGlzaGluZ19zZXR0aW5ncy54bWzlWN1OIzcUvs9TWFPt5WbCP4smQTQky4iQABnaRVWFnBkn4+KxZ8eesNmrPkAfoOpV1Ys+BJV6s09Cn6TH4xASEsChi9RtLxCMfc53js/P54O93Q8JQ0OSSSp41VkpVxxEeCgiygdV5yxovt52kFSYR5gJTqoOFw7arZW8NO8xKuMuUQpEJQIYLndSVXVipdId1726uipTmWZ6V7BcAb4shyJx04xIwhXJ3JThEfxSo5RIZ4xgAQA/ieBjtVqphJBnkI5ElDOCaASec6oPhVmTYRk7rhHr4fBykImcR3XBRIayQa/qfPV1vbG9VbmVMVD7NCFcx0TWYFEvqx0cRVR7gVmXfiQoJnQQg7tb6w66opGKq85aZVXDgLg7D1OAm7NjDVMXEASuxvgJUTjCCptPY1CRD0reLpilaMRxQsMAdpAOQNXZDy66LX+/cdHuBI3uxUFw1DI+LKEUNN4FSygFftBqLCNvC39wftw4bfntw4ug02kF/vGdFkR0JiCeOxsxDyIr8iwkk4B5Ks6THseUQZHeC6MkCsqc4WxAAtGkkMU+ZpI46IeUDE5yzKgaQTdUoBsuCUn3ZEpCdarTVnVUlhPnDs4AgmOQy0lNbLyZ1MTW9szRXWP97lgLvfSGNCKijbOsKJV575+wv1JZvavKlbXNzcd9eMCah5XCYQwlDJ4VAfLc6aVbMaq7GYeKDqE/yD1n+zlj3TxNRaZqOnSF9enFiRcPwHh9wWfyp79RT7BokjWS9EjUxgmZavzuJeVNkFxxUB8qjUE+OynhqIs5kA1VkONwAiDznlRUFSTTHEvvZRQzBHjAhgQddedyHsY4kzOlNUmQ7vCw9l1bKCK/N/E2Sw+KdhnkAOkCt5L/VuQsQiORI0YvQU8gqP88gb9igqZZBvUzkRSrQIQKycLMkJIrEu3aGDoHE0kOmsC6KSPKWHif04+oR/oiA1yCh8DRsE6lwS8vBZxiKe9A8a2Prwx3+O39xrtX+oA4GmIeLgkO5UqSVL0IPh4hLtStHoQjxLkkRVIiGhV7NmcrPz8Nk46BPH+mbMzgS5rkDH9O+ElApqBfMOUvY2WZxD/pgbXZGA+LRtfNW0BDi1NIicGEjRDYjvIxw1oAhpgjwdkI4RCuTalpY0hFLmHFEISBls/30OhDmRZfA2BmsJhFJLOCrKysrq1vbG5tv9kpu3/9+PvrR5XGA8Uxw9qcmSjqD04sdlr35pYnlB6ZXuZ0myJLdKFGc0YXT2QW6n47aJzu1QP/Gz84XwBQRG/+zvJcfZ8uvl6LUefferse3lz/GaCTs5vr31Dw6acjdOjDypFNZbUFNLEKY6jNvv5vwFKnGJOsZG/++NlH+2fttzbSbw98VD/49IuN7MnZ3jlq3Vz/6ttIBzoixyg4aHSserjRtTqdFVjn0Ebq1Ewtx1MTi5ULcAsNDKvCPcRoQqEXvghOsWrvZ9HRl0Ep/3hiN5z0MpSyJI08q5j+H8z/kln6T4XdfE0eNWZeMTx34XuR3kkopwkkQw9Yk0em2sZ6xXMXb5VKgDb7Zlcr/Q1QSwMEFAACAAgAXExwU/aCo+FiAwAAoQsAACEAAAB1bml2ZXJzYWwvZmxhc2hfc2tpbl9zZXR0aW5ncy54bWyNVlFv2jAQfi6/ArF30lE2WimNRFuQqrG2WlnfneQAC8eObIeOf7+ziRMHQglRpfju+3znu8+XhmpLeX8HUlHB7wejQdS7CpNCSuB6CVnOiIZ+TBQ8p/eD+d/FYhBYhGBCvoPWlK8VGkpLnyIqEVlO+H4h1mIYk2S7lqLg6SD6Nr8xTxhY6BFps89BMsq3iPsxun14mrfjGFX6WUM2XJEEhgITR8Ls+2w0G3Uh5BKUApPM3dN0NP15gcNIDMxFGU/Gt+NpJ0YdZm5/nUg7qqi2pMlocjMZt5OwtIht1vWLGLnIi7x7G3Ip1ib3I8bEPBcYTJAU1YDwpzvzXICjsvYmyIV+a/inL9Q+LrQWfJgIrlG0Qy5kRhhyVvbXiVN2uAPDqqgKgZnHaQeCU1A8SZNzhSFraFY9TuB2cn0GjdUD2cR/lf1BNX4xSTtQMZpiHkKmNmO4Nk8NLd+8mx+aGkrB3kyExkQweo4ZRFoWEAZuZTxqIz5fC43XHaIVYQrdvslB3vCQb6RQboumzaH+wCflqQcpDc7/IViRweMhSw/WtDv04+OD7ZufV2WrEpOwK01eZrXR4V6w3ic4z+hw76bor5ztT8DHHsNwV+iB2OZ9UeirEDjBd1cdt7Ius/3CDB7lxSsNFpCJFCKrhyXNwHQmDKzNJBEcZRFysqNrovEr8ttg4r1NXYXBkeOgoVbJhJpqBqdCsonh18TviV37Kit9vswON7A8zWHR1/iduR9kRG5BLoVgatAvKThrsAz283YMN+McxwTIZ74SXQhcaPB3tsm1IsVB852wRGuSbDLMpD3rMKhPHAatxQzLeKdF5kUWg5xhYyg4RTRtBrWh6w3DP/1B4RPSJvyM0/D0BrfihFZi8wy2xUBksnFCPCyMPSuYpgx24G6uZzCHPHOcUKH22oU01QtYaV9KpeWi0spLXivBRzUdJ/APzEc0h4Xv+HpcahIre5j64rpRWe/oDc9y+BgN+nPHrq1M/A3R2VIrbIhXN1Jo8a6J1OV29doelOxgymlm7ziavbAtHsNgQuRlBazLFfLE7oKbqV9tpBy8xdNOMPMrGrURrKc5vpZ416KVBPBHlzX2qoH6C/axIDJ9qQCNCdviNlw8GX5x7BTE6ZnlOgw8k21FVXV8x3/Mo17vP1BLAwQUAAIACABcTHBTlAHL1XUEAACPEwAAJgAAAHVuaXZlcnNhbC9odG1sX3B1Ymxpc2hpbmdfc2V0dGluZ3MueG1s3VjdTuNGFL7nKUau9nLjALvAIieIhrCxCEkgpl1UVWhiT+Ip4xnXMw6bveoD9AGqXlW96ENQqTf7JPRJesaThIQEmKBFK3qBgo/P+c6Z8/PNkb29jwlDQ5JJKnjFWS+VHUR4KCLKBxXnLDh8veMgqTCPMBOcVBwuHLRXXfPSvMeojLtEKVCVCGC43E1VxYmVSndd9+rqqkRlmum3guUK8GUpFImbZkQSrkjmpgyP4EeNUiKdMYIFAPwlgo/NqmtrCHkG6VhEOSOIRhA5p/pQmDVUwhzXaPVweDnIRM6jmmAiQ9mgV3G++bZW39kuT3QM0gFNCNcpkVUQarHaxVFEdRCYdekngmJCBzFEu/3GQVc0UnHF2SxvaBhQdxdhCnBzdKxhagJywNUYPyEKR1hh82gcKvJRyYnAiKIRxwkNA3iD9PkrzkFw0W36B/WLVjuody8awXHTxLCCUVD/EKxgFPhBs76Kvi1847xTP236raOLoN1uBn7n1goyOpcQz53PmAeZFXkWkmnCPBXnSY9jyqBH76RREgVdznA2IIE4pFDFPmaSOOinlAxOcsyoGsEwlGEYLglJ92VKQnWqy1ZxVJYT5xbOAEJgUMtpT7x9N+2J7Z25o7vG++2xlkbpDWlERAtnWdEqi9E/4n+9vHHbleubW1sPx3CPNw8rhcMYWhgiKxLkubOiiRrVw4xDRYcwH+ROsP2csW6epiJTVZ26wvuscBrFPTBeX/C5+uln1BMsmlaNJD0StXACXdQ55A7qQ2sxKGA7JRx1MQdyoQqKGk4tZN6TiqqCVA7H2vsZxQwBcQD7EXTcXShyGONMzvXStCJ6pMPqDy2hiPzRJNiI7lXtMkg60h1tpf+9yFmERiJHjF6CnUDQ8HkC/8UEzdIK6mciKaQMS4Vk4WZIyRWJ9mwcnYOLJAdLYNmUEWU8/JzTT6hH+iIDXIKHwMkgp9Lgl1YCTrGUt6B4EuMrQxZ+66D+4ZU+II6GmIcrgkN/kiRVz4KPR4gLNbGDdIQ4l6QoSkSj4p3N2UpPL8N0RKDOX6gac/iSJjnDXxJ+mpAZ6Gcs+fN4WaXwj0Zg7TbGw2LQ9fAW0DDiFEpiMOFFCERI+ZhSLQBDzJHgbIRwCPek1LQxpCKXIDEEYaDl0yM09tCmxdMAVjDwmEUks4Isr29svnm7tb3zbrfk/vvLX68fNBpvEB2GtTuzQtTuXVHsrO4sKo8YPbCuLNgeiizRjRotOF2+glmY+62gfrpfC/zv/OB8CUCRvcU7y3P1Bbr8Pi12mzvXae/r3adHN9f/BOjk7Ob6TxR8/vUYHfkgObbppZaAsVVhDN3Y1wu/pU2xCVnp3vz9m48OzlrvbbTfN3xUa3z+3Ub35Gz/HDVvrv/wbbQDnZEOChr1ttXU1rtWp7MCax/ZaJ2aPaUzs6NYhQD3zsDwKNw8jCYUuv9FsIjVQD+JgF4GiSxdyumDLGJ453lIZEXieFL7vGB2/3qF+V9l2jxNP07MfY3w3KXffdZAPv8Rrbr2H1BLAwQUAAIACABcTHBTYm40EbwBAABQBgAAHwAAAHVuaXZlcnNhbC9odG1sX3NraW5fc2V0dGluZ3MuanONlFFPgzAQx9/9FAu+mmUiyubbzLbEZA8m7s34UODGyEqvaTvcNH53KbitwDFtX+ifH//rXel9XQ3K4cXe4HHwVT1X65fmutLAakbt4Kap8x49t7qneZbAKsuBZwK8FlIcPz3J32eCMvZEZRodXq2tdvw8tG/WjGsXl4SFIjRNaAWhfRDangr82cjsN6s6I6fM0c4YFMMYhQFhhgJVzirGu15Xw02wBWMB6g90zWJomN774yjpJc+OQRQm8cTlYswlE4clpjiMWLxNFe5EUtOLOztdenOQoMoD357CPs0WLsAzbZ4N5O3A89u5P/f7SalAa/iNO5lN/ekDCXMWAXcTCoNxML2ANowX1bhAF5nOzJEO/fAuDFxashQ6VYpiGIejJiZKr041O8FrzsDeOMmwBsHZAVTHqvtjSJQ7+Y8DlApTW5EuGtpJohxZkom05mYTO0nObtba9v0bVccYRqiS4+nByE6XaRVj6jWuGbau2Ya4tXlfc/lHZzDk5datqEuqL3BKpOIioUnq44LcjGl3Grt+K9NmagtqhcjL5mkPBXTZTEA9izVagRnD4k1eamU6739tvDiJdfCr7x9QSwMEFAACAAgABKFtUztcbmU7PAAApnEAABcAAAB1bml2ZXJzYWwvdW5pdmVyc2FsLnBuZ+19eTwUbNtoibJlC6kxVFKKSIttMEKplCVZyhZTUfZtrDOTsiVmqsdWWZIk2WYUsg1ZZoqylGUsY0L2YcgymjEzZ/Q878vTo/ecr/PP+c5Xv18M93Jd97Vf933dt9smRgabebfzrlu3bvOpk/rn1q3jBK1bxxHDvZH9m6Hcl+3sb+t9zhnorstvkhxj/8DpdOzssXXrMCi+JQcu9s88nicv+KxbJ1C7/H893uP55XXrvECn9I+dD7CbJLKaFTph0lCGvwjn4qZs3qU7omLM9PsXJQ5y48w3n3seI/Hks5WOs078ZhOBp2pPext0lYRNT+vi0nOGLx6Nisrl6xSadDHMV8wx8Qp6Z/ip7ItFGl69rd8Z6qRd/tIJWyn1+Q2j0MmpqWKY3DUyC296jx35fGfdeg5ObqEdOjf++oDeGUp1HbWS5P3h9zqfd5APcv/tNzfWhZ7l4Qap+GkA+X/oze678b9T37u8oKneUp/pD9USBzfGrIes+mYUG+rTkLtJUEqyL2AwtpZBpwpSp4iz7J6EbxJRpTuGw5IATd9ORwJHyHU+q+YkROqE7egqKCHB6dPdLgX73P3tenlLw0JgkB3DEUkyhfY1yNykhVVYSIqp7SWjH+rdkx/9DnWtPme2Q+V8xcpwN5QPHtlY+CkfLSP/TGvVWmoEEpNfk99KOGus3Rru/knXf7SEKUViNtwlv5Inv42+ZrxCoBtoPcJONtkeIkPXbEzvedVS5A2hy6tGNHlBu8Wgl+tf7V0hsA57sBBUYsNZvM5ajektbhdHBRgdpMEe+2/3UqDhwAvKkzwrFBOCcoPCgDidT8p312qU830kXmbh7ooYwrWoNxmV/0ib5cE1ApDHYxJv12oULTvLR0wn0YJD6PLgNYnjEImu/Y+U62yInSzoldDAd12zJNwT+5S6SnnYg/UIDvxHgBvWbNQtuZYOmrNGoDwQQwa/RrmLpRhGPEBvRA00yQsqdOzeslrUl2kXE/oMsmOtRpNRlQO+kfAJysxkwdLbX6KcrbxqcZU3ZFTSKcvWwcDiTPAq/Vke7BCp3OLLf3mtRl7is/CpFg+GFpYRL/1rlHMZwi1YuvOnDP6ayAJpeVX4kqqvMr9GubxeArMhNt0n+ddEVq9qnrq4YAm//EuUy48H9NiXKvsiX/5XRRYJFC/zp/RpaX5rsxQQ1Jqb/kDdpL2YXhtMojKPwwzSTrOeFLSOpIttkLLHv7i3FvEgTg4GYRul6Yt7xcVcY3guPmnmQPmFbdNLN1tLSDEv0YOHUTCo3zEDHr0nFL3wV/hE6ag1FwbiAyUEvGtIige27qHBjZK8Jjo+OWlRkmGBTZ6E+2tRkqxAlgAoKBTZqpyJeiyDlKVrTkbq3fGJXVuR8S8UXd6JEmRHhaA2Sq/fJqM+qqzN+t4w4MztvSUepFQYV90dJazvp0SIvCFOvNOvZVkhk8ZXIbHDU8ZzpCnlVR1B93z5t+hmQ70wi5Gp+3DoLTbAkME8j4rLe8XlfwBy6UpkPPBORVZ9qYOB/RpzXrqCj9hw14c9lbxGA7xpbATz+Ls8562a47t1SGL0AbvQg+f/nKODR+jvC8ndT5bg1ViWp08a6/8uYcj2MCDk5ndReWV04++KBxFzwBN+AtEqhHCP5ydTHo8Edv1smCvBy+gnWCqokNUW7r3SYyE8akd83fAJKY6kPwJrUkD+hz4Uya7Mc8mJY6SN30W+bIFAgqRXf1SIqLlDHjQEYbWoe0HxPzLS8zxb+HIzWWZi+BqkW2pnNs7gzuTacldecYyNorOwc3L3T6ywmsLMxtSuxvMR3c22n3tYxnrP1rY5mBffpX3hWVWXh0Ott8WrtdUbaR4OFL6YvCVg2U48W93ILdn72Fe9vj8unNZN6TJVKAzFx0UU+3W5yIAqL3b9YAblQblkK2ID0odDcH39lfX1cfC1DSmkyMFg+H7Cvjt+PWUKau/WNvU5AiDcRimO6EaO6H2MnyjQeC1SmY1QfZmbrXjyT5Z2NgyoFxp5Y6DwhuPpqp9Q6QFbZD8rX8G4Wydy7f0JzmYOeEy1no7XBR3lTPu1ufKaB5QaMi4fuY+v27DYj20tVGHjdKlyYrPmQpe/FoI8+6ocLnd/bfuM3MiH54hUZ4G3nGgLNRgO7LZTnf6JE3y0GTRueJFTonPzwUPYtbDFN9UgUbClLTm8quPmu1upZ0xtu3G8KJ/UEfVOnpNrWuGUcKCx5kx9ewSw1X99nR9HVEL+z2Yu96dIaS/dQ+UrTkdpG5CsxYcW/FIuya5luggXCMJcIWEbUZq07HZOqVbLY3i/m5HqHClr2vFIB7wkVz7MfW/u6zmbq2v7ocSI/xx+2JXtr57trNLd/YtO9L0VqyHGsNnh14Kfv6Af+g39/zHorhrk134TY7WDKNbwM5SX23qTNWMDNHpwYbInkoqlMFRJ0sy3BoLLEUn/PQOwX8BMfaK4LdqYWMW9b2CRzvttWan1QkiVwVTc2FCivfb12bot9hXKNtY70EPMNaWXbzPoCSF23c4aFDdIe/qNYIrC+IgiMgNhtpDOuQ228zR5ossprbzLfjG5uwANCUysXNOi8QmATgvb87KsJoVYWxG46xGLh6O/nZs2KN+bRmv4wGpn2RebdeMhwuJt8rscAUOBmFiCBaPCGfBGz7+nVVFxy20x8SFMGQlP20KXJ81UeLv6eQrnqJYlPtavmrgkm2oNztJGelcQ44FZyKLFBMjYRGdcepNUSfxaZit3BznqplpNmMh1/Rmp+oAle06OK/O1eG3m7UeG4AEMN894o85A6UzAvoHB5q8V3EINxQOsDFvbL3jmAKj4Qqq9xUN9bhHYKB/IaD5rTrl4S8+UdXrrZpWadMCNOrjhJaGeqMl47QShZwKgCOTR1C10uR65jmB+2Xy/92saJ94apBx2op3f9Ia/ksttz12K/tl8bYv+PAccAZiGJwU3Yk2eYm12M+02yWKqAuCMXpHkOMNT4y3puUi19jSRjrhGU6RYx7ysPCyxuI0ey/CzvKkPnkAPtmFOeG7pybEsiilVelukG5rnrrqWlFk5E0zdz21HnMDYRQrDcjY3jN8JGjpBVNRFcQsMNJclKanq56VZ3ow650rNq3heYltsunVEj7EtWCnW+/BHkce+HhcvRgLnxxM/JgaB9fBBucYW/meCSag1TWW6Az6bNC7NJ33a1G7T1vmhnZjoXTW3vLMNK/dnAKBt1Jqk/eTnFJmPlVV4zGCe0pUx61Ll4wRTpDlB2e25Fzl5TfkE8IBo7sOBuYSYeKBwgL7QR/+xE9TAEbb/ZGwDQPXtGzIVYGknP20GlSXWt63HtWBwLxJfkzODl4jBSa7zX+9b4NcUEtfdZDnVETL9eYecYznL3l1lO2qe+EdG8KnT1I1PYIkYXzBRtuY2hPEuDNjayS1Juxk1pQUap4fFmWRhnfDZkNgFDGqKYTigNm6IuBjOYU00XlN376FleAe/npIZgm8jGnvebpccwsiNG66XRuBYifjGNAilS3hyQH0okGgcODZhvIccNVmPmSNeKhIANcSaN549Ndhs5XAuEqiH394jlyZkdgbJpWK9WSYfZrOmqNXUIA35Psi9h4idCOnMEXZsP/6NhUUFxhYPzfhE078uBfkZXDD92JlmiJptk9W4giBi40Zi1DvS3WxyWMEE9zVXgEFDBOsLIa4+Mq0u6mtnsMi00p0jRdE2Pbb+J5XbvzX+2v5CtsUmQlOQ5e1fzPXEtk3Y3lNuL/2/gx71G/pv6L+h/4+GvmczaIpUVeApniqxAVfdqizko79g+IOxDT1Vi9wkKPXXhrKnL3+d5D2GyA/W89JHtIzKQoe1B9AOwfDjKrjZKXFwY9+2Dcp763o9mxLRg5JHm3eudH9s+bkpBXSZ/fFgOdubLpg93rCCVLEMO3FpKvXdzdmhwPbqs12f/FdQ5tsiBFUgh40KhKbwcoOgQQNAlRVMXdhLzk+//oiT+zJX2A9+UG3/DvJBNW4hq5tsgDxOx6RX6OSqv+y+towd5M61YX/6uuU5fQWbhN1sHD52tWzloIsJQcnUXpD3CjZ/8HGD9uwtOsbB2cR2tMmhw/tWkX+O3RjDz55hOTapudCyaWUcQJjtlr/oa/BzyG9lR3FLnOPaK6uQ5eEGJfiqzIVXw9mroGtRkcn/5kb1F3au+O6U2911oYfZ4uH0OHD1CQyDIzEMKCilqVYxgwNE0qkUUgip3L+ZyrWxXpm5VF5FL6/t8aiCzaAZs5Z9mprzeSzfgLls6d4QxOJMlWbIdCfLsZPkYKIpRe+WjxyxK/MPmIwtUSwuDm1kw0r8FqiyClZ8damDQZhkTexEJKg/pMlSlGLaQtEiSAQvSdPzKMQwKewwm1XvnTyaV0iistfTiDAzKM2yavF6w4t0PRm3WdPu2yNpaSmaE+LA6Mn8S7fFpJUY7YH9H4f3RGwTOElQ3lBmK7JyWPKiWt0BP1FQpUh2loDqqx1SmY4SA95Ezip9ul0to8iYabfTIbT29Uqt8N3V4nMyWqb80DH6NUX/22JH9ey9EEhMortzp3R03RAY281mUvejHpkV8n9gy9Uznl0XOTUKKhe633lJ5Gj03phbMgf6LQ56JyyYpaIzKku1ViGVyxYoLQcDzv1Z2umy7uhrRbgjDvhBe1b/VftZQ62DDvhzzTFw4X/3t0qvPleLNJBitPVXUoJZH6gvm7VHpHayhqR2IugliGDfuG9z8VVqdVkv6ngTDSm2IvKXQ4rYovdqvlh1hfyPxK0cCTMP8NrBi9WbwL4BX7MLJHfNRVVVLQ4YcqDSOKXwilduG1/qor9Acsvt+pI0/sm59/mryba9ZOcJN49VLDmAfoUenCKWR/aUeEjbwb8N+dfEcmuEAcGVvcNvbm0CH96TFrDQTowEYl7IWJSc8SPdPzjfbsQmc1N36ioVsvvc7YDXE9RaahqSE3ZsU/2qgGpnbd1pwEj23te4nPXtvHn3o0qxuRQI6tPyNWDpGwaFGLhajklx9zy34J+LWN78eMTooMeMtNEPoOKLhzAES2rAAIkIfQBIXoDxu4nSRvLJUagXk313DzNtEYWGgRX0a0owlr3dkSzFnNvMDvm9jkdP9Po81XQiMxv2ZunTaYsTxufVO2VpozkpN9AZKUVaK0wgVOg0ojMAQr61SO7Dy5spfWESM06adpu4/HTu8oB2jUYZOoxPZwhoNvGAHK391D5uhbbhzSggplTi+GUOpHtP0KUTzp7ux6RzduxyHqW/8AjQUAmJgvOHA4Xz64b2DMkv2NNMdB9h6OVXCcL4AbML3WdDa5DQjgX9FZM5y5FXgxRR6S2bnwMdh6uSo8y3CnPq92DNt8xYXSDe4wGdlhNuPkCPWfeULAOAxkFu6zwr//hU4PI4rN6rU95MkUdjoBTMnDHeEL345a5PLfLce4NLIj3qUJ63hGmHM4SZOWnWyKPO9klwMMOWgRR6KoknMGxB5OlshclnOg4GIJfgXSvnuYGhFg4GPIfGbzxmgzIHekE+uksI9euHAWUV1PeSo9xOfDaxuBBHv3m5Fum9oR3LjEPLFNsufKrUHP74WCbV3r7Be0pr/3jjkQjtd1dcFw/uIcslFiR3j3yHGDWYbZnuCtdNmlkXDjw80HN0RdnyeF7xgp58VnI4wcNZxs6pPB+/mixH4Fq0QGUOev7gLrRMt8HoOYv0uEcvcFXG80pSOVVKm7VoFgaXLQLmiJ27pt6ZIvwtL0oCWPOVmqcfYQ9mME92msGAZSFPyQXHCcKJs4tl2BvoQRpuYZWzUuU4UIss3C6juCFbad++46yHNchRH2C1L6WrteTr02AS0rAW+Tpu6L6hFa0GOVVNiQB6ecRy72rwvzB/UIUsETzYIgLln2TPb0oNVN1Sy79pPzlpPVFxldUxf3yFIFzPkEHBx68e17fh9SYfSqBhpWSF5HJ0FStjZN3PBI1dURg6kTNf3HAahW20ahg6JHwjpnTpqi/3127GS0q78M4TsG2GpcrOoguw0DpC4+kIRchYjxOJF4WhuwhD9VlIYp1fzmyNJF6WnKRH1F4F/PxjP4JwOAJ2q5lb6rSX9PqT33Yn0K6mNmvTe5s5RSG6t7Dxu2RdsynAc8wCbKkzuWru8II9Ys6VkX1ovvLkeKPVExiPsyPd74by3L3SjFokAQ+u9DH9bBq9OPVBt9Gzue+grxz5+a1br03HMIYXcGzqmH1ajBbbM19p6Jh5KsT266mjfqRUttWIbVrXqK7ggPduCk9d8cRWlToT7FzxG7fYuKHGaS/SZt0yaS3AG13qJ+Nx9FOASBys7sNZiPXQnqwZlmx11Eic+bYZ1pU02efPwduecSr4EUwjdxHRGQLXaNqnVbdcl3Shl1qDX8uRA8guBRWHIyYMT+Rvg7bRYw4+we4eTvbM5FSBMVB3d/lI/wFxmxDbl4NoVZpbFwbk01IuO74iE7EcPmHA+ReR7lbCoQbA03HVT+g8Bx7EA/3QIseO28A/bhZs4I0tc+MU9evBsi1HQluOXsP1u4W6T3tQ+2qQ4ICZr47ailxj9Lp73DubeKQbJj63ZeXNwZ66hImNkJUs/Odsr3pfH3qrvv5ty1mzzkWa/bm0cKChBoCmu4LDEEenAKjpwGgj48BAs3fzHZ+SowuBmLSgKkiaalt+yEXDLijsdlOLD14TPpapYLqIl90xBAfOjJRKOz3iEXYs0u9y4hR/MLJQlEe3nzrmPaYyMULlOiKP+Kb0gl6DPJ4ikLISg6HdQ2UjgUP372fXhiqvr3nYbRO0rzEutLqjpL2E4yrxcLV3kBLZqqm0ZcuK08nZanWdYKo99hTrhHvIEZUAYyywGBl3LI+7aj1NGl9MDR7rG1/2eevW9nkJDm/EF+ZJIf1KXFLgUkmnFyaDBOg4asi2vxHWaisOVaDNjUqu2AY/dhw0xXj/4XSnBHxJiURDFNiN2oNOWjUu0N0jyvItGYeC5clWw4Gt8qswFGUHVjLkxdkqJsDB4FY8UPhtHb6L9pAdFyhXZh9Y5bXz2F6b3SX3xDdp5jcql9RmDtTi0632n9jxwDPVouMrU5azfa/rXvIijTWjx54SLWPhXzFn6UGGNr3uCOUD5cu6lK+4U6gcO3Y1IgjngLSXjCncmts5pVAIRiQo+UB+8Nsa5ASte+WQLNSWvcBiMWjIVIdgGHBzDdKKONMN8Ji8nv964Q0vKP+A66owFMoOQwkWBAzO+H7riFvMG3ZwJ/290uTWJsGmh8fCgU6YQJFV4RmMHSe6iT7k2DDitQ/yuajTDlTBWOgZ47Ek3Nszy7kqBUCykRB9Z7jv/jwEBFG2CLxctVbkTDAK3afgqZi4djkJMi3k3Lv7vMdgXtrF2ht/VjWB/8/1JhM54pKk6YbkX6w3+eoQMFTbEftrJRv/Ah7//xhwnU/owXhLO/WQERBJvWK6hi9yJA3Rp7oBckkGssPu00w3snPR5PMf/9z1c94O7cXC6Msn0bWCiMXa2kce2LFHocroe8pCBWMBbngXG0J/bPiqLK+eV7//PmP7fm/Ho5F39d5C+F39+etcQpyl3jbJW/yQ7T0eaxBwwEPv2KyP8AFAdAj9Z1fPdJzPqis9QOySxIYuZXbmM/cq3+eHpLRL1zIYcoLQX3nrb8O4QU1KNqw5Y9bcdE4VLWfKuPDeIw9eL1yVeBjwTmqHH3JV7yJ2hEprRQmAWbNgRNQNh6YncwDSIq7/j7SlL2elsUtDSs19aeoHyMEhauij8g6RVIFVMi9+AJ2Alomu594+bHPKdIHVXgCfFyJZy18CNmvX3OEWgCydcLbEDvqJDQaTJdj5ZtDFTvVVwztEofo7F2r4lGIU3+LE3SE97Tmnh+0cDhU3d0/KVEsEp1ZRKynE3Lu00jR6aR/FfqneXnKeJgINoKw6BL/UymHIC8JOhytJHqh5cpJeC16q9c8jy03SeStf1+3mLYPIHyzriSZBDdKpgKoZgGq9nWs53N2e1DCYOAdxvfcipWXgo7IJLqBCcWBemKXYE9NpmTsVhW9w+dzG/Ce9ZMOBma+jdylE50+N3+YWe3JSfnJX8qiL5RRFGAW05jnnkQPwrVuA9Mz7DJLwN/8wpHldWz/xTfcuBvKY8wa+JkaDf9vFY7Lk6b5jK9JZ/YQrgZ2GpYsZTpYft+m1f6xY0+CRXh5+QdRP9oaaBXeC2zwXcCaZAGX0Yk0yNeGnwDjxF908RxWBG6qm+ao8Z8teWPr6lmwryFTOAa2BcgRQ2CLOWHNso0CmyZ0nChyxztYFr+Wou+VC8RgOZTaFjhl0QQOnMNOZvXpf7sNtLlYHYYUukyWilEnUsnFtxBnQP/leh5aZAprY55/TDV/84Lvv/cCMFVL6mAFRhVmgCXUthYdtxeRx7xt3g5bYskBwGTtE0PGw/TOLsgwJ66fX97YkOfLH8Cg3vHiWbqJPwIxesx1ZVcvHzsiE1+uTMvfN45twJJnRKOgQa1BKWrYiCowiQmQ4ormVBmawjWYNxYah21jIz7sXzLET+KZJvChXrhu3Lg4Z6n2tM7vRagBXOfMwKrg7uTsfXRu8aZXBuLOc9ZkqKmffyZu6juKW3xUQdSNjSVyDGeOY1/t5jnBWfOJgBue2eWxDcSPLj0XsXEiGxxw4V7TF+YzyxkOqckCa8xUH/JMsvxSZVZJ4zcGACt8GC9UTdZzfrG8oYaqL8v6jHsLlCLTTVztH4i8qn/xKwZIi7LtR+3iteoTCLuN0LhCFC+KDziSam86URVOc/a9zRf0T14vsADzMl1IkTMU/twwOGQSQXu/Dnb63FVV/RX6opBUTS5spk1DoecFSSgX0xLAm3EFMor89Clv8AH6Z97wb13az2FDug45HzXiOGjEC90//UxUTxKH6LaY3I8999tsQ6Wy2adeM9TiNBEt8JtljsYRgjCkR3fBV5VwOpVvfyjKSXgQUAY+9VYfssDjSrtp7oKDcaug8igoJjVwLdS+j/mF1Xjjk0kNloZyM8WoZZp8/S+Af1GMHFmfvPScMv45XNuFAsUVSMusfswlB5T6WnHsKQkIhF/4hNezMXl5IbDC35NDGMGAfaLU8vWL7l/XYeI5er1eARnYAZzyhYbDa+WTYhj6XcKqMZ5vZHxUzDMg7nSf6GZlBtBL/B9XCgJO8+vVqE3kx6/+hIZ6x6MHwrXZqddCScwR1gZ3hytOf2D5jMiCWVO5P+eIPHQg2HuYZOWPzYNLFcBXIMq6m7G0R0cmWdoFD03kesAmhKsb8cvlrh0RUJ7QCFzkcSn4v94N/qzYNdQkD6h2/izdmnUgWTDsQs6aThVx6xxCPNsTv2H3ho8RPijJuJQIVsk06Euc3qf5i9eAVHM3yqk2QwMtf8uLUj+brU6uY8Tv/W0EPHXbAo+BzGbXSVdPSAqRF1WYgnDWGCFwkkugvPDbiqk/jdSoiBoskl4MG1IXAn4QalfSGfkNjZl//bSUGH4k/JjQ2NnQ5yAiRW6uG5shmUCrj1ojYa4C8J5flzfIgdqDxz3Ckt9RnL7EkfRf+hUA4xvNyDzvgGdSb1YE6Ygp/IMFZS6icb4ntqEZVk8eyRKuKr5Zoec/YeGC0Qz1aGc1YjkfIr/Ihq5B5xQ+Cf7OU0lrsKw69C6HvNFDH1whQpFf1ULBg59Mz4zkFUiEenz535Fm7nynPAHziBYmD8iYk/hYHu20U9OE8XYNk5I57NgtQgKtnufi9Pm+/hDCUGzTeLtV1uzkL8/ew6vPzP4NNguVJ5XaYuQ1u4AeS/Lnb74BXXx+FhmA+lSGFf6zxWG6ncK0C63r6z+qN73VLDzv+VtL+Xa6WAU7brSp/r37216HEcmFW9jXiG6HfQH4D+R8PRGYrNOTbO9a36aKsKrjEFqGlRg/mI9NJnGtOwdk5GZrP1KxSYF9lMFUgC/vy5UTwIWM1p4EGV3vr1XnDAU+jDwfPf5GUf/zd5Jwxt+pp+qr70LrEPcXcFzGUw5rob7KHe/jemEYw7RFBiwi4J9WWpDw8wGri2erIevAEvCBMjx5pQ1B6TrwXeOBm0OOOGHfzlQZRk17Cxl3ARwQvO5348YwPyTYbCVu35x59u7yRi/4MxtIyalnUP8w5ILeiIVzM0hzJXc7vRFl+1cqvGgaT0Rk9ad2Z9CR07ZfVZcChUt+LMF94DiWjB+1ZPQj/LUcuRy9A3CD1BqUVu5lSx+r4WP31j8xlMKgABSaQJKuz+JKCDVnsUSVVdCE0swBBc1pZAqCBGVogawpBp1LIMky7SGAmOFMQJn+aRjOzuBc3GW9+AObOYvYglg7jk3i8D7nlkacTdFcx1pFruQhDvRZ5zsZYGNrWIxeqw7lF+KQ+t5D8yQHSDJAlVcZ/5b1PWY7mLrXb6/YyqwBQ/VGRNye7EDzK4zfSKYVJGgfH8kWzUeo0AF0OLwErHWZoslOPlA6/mB/qTWMdDDi3yrbIycuXORhcOCrioMspOJM81RBuRu2VmE2mfRNWqWuICZKWTY4ylyR6ZgBsJPnsceycxb2N3sR58oEYMDMPXUv/WyQotixgHRLQOSIpAwD17YmL346hpdvoHvK91Zo+0taslJg1Fw5szbdRNCPZ+J1ZPKRCjoISASVIRpuEA94xyxm4KvL8LPkdTyUHg32jhtNCx6pNCMpzye6E1kqKAc/+hlirSN1wQ0XIbZjtbGG8OymPrOaEm5dcJRkPvwdOhvwgx6HjNic+bhWQLNccbGtAcq8/LSSESDBG7HtjQIIbaWVRMpwymjFEjR3ZllfqIFcy6zHGXmMTxpWxi8EwyCda0qDIQ2+l+96n3pu89n43WIPcY/YqZXVFPPJ7kW8YOoO5O/7cc3/KMVPeWfceLItSfPtuOrYuA1tyYqmS8skKqZXF5EyYysLUwXQb4AOFCUGZBq8O0DUWxpS8FIjMNiot6mAG80gCTU1GJ7uE5L+hzbBmszyo6YGDVuQqUb3wvVJHNgxoJt5fPK8UZFl3ZtLxCl7BrDhlZQNwx8ETf2r8K55NzwQAw32paMh7/pzNq9j1kvvfDvfNbTQkYV+P0aq4R0Lm36YEqfwyU2WVMck9sWJMch4U+sWtQk55xWZJHLa+rrdKuK+vsloP91kb/Ab2G9hvYP89gOXVIu2Z8QaC2JJr06NZrJn+5CddPh3binvZSbPnePD7JbOSwP+YNytpfQuO7lPKe3lDTFPNA4LT+Y8pczPzzez3wiF0Pzs591oj51k+1LcUsPC32nnwavgNlQnA3uXd4tf/yBvYPWWiH1fR+qiCJVjm2SoiadqDyiU2wbdfUctp5iGyc8GkRRjlVGWDu//3zDGDo5MXhBPV607GvpGR1naRWjO5xVfvNcgtfd7mn/5WZO3ycTZ//MbeiNy5CrvolPTHL973hOT6HMXFjRz4L9a+o6PQgw+cUtXZyd+bOPkNri7EHL01cuw7PCA72Hz7LYrb9t4yv5yxhvUObwtr174Z+9Z7/u4pAoY8ne6nFvez1Ux1tfoOnf1Zpf1yjz6+v10Srk4B+X/cFDTlvfhaPZvu5zoLB3rZ2eIGDiUEub81Uvhxg766QUAelC91hOe7//JYLcYKutUNyMn8V86V0Se+Q1NwvNjJ80OVa7au8Hf16Nf628b+X/5wZ30ptV99voLMOZK6xlnRv+JrD5Hf6cj/OCCKgqApdhq0fFtDAKJ36wy9p8QD1TdFYJQ4J6bYLl/jU99ieZXevSoQQ7uH+lyP8OHLdEoNHD5o7uAGauS75k4si9/fkPEZsTRD0tSca6lVJS1fYqptVKrSfB0rx2z0GWgm4Eoh3i9G4rVjiXZE+GgpBUaiO4GxGLx5SWNTzD8vzrNlXemIlctdH6M/K6fkciQHKMIByftzZfi/fa+iWugaERAWWa7I+ZA2Ijpopu0khx6dynEHv2rQI7QehqUc9gqUXn2IA16+gTgiftsC6gqyehcBzOK4AYEo6N4URHzJMKiN5T6WGjBwR5UkHBY3qX/y6xcz+9JvLO7zp3VEWPbd+DQ/TxH5E7uinkujEIluCZPxeEj8Kfuqwa8JH5+5Vi3nSkF+p+fKtSM0yKMLTu9PJ/nYFyRqK4HurHHxz44IbUGHte9IjACafhHMI0c5gi2g+i0tB3AyRxYJePBM03XUYjDP1l2aUfEyM5RFxfTjpZJ7mEo37xOgDCtG8mJwCB6eAeuCL2kxq5TIUfCOydNVKFvcOWSBXem5SGD/ljcnNcHFfgqXSo88Txr4tvY+4+A41bB0NzlKjNf0Nap0tyxHKPfWXUlRQhlhW2ST5MKDLgCFWchiWP9J//iTrhmcIq1p3MCG2fEbu3Qjg4beYhqtnpwNA2ZZYNqaY2GJOpmaWWHA+ud9HfeVvH5ySfHOZlADTA3HCfRLl26+c+lxGI+wUR1p4lFigs4TJdFRPrnxG08B2LZJY62OzSoN40jaxly8BbSNTokAziRzu40Pviz8R55LJXsGNp5PrE5+WShjcSXO0Lip1HdXqv3NmKnTMVO8UTQ4YMYqTJZovtXr9snKwgyBS2UOeIy5dNaUqojDcRt3n/3kUXjZGXWs99h7dSMfzb2g/rUvavY2IEV89V+bTGWaTmUJH9OHPTgJy2jl5muoyjhbKpoZ3IxytrQfEMnZU3YcEQaUfRVVjMnz/tRslqNaRo92o+YVRrklaMdNJkIOTE58llmwtb+4BdWec24A472klzZwyKDalHJ4bX+ooEiOqn4cfOrEUnluyGh58wmqute1k0B43CNowmTHG53S286aFjfjAiqm9CovylhYtfVMwa+f1rRLBTRP5L+NqqkqZ3iDkUHWxElccQNURj+7BOA2MTjaM9K706ALsbZbs7IhYOKe2ICngAw5kqHrz47KB/fKH1Dc16elOpL4M+dZg3zmYPxf8J03UKnzrS994HO5hnreiRG57+RBt9bkCLqwdtlvVmxd/dCJ4F9NkPIc+WEbnvspx/J+dPrxQAtoLjvBXC5z7K/faj9uGzpdt8Ves46azFUBQwlG/OT27K5a5PebqeFbS9y1YAHfhhI9mEpMOH1h0l9qKzRGcHuCUMNPLtXWhwMxNwc3SC+1fLgeW+iYEQYUDli2kpHcegOYRX9VchTrzsHdWEOdwrBd9tJM7bh3cJ61BOEQOYBC72MZXRLm8uaUlK1YNhVey8WkvUv0KWI5hRc08P0eHolHb4DCgbqS97OHIe7wgXb1RqEz7HhMa5Aai3KoTnnQQJ/Ucs0ZqDkWUZ4Wia49b7xa0QDr03ADn6yGl44k+NQiuY87DhksbSNhCte6L+5QhH+ao7XsE5hP4wxrkLThzKk/MLmPa7VAFat90MGc78x4X1koM1VlWhM9dUXBq/YjttHKUczApmzXFyu7t6ZNp6COPs1rOAdu0DA/SCpwzoxig/xYaWzQm3xE0fj2ut3apZlYJwPO3TO93tsMQ17ciZdq5NVe+1WV3DNB707b63g3XVGwuKog/zjpa8jPav7xxtqMKw2OfcVGwVd/di0AnXGN8NOIeLkDlWPVmIWdnzdmuptojGw+bctbSDR0KTz8PP6HoX+J+HdZD16/Cnn6v5qKy8scm+IPd21ra/iBRlZdDsvPFFhArbr6K1dzErbSZAPhOgndWPTjCc3ymL96BCit9p/Sq5vIEKx/3KqSp1W5GPHMN4GVhKtae1UYgvrWZ7qqriv2zzOU5YHQw0Mgk9VL/Dfh8NrDwQanVheE/jveIXyIo+isUIyst2JX6EkUoOzKson/2h6KRENUzbAbZFcbjb9mE/q9qP++i2rRIAcMP3ASWM7pl2abpfNNj/QMa9QmkXfTUt9vaXrw+lBPZ8IqPfDjSzY7LKfdeSFEw6PJupGdr24LXyM/MllXonBj0gU8uGa2+rokbZfZ4882Sg78PzEd1E//uRrNtqaBA5bkH274iw8ImStTXkTLLv7iEz4iFuKjtRU5hr/4dtKL6EBLc4U34F+7xJ6ILtSRHra1vf+L2wjm78tfOPIwf+0Ivzwsnot2kDJ+/xeLCF849pmLGU43/9otL9lchZbIQMvEX7xjZi42m//C6ibi12RG0eFKqPb78rJffXvgRZK/eb3I0q/VPvjzyPPNOfS1y/5i5YV5fUXO/oTPab8mM4ZWFx4LzuYrvvu1B7Ny9g/bmmM4Wb8mM3+put+p36r+W9V/q/pvVf+t6r9V/beq/1b136r+W9V/q/pvVf8/VXV3DfJrn5GmN6obID++bT0K2FCApV0v3mN6hM+I/ZtLnvyX9yacJ9wjvl5NDiEJkWnAbCAC0pTG2o6rbtH8CLP5x0siXB0mzmMZOtUSSf7sSYD/eI5EzES/yVr/60hVBJthvj9eREw6f2lzeII2L2dMaCCbKB+Ff3yE5Nz6418qju9GMF0kNnSdMvjfgE95WYPs7AuYmG4rYX7qb82Cey4SPGCU6Tf2rDv1CANwRlUrZbRK6a+5t4f2IBZo/ZiCysIXaXwd0y8bbWAK4MP16rE+we8sl97P170s6IuJXUydSCJTy8A5ibOAEVpv2kuxe7Pi95a+FTjwXyahPjrg5RGzg7WR0qxG86oLx1mDaiF/1WIk8mgy56XzaU4cx6c9hSVHFpMLwIihD+2s984h/ChUvulSMnBEm14UoWsozcWBq65gq2PB01pk3pKJzxTAX9zqT0KizUPlnEVvfXP0jL06IlqAOXQ5Fv+iORE1pkbtUlpFnUBZIDQXZm4QuOHO4PRf16CTlYQSI/bzKynxd16SGNFgwxr8iJ+IJZEDLuilZ6I42LzvY/PFkr2KhD7RQqt/GQKwmBDUpsDEprvZugbJSJ7IxtlB88+v4qTlX5xM0r80DgCmBW9xZCR98e1+a7T8vsm+G+FAunpnjcBxyvZoO1jviNoH5mvZP9Wlup6jE9s6Q3gkNIGvz/q4Eaq4g0wwXq9AJjSXikPJL6NEpdQoy8uRLv8LxGurx/WxSHxvmBVYUTteBe2z3gEP573E/tJUhNZrLY94YilNVTd6CYYun4dsmKT0VQYvSoMZOZEUOHWo1Zq5l/VFVWCmgjZhTaKRPIpnUcxWBGKWQa9iFbX2fDq4dzqFEjICnDhY0FxfRbNk0VJ8psGw/hIBZcwCLOW6KhRAnFyIvUNgJVYtNQfjj8+BUs1wZyQtSZ0m5QQDSZc5+kX7A+6+msN76mheeYddy4OFhaDkrHV9FwnCsyxDxDzujQS2T6Kp6VZ0J0y8oKl8NnUbm1vH2bIMatWObjReKmER+6WZtSyaZ24LWVtL916AEVW+JpZbc+ALvriPjqVmccTxCLrMPoqeFevol5wSlqizDOMYsknQeaq0Tq3dnayCQ94hIDgPtaYd6juttoWB3LGbCUbupfVR/V7Y8kw4nsEV588fbfeIjSg+3MZKHzGeX7xIU24zRm0Z5ZUTLbCUMzrKOlOUUhQJnDF9LuxeR9VjkQsEjVkzCO06/Fgxd2WWxiaXHiMo7r2oZvf+u7GhMLYBrNjF5miKszTX1ZB6jw58BHAGMKeco3KoJ3n6rkpVduHNZ9otgkxL1uc9l8dTH2kkRZs8Dluf1Z0SRBadwngJ79SvvC6HM7rgJcLIr9olug9ySPe+xB9eNlnd8TcOIM8SlG2FD8/pjtPXLxB8FEvnrj6Xltp7ly2WZ1SNFSrv2voQhPtP9MbQFtIq4Vs8udW7Y3rIIU8CiE4z4xUgyoO/RBQjPHn4jf6+3EgVQFVms832w6+0UKxKHXtT+yZ7UmCMmMqM2MiumjBIv8U1/+uArKY3GC/TYutUwPoTRFLQo3nM8R3nLAr06ZDJBpbSTnIUqaZe8NmM9WsfvqV0r74Xr9WypGHN6p3pkiMmYE2jHfIH/QjCBdSvYgiP+e1Faf0D/h8cDCrSNGfIOZSYrMXgJVJqc/CdzotQ7Xer6XgomNA66cnA+Yxj9vU9LrSC9KA2gwZKJofu3zbrQZL6EmuCXKVfAfZ6uhNMPRjnH3sZEbyu2yQDoL6192TZLAO8XsyzZvi5Hzt6hLfpgQFyXnbBzzV4ZC6Dnuyz2ehDth7jq1roztB9uCvbMkxvJBQsHggJSfZdOLqdsS9xfxyYTpNIPDjHla3Mihvxo9pOzQihwNSPxhbvGDTjDTcN0mhvQM0TduLCeLHm7DuTtNL5TLEsJLWNORiYRUv1I7uA/QmmTReoSwmIxIOvJy6U+6ZZI1/2QcPIXrkzMFd+HBY5L8MEF2/taYp5CelR6NkPi9WuX5yYAgMi8NABPwssMrbZENfUstQKs5kpax5oD/TvO7xsCrnZ6izTzabFeCM/0k0FLkNinF2KUnQ+dO7SbQd8thdmHp1Bv4eZaUXDuE4tmYij6gX9s/JLpLZvfCA9cDrdS6HtNZQgDI7DCU4+0PbvEQgMSNaxuPQCLYODMvyaPIjlO69VVgbkAg7WDRKZBs6m2LKCtKm9mn58/Ul/DOQoGk0AZKXlkxuZjqQsO5IeHdxONRyO/dpbWosMktUlqR0YKfy+WkvkJKEY0jcZjNpWKJdzvwGKX15nrqXaZmJAOSCGP4UakNJun4jF29BS/9gX8Mp8B2ADXXJDV5rZnwKKDwMO4eKzVLZW9aOCj0jSOe8K27Ze1vncGwxte5TyNRWoNzjA/hzHFCC+zHj1aOJQAm1Tk9nx80vDecxokvc8467KHIcE7RhaUwqs0Fm1fiI/IQqB7zxqAa3DxBdAwAEoLeROQdSWt7xnxKBtx45XYPHIMayuZk1LwAecf+XFp8wP/s+4D9DlZo0C3amq/X4Sprxf5LQHc8pFnoIi9R+loyHOLGtBkCNSaaQoJtHzAMuy5qmZg8E1ayY5Aoip5F43/jmd0luPbVBpkATC9rMs+1CHBnPJL/uMXAvgHvI9d6g3R51KBL3IXWKm8/RrqqLvsQJsB6GgHS7QFNyofJehvmwLAa3wMwRTd4VAVx/ZUbm0MmFEmROee+nwwzqGcrRbmPQV2bNL9r3ymWFnh8zOOG4VPh1nfFW9faoNArMFbt9KNHy4a0lOtTZWbOfQ1ZLWKhpWurXza/aBrO4P26Bt4TXZNY85+WBwYo2Ls1oy7dhUm491ODBTLcdNsRTTdzcSz3OZ6xk3aLzma69OQdg92LFT+05MkO46RbcEVBqsv4Bt2B9n9a41RW+8HThUMq2X+MX3ziw28Np7ZokUNObCA7MqcNy0c4whKWAUoAobeRZDwga/v4zryp6sg0+0G8MSk+MwibCzOLW82iXybDNMevKRy0XxMwuZOqobO9Q3FoKz/pR1vAct8uZtuWTDma6Sd3Kvy0kYW/tPfHEo680Ubo7x+CNDGx/PWE1Ks+wRL95hoK09Zig/1FVnG30695EGwnMwb0nIzTOBuVK3ZhCy3Ort+XN7i3uoyuVmY1SG53l4uSgYnVJ2JLOcrAI/CYK6zZsgmhk78+zeCdNf4xqQU/OdQ584FUuTr7ytHeQs5EgUP0E05I+wUJ2rvDrhNmfL/GhJvhrdQnC6sPNcTVxh4ePyJ7mA7oiRu61JaMh7Jl50PnHpGXz0YywW4/OOaaRFJXwD8IIaKtUGmtPjtWXJEhevHdlDjmJ20PMtyX6We+uDLxGLK/ZcZ5kldsyFK+qNOER3OpC0C2dvD/ik1GfNDlcUSf7lJtkhX+gdLiOGyRHfD14MPUffL22FPelIRXXy6IS1qEWijZnWl34vjguh6brw52/L5r7GE+C2z+fDZdkalpmWqaOYmDX3wXJIleygfjWz4Tu6ieLQubyQbdsFIdJgVfJzvD/pdJp32nPa/YZ0AALJAzKqzC9zMChxC4xtdzCAhr+T6HSxabqfYryaa7PRfyU/W/mSeUER0VkBFcFn5zHSXyI0yorRg4SvC8rgtx1VM5LeM2qhGA69gs50jHr9XrQNiPxcaedtTxlkaVg+jAtWWQaJaTYhKENZhnygpgsOB4/YNQyORADntUC0qXBTFJ37RUQNdbQ5CS3zsjAjuBnpLYh0iQB20i4nYGZPXstatHGaGatQ9zjAjqDt/oqgPzuGGlpA40YSSLknnBa2Q/XftPtfaMS0S29NUwPsaBGWMHsvKIZOZJ4oZYZFY5lxOpkCew4lYtpCz5DWqfn5fFFOHOIPB0KoVa/Qg229mkf2REix6aRWTCyspEVkZSlm5ZYc3kMeRTZifY76NiNpIk1YL3M7AwjHw/xaUflcG9yTz24Xprs74XjrhU3KDga6ZDqJxezPzkrVCGHOpiE6/ZfsNYfvrAv14oCBReOlVfCKMEVw8ge/bYbqEV83MIp0EyHg5E62QQs1KC3Bi4IDkKBHFycvXIpGQ6IBuxN0C4IPt9AGcycA0p1pj02rLE5HXWzWGyqMm/IYmeAopQcBeA+OL+i54afsCTNbKb3gfWeUKo+NmXz+WLn0pVtVLpYRD7gN9ThvS6rwHS18NOV11uvWZx9Ef0sKSAxNP3ApJXgETpZ4y3zPFtyd4sdOcEqm0XtHBEjMhRKE92wrBTtB/zaSBl7qLmB0nwWk47lNzkKVWqi3TK+O+TMA+djyj53H6vaRyYIvr1gTdTNtdnlPCYZA6K1ulo/qBd/MUL7WotEQqtLLPevYMqpsUa4q1dT36FlYiFfLzPaomsNYQ5OWSv8Tla5gXvxH7OP4mxjFXeWw/aj6YralKNurQIvrqkJD1Mij2xNnodcz37Ysac43ILFeJjST5m/zjOPjQpefV80Pzi9GMxaIn1VfVkIKbmH+aCU4GoDCMcpokvJBqPa+yTDgBkcqhVTFc2hXi9q82OTpUWEE9fiNaq9QCFizXXUBZKFfLwgZ2lSe/oi1OeXWe0Ev05P8XDx5tUiCPaPWA1ZRg0x/SZnZx/mMF+RY0aEqrT0ikyBT/TxxMHHwDmuCz3iARevuTFwfFy8FCz3BeLTgfs9qIaU0JrPg7QeyPQHDYLtiG4bdedSDAEZM5dye4i1uEzPguXuUB9RGTJXnKDKQiwznsxrpK5UGsY1kOTdoYx18xB8+MvwxHmNfRS+vCl6cJDEnawEeFf2P3uzBVz/ywKovDHm+ImKkH46TmnB/DG7C0GQWx13o+CXx688zuqT7BiJrIarEO7APwtA6bbq2yDmCsu+ClnZ4dZyDAezdqbnJ5GDBOMeDvDUiqcm018MEJ9inBu/Db8m96MgFQ9pol1ZAmgZu6vWH/LBot05q5XbaW6pP5Uuf9yu0ZYeeVwVBTSk6WQF9QhY2+SI5GoX2acy5LEHE172Iwne6llEyddHKnmOd2Z0UDKmpgx4zMHSflJTgdlYZFdOFu9uZ5BazOcoI2PNXVHmF4PVu4jGldN4jv8D8/VniSPrk8RtbQieOwvnArzwc8KQCyRmtvh2gNLlLVOtqDWoTg/Bn/Lu3zvG4QW9GBl2Myi1XxTNebkiTZrRKA7FzmUo8oFwygS3iRkeIC3pghRP3RAryaIUJhBNLIDjg6EJJgR5Dchx/HmWfI02MPzgPzyVLnKMuinIYCoAGjgoV3CvUcB2nC585Cr5c7PNur/vlhU+dFgRl7NuqtiD55uYmZcgd4KQoDlcN/9MqJQsFf7lnIFCApY2XX5xjqGRim9S24320v70zdi9uKSqrHUeS9f/YDHpGO+bxPM1s0skZ5DKGNwFrGT2WR8+hIaNFpcV4mVHgyxeT2/GyZCHoZbw5FHe+eqrkht9UCh3zZ8BoFKW1NF0Lnh3F3Mb2TCfCxxLDgBZQVyj/5b0P3envz7YVgm3iFzCodCWGhAg7Kv7EwU5vRau/57g+JP/y5samtB8Q5wapWN+1DvWuFJPruv2sBxuSO3gebDLvNkLIimuDtaIMm5+OUGx1CJg0Div2Fx+t9mAfKPyfiM3b4kSowqNYHl9KT/+hhAmxLo6YK4Sry3i5kBTQ9GwBPC1HOjH1VDNp+QFVMBfbQIBHLhLSpyWtA6475b6SYoeM5cs8HYA40d1NLrJUXlNK8F63zkmDy2Oe2Kh5p8zeTXGmdePxDXaD3bOEq67B5ER4TPxHZHUzLzdowWwdH2jBJz8cyEvo4MplbPOB4HUWnJQd8DyYRLugsenSZpiiS9BsckD+nxsk6Ct/S7T71Yun25qsrmmxNdEssxYprjr36Pp9raIUZVUl/vfciqkI5rfW/NaF5BuX5wSO7P7zaVfhUXpYoTilf6EVOz0F/9qbtFNtAVKT0rwwMts97DX10p5tfsCvFJPJxhh3/lyn7w/Rno4EHnAf9Z/kUSsGDw+Hh26jkqKC/UNmH5E0rwEWW59RtKW7/njy556j1S2dXuqz+uBi2Ht7fnxpE9xtyOnEoBKYiWMm26KyNwlKcYOm8rKmRUXULPPwOu+Fuwp8CV6TAFpRgN624Nmam9tCDXqrZLBVdCKFGeNV2isrhSrG/lnnZMdJc+8lDlT2an/lGi29SgRgUMAe68UHMzYvtcBKdB+oVmpf0ERe7fLjpXNCQcvP7YIgK38VDvOHC7GloB6gtzAcfvR6b+7cbBprqb8/Uhq+7PtIsWea1Xem/nmHqWOPENWH0HAl/wBc/EKj9kByqk8BMmgp/5sTrig5S3Z+9n7ay04VypjSeo7GrWryZCumw9jOH/98nyWbW3bNFYN7Vv/du/UcgOW3zubqNBT+f+oeypKmHlDAR7gEJqxj/zt13Eg/X/fSzf8FUEsBAgAAFAACAAgA81bJTNajftpHAwAA4QkAABQAAAAAAAAAAQAAAAAAAAAAAHVuaXZlcnNhbC9wbGF5ZXIueG1sUEsBAgAAFAACAAgAXExwU3096XYrBQAAghMAAB0AAAAAAAAAAQAAAAAAeQMAAHVuaXZlcnNhbC9jb21tb25fbWVzc2FnZXMubG5nUEsBAgAAFAACAAgAXExwUxUeYBujAAAAfwEAAC4AAAAAAAAAAQAAAAAA3wgAAHVuaXZlcnNhbC9wbGF5YmFja19hbmRfbmF2aWdhdGlvbl9zZXR0aW5ncy54bWxQSwECAAAUAAIACABcTHBTVMszZokEAAD+EwAAJwAAAAAAAAABAAAAAADOCQAAdW5pdmVyc2FsL2ZsYXNoX3B1Ymxpc2hpbmdfc2V0dGluZ3MueG1sUEsBAgAAFAACAAgAXExwU/aCo+FiAwAAoQsAACEAAAAAAAAAAQAAAAAAnA4AAHVuaXZlcnNhbC9mbGFzaF9za2luX3NldHRpbmdzLnhtbFBLAQIAABQAAgAIAFxMcFOUAcvVdQQAAI8TAAAmAAAAAAAAAAEAAAAAAD0SAAB1bml2ZXJzYWwvaHRtbF9wdWJsaXNoaW5nX3NldHRpbmdzLnhtbFBLAQIAABQAAgAIAFxMcFNibjQRvAEAAFAGAAAfAAAAAAAAAAEAAAAAAPYWAAB1bml2ZXJzYWwvaHRtbF9za2luX3NldHRpbmdzLmpzUEsBAgAAFAACAAgABKFtUztcbmU7PAAApnEAABcAAAAAAAAAAAAAAAAA7xgAAHVuaXZlcnNhbC91bml2ZXJzYWwucG5nUEsFBgAAAAAIAAgAcwIAAF9VAAAAAA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Hình tam giác"/>
  <p:tag name="ISPRING_SLIDE_INDENT_LEVEL" val="0"/>
  <p:tag name="ISPRING_PRESENTER_ID" val="{E50AB77C-C2C7-4A5F-881A-DE1D5E77D56A}"/>
  <p:tag name="ISPRING_PLAYER_LAYOUT_TYPE" val="Full"/>
  <p:tag name="ISPRING_PLAYER_PLAYLIST_ID" val="fd1f58db408498346dbaa285d42f3b1274388506"/>
  <p:tag name="ISPRING_SLIDE_ID_2" val="{0DCD2BD0-5A19-485B-A635-46746BF84DCB}"/>
  <p:tag name="GENSWF_ADVANCE_TIME" val="7.42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Hình vuông"/>
  <p:tag name="ISPRING_SLIDE_INDENT_LEVEL" val="0"/>
  <p:tag name="ISPRING_PRESENTER_ID" val="{E50AB77C-C2C7-4A5F-881A-DE1D5E77D56A}"/>
  <p:tag name="ISPRING_PLAYER_LAYOUT_TYPE" val="Full"/>
  <p:tag name="ISPRING_PLAYER_PLAYLIST_ID" val="fd1f58db408498346dbaa285d42f3b1274388506"/>
  <p:tag name="ISPRING_SLIDE_ID_2" val="{BFCADAAE-DD0D-4548-B6AE-2763A5259753}"/>
  <p:tag name="GENSWF_ADVANCE_TIME" val="6.932"/>
  <p:tag name="TIMING" val="|0.651|2.34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Hình vuông"/>
  <p:tag name="ISPRING_SLIDE_INDENT_LEVEL" val="0"/>
  <p:tag name="ISPRING_PRESENTER_ID" val="{E50AB77C-C2C7-4A5F-881A-DE1D5E77D56A}"/>
  <p:tag name="ISPRING_PLAYER_LAYOUT_TYPE" val="Full"/>
  <p:tag name="ISPRING_PLAYER_PLAYLIST_ID" val="fd1f58db408498346dbaa285d42f3b1274388506"/>
  <p:tag name="ISPRING_SLIDE_ID_2" val="{ED8EFEB6-82E4-4648-8B09-AD1F3CCD013E}"/>
  <p:tag name="GENSWF_ADVANCE_TIME" val="2.26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Hình tròn"/>
  <p:tag name="ISPRING_SLIDE_INDENT_LEVEL" val="0"/>
  <p:tag name="ISPRING_PRESENTER_ID" val="{E50AB77C-C2C7-4A5F-881A-DE1D5E77D56A}"/>
  <p:tag name="ISPRING_PLAYER_LAYOUT_TYPE" val="Full"/>
  <p:tag name="ISPRING_PLAYER_PLAYLIST_ID" val="fd1f58db408498346dbaa285d42f3b1274388506"/>
  <p:tag name="ISPRING_SLIDE_ID_2" val="{6BC5F823-4B6D-4634-AA79-7ED2FA93D698}"/>
  <p:tag name="GENSWF_ADVANCE_TIME" val="13.028"/>
  <p:tag name="TIMING" val="|9.417|1.59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Hình tròn"/>
  <p:tag name="ISPRING_SLIDE_INDENT_LEVEL" val="0"/>
  <p:tag name="ISPRING_PRESENTER_ID" val="{E50AB77C-C2C7-4A5F-881A-DE1D5E77D56A}"/>
  <p:tag name="ISPRING_PLAYER_LAYOUT_TYPE" val="Full"/>
  <p:tag name="ISPRING_PLAYER_PLAYLIST_ID" val="fd1f58db408498346dbaa285d42f3b1274388506"/>
  <p:tag name="ISPRING_SLIDE_ID_2" val="{A1EECB39-047B-4A2E-BC83-3574E95C36B2}"/>
  <p:tag name="GENSWF_ADVANCE_TIME" val="0.44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ách thực hiện"/>
  <p:tag name="ISPRING_SLIDE_INDENT_LEVEL" val="0"/>
  <p:tag name="ISPRING_PRESENTER_ID" val="{E50AB77C-C2C7-4A5F-881A-DE1D5E77D56A}"/>
  <p:tag name="ISPRING_PLAYER_LAYOUT_TYPE" val="Full"/>
  <p:tag name="ISPRING_SLIDE_ID_2" val="{DD277145-F4A0-4AFD-9D52-B7C46ECB28AC}"/>
  <p:tag name="GENSWF_ADVANCE_TIME" val="78.27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hể hiện"/>
  <p:tag name="ISPRING_SLIDE_INDENT_LEVEL" val="0"/>
  <p:tag name="ISPRING_PRESENTER_ID" val="{E50AB77C-C2C7-4A5F-881A-DE1D5E77D56A}"/>
  <p:tag name="ISPRING_PLAYER_LAYOUT_TYPE" val="Full"/>
  <p:tag name="ISPRING_PLAYER_PLAYLIST_ID" val="fd1f58db408498346dbaa285d42f3b1274388506"/>
  <p:tag name="ISPRING_SLIDE_ID_2" val="{6D8A2DB8-364A-4236-B1E0-BF8BB8DF4014}"/>
  <p:tag name="GENSWF_ADVANCE_TIME" val="0.001"/>
  <p:tag name="ISPRING_CUSTOM_TIMING_USED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hể hiện"/>
  <p:tag name="ISPRING_SLIDE_INDENT_LEVEL" val="0"/>
  <p:tag name="ISPRING_PRESENTER_ID" val="{E50AB77C-C2C7-4A5F-881A-DE1D5E77D56A}"/>
  <p:tag name="ISPRING_PLAYER_LAYOUT_TYPE" val="Full"/>
  <p:tag name="ISPRING_PLAYER_PLAYLIST_ID" val="fd1f58db408498346dbaa285d42f3b1274388506"/>
  <p:tag name="ISPRING_SLIDE_ID_2" val="{CE89B545-FC67-4A59-A505-26E7C407AFBB}"/>
  <p:tag name="GENSWF_ADVANCE_TIME" val="0.001"/>
  <p:tag name="ISPRING_CUSTOM_TIMING_USED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hể hiện"/>
  <p:tag name="ISPRING_SLIDE_INDENT_LEVEL" val="0"/>
  <p:tag name="ISPRING_PRESENTER_ID" val="{E50AB77C-C2C7-4A5F-881A-DE1D5E77D56A}"/>
  <p:tag name="ISPRING_PLAYER_LAYOUT_TYPE" val="Full"/>
  <p:tag name="ISPRING_PLAYER_PLAYLIST_ID" val="fd1f58db408498346dbaa285d42f3b1274388506"/>
  <p:tag name="ISPRING_SLIDE_ID_2" val="{9AF56804-CE61-463E-A70D-BCE382B69217}"/>
  <p:tag name="GENSWF_ADVANCE_TIME" val="0.001"/>
  <p:tag name="ISPRING_CUSTOM_TIMING_USED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ham khảo"/>
  <p:tag name="ISPRING_SLIDE_INDENT_LEVEL" val="0"/>
  <p:tag name="ISPRING_PRESENTER_ID" val="{E50AB77C-C2C7-4A5F-881A-DE1D5E77D56A}"/>
  <p:tag name="ISPRING_PLAYER_LAYOUT_TYPE" val="Full"/>
  <p:tag name="ISPRING_PLAYER_PLAYLIST_ID" val="fd1f58db408498346dbaa285d42f3b1274388506"/>
  <p:tag name="ISPRING_SLIDE_ID_2" val="{C99D982A-72A1-4184-B562-962738C5453F}"/>
  <p:tag name="GENSWF_ADVANCE_TIME" val="5"/>
  <p:tag name="TIMING" val="|0.001|1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bìa"/>
  <p:tag name="ISPRING_SLIDE_INDENT_LEVEL" val="0"/>
  <p:tag name="ISPRING_PRESENTER_ID" val="{E50AB77C-C2C7-4A5F-881A-DE1D5E77D56A}"/>
  <p:tag name="ISPRING_PLAYER_LAYOUT_TYPE" val="Full"/>
  <p:tag name="ISPRING_PLAYER_PLAYLIST_ID" val="fd1f58db408498346dbaa285d42f3b1274388506"/>
  <p:tag name="ISPRING_SLIDE_ID_2" val="{2974798D-7972-43A4-BB2C-C3183EEE9ACF}"/>
  <p:tag name="GENSWF_ADVANCE_TIME" val="9.27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QUIZ_FULL_PATH" val="D:\tram 2\bai giang dien tu\kết nối tri thức\LỚP 1\LỚP 1\Ke hoach bai day chu de 4 (lop 1)\quiz\quiz3.quiz"/>
  <p:tag name="ISPRING_QUIZ_RELATIVE_PATH" val="Ke hoach bai day chu de 4 (lop 1)\quiz\quiz3.quiz"/>
  <p:tag name="GENSWF_SLIDE_TITLE" val="Củng cố"/>
  <p:tag name="ISPRING_SLIDE_INDENT_LEVEL" val="0"/>
  <p:tag name="ISPRING_PRESENTER_ID" val="{E50AB77C-C2C7-4A5F-881A-DE1D5E77D56A}"/>
  <p:tag name="ISPRING_PLAYER_LAYOUT_TYPE" val="Full"/>
  <p:tag name="ISPRING_PLAYER_PLAYLIST_ID" val="fd1f58db408498346dbaa285d42f3b1274388506"/>
  <p:tag name="ISPRING_SLIDE_ID_2" val="{ECC09D54-208F-493A-AAE8-0B1E05ABB47B}"/>
  <p:tag name="GENSWF_ADVANCE_TIME" val="0.001"/>
  <p:tag name="ISPRING_CUSTOM_TIMING_USED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Kết thúc"/>
  <p:tag name="ISPRING_SLIDE_INDENT_LEVEL" val="0"/>
  <p:tag name="ISPRING_PRESENTER_ID" val="{E50AB77C-C2C7-4A5F-881A-DE1D5E77D56A}"/>
  <p:tag name="ISPRING_PLAYER_LAYOUT_TYPE" val="Full"/>
  <p:tag name="ISPRING_PLAYER_PLAYLIST_ID" val="fd1f58db408498346dbaa285d42f3b1274388506"/>
  <p:tag name="ISPRING_SLIDE_ID_2" val="{1508CD44-3770-47E4-8D37-940E1273A83A}"/>
  <p:tag name="GENSWF_ADVANCE_TIME" val="0.001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"/>
  <p:tag name="ISPRING_SLIDE_INDENT_LEVEL" val="0"/>
  <p:tag name="ISPRING_PRESENTER_ID" val="{E50AB77C-C2C7-4A5F-881A-DE1D5E77D56A}"/>
  <p:tag name="ISPRING_PLAYER_LAYOUT_TYPE" val="Full"/>
  <p:tag name="ISPRING_PLAYER_PLAYLIST_ID" val="fd1f58db408498346dbaa285d42f3b1274388506"/>
  <p:tag name="ISPRING_SLIDE_ID_2" val="{0CF0C844-CA72-4CA7-9FA2-3855BF522A7A}"/>
  <p:tag name="GENSWF_ADVANCE_TIME" val="3.75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D:\tram 2\bai giang dien tu\kết nối tri thức\LỚP 1\LỚP 1\Ke hoach bai day chu de 4 (lop 1)\quiz\quiz1.quiz"/>
  <p:tag name="ISPRING_QUIZ_RELATIVE_PATH" val="Ke hoach bai day chu de 4 (lop 1)\quiz\quiz1.quiz"/>
  <p:tag name="ISPRING_CUSTOM_TIMING_USED" val="1"/>
  <p:tag name="GENSWF_SLIDE_TITLE" val="Khởi động"/>
  <p:tag name="ISPRING_SLIDE_INDENT_LEVEL" val="0"/>
  <p:tag name="ISPRING_PRESENTER_ID" val="{E50AB77C-C2C7-4A5F-881A-DE1D5E77D56A}"/>
  <p:tag name="ISPRING_PLAYER_LAYOUT_TYPE" val="Full"/>
  <p:tag name="ISPRING_PLAYER_PLAYLIST_ID" val="fd1f58db408498346dbaa285d42f3b1274388506"/>
  <p:tag name="ISPRING_SLIDE_ID_2" val="{789AAB08-6438-4C89-8999-36F40C287F46}"/>
  <p:tag name="GENSWF_ADVANCE_TIME" val="2.8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Bài mới"/>
  <p:tag name="ISPRING_SLIDE_INDENT_LEVEL" val="0"/>
  <p:tag name="ISPRING_PRESENTER_ID" val="{E50AB77C-C2C7-4A5F-881A-DE1D5E77D56A}"/>
  <p:tag name="ISPRING_PLAYER_LAYOUT_TYPE" val="Full"/>
  <p:tag name="ISPRING_PLAYER_PLAYLIST_ID" val="fd1f58db408498346dbaa285d42f3b1274388506"/>
  <p:tag name="ISPRING_SLIDE_ID_2" val="{3F769968-E1B4-45C5-A88E-1A359AD865D7}"/>
  <p:tag name="GENSWF_ADVANCE_TIME" val="12.89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ám phá"/>
  <p:tag name="ISPRING_SLIDE_INDENT_LEVEL" val="0"/>
  <p:tag name="ISPRING_PRESENTER_ID" val="{E50AB77C-C2C7-4A5F-881A-DE1D5E77D56A}"/>
  <p:tag name="ISPRING_PLAYER_LAYOUT_TYPE" val="Full"/>
  <p:tag name="ISPRING_PLAYER_PLAYLIST_ID" val="fd1f58db408498346dbaa285d42f3b1274388506"/>
  <p:tag name="ISPRING_SLIDE_ID_2" val="{63474002-31BD-47D4-8DA6-E69CC88BD7CD}"/>
  <p:tag name="GENSWF_ADVANCE_TIME" val="3.44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Hình cơ bản"/>
  <p:tag name="ISPRING_SLIDE_INDENT_LEVEL" val="0"/>
  <p:tag name="ISPRING_PRESENTER_ID" val="{E50AB77C-C2C7-4A5F-881A-DE1D5E77D56A}"/>
  <p:tag name="ISPRING_PLAYER_LAYOUT_TYPE" val="Full"/>
  <p:tag name="ISPRING_PLAYER_PLAYLIST_ID" val="fd1f58db408498346dbaa285d42f3b1274388506"/>
  <p:tag name="ISPRING_SLIDE_ID_2" val="{B9A9360F-3FE7-441F-9A6C-3D378B516423}"/>
  <p:tag name="GENSWF_ADVANCE_TIME" val="21.455"/>
  <p:tag name="TIMING" val="|9.467|1.979|2.047|2.119|2.28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QUIZ_FULL_PATH" val="D:\tram 2\bai giang dien tu\kết nối tri thức\LỚP 1\LỚP 1\Ke hoach bai day chu de 4 (lop 1)\quiz\quiz2.quiz"/>
  <p:tag name="ISPRING_QUIZ_RELATIVE_PATH" val="Ke hoach bai day chu de 4 (lop 1)\quiz\quiz2.quiz"/>
  <p:tag name="GENSWF_SLIDE_TITLE" val="Khám phá"/>
  <p:tag name="ISPRING_SLIDE_INDENT_LEVEL" val="0"/>
  <p:tag name="ISPRING_PRESENTER_ID" val="{E50AB77C-C2C7-4A5F-881A-DE1D5E77D56A}"/>
  <p:tag name="ISPRING_PLAYER_LAYOUT_TYPE" val="Full"/>
  <p:tag name="ISPRING_PLAYER_PLAYLIST_ID" val="fd1f58db408498346dbaa285d42f3b1274388506"/>
  <p:tag name="ISPRING_SLIDE_ID_2" val="{2D6B001B-0A7F-41D5-A1FF-3E62C827DFA0}"/>
  <p:tag name="GENSWF_ADVANCE_TIME" val="1.521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Hình tam giác"/>
  <p:tag name="ISPRING_SLIDE_INDENT_LEVEL" val="0"/>
  <p:tag name="ISPRING_PRESENTER_ID" val="{E50AB77C-C2C7-4A5F-881A-DE1D5E77D56A}"/>
  <p:tag name="ISPRING_PLAYER_LAYOUT_TYPE" val="Full"/>
  <p:tag name="ISPRING_PLAYER_PLAYLIST_ID" val="fd1f58db408498346dbaa285d42f3b1274388506"/>
  <p:tag name="ISPRING_SLIDE_ID_2" val="{3442ED45-FDB0-4C7A-BC31-550F32B807F1}"/>
  <p:tag name="GENSWF_ADVANCE_TIME" val="9.165"/>
  <p:tag name="TIMING" val="|1.551|2.88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1370</TotalTime>
  <Words>236</Words>
  <Application>Microsoft Office PowerPoint</Application>
  <PresentationFormat>On-screen Show (16:9)</PresentationFormat>
  <Paragraphs>56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Light</vt:lpstr>
      <vt:lpstr>Segoe UI</vt:lpstr>
      <vt:lpstr>UTM Azuki</vt:lpstr>
      <vt:lpstr>UTM Charlemagne</vt:lpstr>
      <vt:lpstr>UTM Colossalis</vt:lpstr>
      <vt:lpstr>UTM Eremitage</vt:lpstr>
      <vt:lpstr>UTM Fleur</vt:lpstr>
      <vt:lpstr>UTM Marlboro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 hoach bai day chu de 4 (lop 1)</dc:title>
  <dc:creator>Windows User</dc:creator>
  <cp:lastModifiedBy>Windows User</cp:lastModifiedBy>
  <cp:revision>148</cp:revision>
  <dcterms:created xsi:type="dcterms:W3CDTF">2021-01-29T04:19:07Z</dcterms:created>
  <dcterms:modified xsi:type="dcterms:W3CDTF">2025-01-07T04:15:57Z</dcterms:modified>
</cp:coreProperties>
</file>