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Lst>
  <p:notesMasterIdLst>
    <p:notesMasterId r:id="rId33"/>
  </p:notesMasterIdLst>
  <p:sldIdLst>
    <p:sldId id="275" r:id="rId5"/>
    <p:sldId id="274" r:id="rId6"/>
    <p:sldId id="309" r:id="rId7"/>
    <p:sldId id="310" r:id="rId8"/>
    <p:sldId id="311" r:id="rId9"/>
    <p:sldId id="278" r:id="rId10"/>
    <p:sldId id="312" r:id="rId11"/>
    <p:sldId id="313" r:id="rId12"/>
    <p:sldId id="297" r:id="rId13"/>
    <p:sldId id="295" r:id="rId14"/>
    <p:sldId id="314" r:id="rId15"/>
    <p:sldId id="315" r:id="rId16"/>
    <p:sldId id="316" r:id="rId17"/>
    <p:sldId id="317" r:id="rId18"/>
    <p:sldId id="318" r:id="rId19"/>
    <p:sldId id="319" r:id="rId20"/>
    <p:sldId id="11693" r:id="rId21"/>
    <p:sldId id="320" r:id="rId22"/>
    <p:sldId id="321" r:id="rId23"/>
    <p:sldId id="322" r:id="rId24"/>
    <p:sldId id="323" r:id="rId25"/>
    <p:sldId id="324" r:id="rId26"/>
    <p:sldId id="325" r:id="rId27"/>
    <p:sldId id="326" r:id="rId28"/>
    <p:sldId id="327" r:id="rId29"/>
    <p:sldId id="328" r:id="rId30"/>
    <p:sldId id="329"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2024/10/21</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2024/10/21</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2024/10/21</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2024/10/21</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2024/10/21</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2024/10/21</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2024/10/21</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2024/10/21</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2024/10/21</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2024/10/21</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pic>
        <p:nvPicPr>
          <p:cNvPr id="3" name="Picture 2" descr="A pink background with white leaves and black text&#10;&#10;Description automatically generated">
            <a:extLst>
              <a:ext uri="{FF2B5EF4-FFF2-40B4-BE49-F238E27FC236}">
                <a16:creationId xmlns:a16="http://schemas.microsoft.com/office/drawing/2014/main" id="{C1D53D0E-2C80-BAA9-8D79-F2895E4D30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14551" y="200024"/>
            <a:ext cx="1819275" cy="1819275"/>
          </a:xfrm>
          <a:prstGeom prst="rect">
            <a:avLst/>
          </a:prstGeom>
        </p:spPr>
      </p:pic>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2024/10/21</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png"/><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2.png"/><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1.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slide" Target="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slide" Target="slide2.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slide" Target="slide2.xml"/><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24.png"/><Relationship Id="rId5" Type="http://schemas.openxmlformats.org/officeDocument/2006/relationships/slide" Target="slide2.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en-US" altLang="en-US" sz="3500" b="1" kern="0" dirty="0">
                <a:solidFill>
                  <a:srgbClr val="FF0000"/>
                </a:solidFill>
                <a:latin typeface="Cambria" panose="02040503050406030204" pitchFamily="18" charset="0"/>
                <a:ea typeface="Cambria" panose="02040503050406030204" pitchFamily="18" charset="0"/>
                <a:cs typeface="Arial"/>
                <a:sym typeface="Arial"/>
              </a:rPr>
              <a:t>KL:</a:t>
            </a:r>
            <a:r>
              <a:rPr lang="vi-VN" altLang="en-US" sz="3500" b="1" kern="0" dirty="0">
                <a:solidFill>
                  <a:srgbClr val="FF0000"/>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F0000"/>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71" y="1311480"/>
            <a:ext cx="10232571" cy="3416320"/>
          </a:xfrm>
          <a:prstGeom prst="rect">
            <a:avLst/>
          </a:prstGeom>
        </p:spPr>
        <p:txBody>
          <a:bodyPr wrap="square">
            <a:spAutoFit/>
          </a:bodyPr>
          <a:lstStyle/>
          <a:p>
            <a:r>
              <a:rPr lang="nl-NL" sz="3600" dirty="0">
                <a:latin typeface="Times New Roman" pitchFamily="18" charset="0"/>
                <a:cs typeface="Times New Roman" pitchFamily="18" charset="0"/>
              </a:rPr>
              <a:t>+ C</a:t>
            </a:r>
            <a:r>
              <a:rPr lang="en-US" sz="3600" dirty="0" err="1">
                <a:latin typeface="Times New Roman" pitchFamily="18" charset="0"/>
                <a:cs typeface="Times New Roman" pitchFamily="18" charset="0"/>
              </a:rPr>
              <a:t>hợ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so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ô </a:t>
            </a:r>
            <a:r>
              <a:rPr lang="en-US" sz="3600" dirty="0" err="1">
                <a:latin typeface="Times New Roman" pitchFamily="18" charset="0"/>
                <a:cs typeface="Times New Roman" pitchFamily="18" charset="0"/>
              </a:rPr>
              <a:t>bán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phú</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từ</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chợ</a:t>
            </a:r>
            <a:r>
              <a:rPr lang="en-US" dirty="0"/>
              <a:t>. </a:t>
            </a:r>
          </a:p>
        </p:txBody>
      </p:sp>
    </p:spTree>
    <p:extLst>
      <p:ext uri="{BB962C8B-B14F-4D97-AF65-F5344CB8AC3E}">
        <p14:creationId xmlns:p14="http://schemas.microsoft.com/office/powerpoint/2010/main" val="147955645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5690661"/>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vi-VN" sz="24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1003</Words>
  <Application>Microsoft Office PowerPoint</Application>
  <PresentationFormat>Màn hình rộng</PresentationFormat>
  <Paragraphs>97</Paragraphs>
  <Slides>28</Slides>
  <Notes>25</Notes>
  <HiddenSlides>0</HiddenSlides>
  <MMClips>0</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28</vt:i4>
      </vt:variant>
    </vt:vector>
  </HeadingPairs>
  <TitlesOfParts>
    <vt:vector size="44" baseType="lpstr">
      <vt:lpstr>黑体</vt:lpstr>
      <vt:lpstr>Arial</vt:lpstr>
      <vt:lpstr>Barriecito</vt:lpstr>
      <vt:lpstr>Calibri</vt:lpstr>
      <vt:lpstr>Cambria</vt:lpstr>
      <vt:lpstr>Gochi Hand</vt:lpstr>
      <vt:lpstr>Tahoma</vt:lpstr>
      <vt:lpstr>Times New Roman</vt:lpstr>
      <vt:lpstr>UTM Aptima</vt:lpstr>
      <vt:lpstr>UTM Duepuntozero</vt:lpstr>
      <vt:lpstr>UTM Showcard</vt:lpstr>
      <vt:lpstr>字魂59号-创粗黑</vt:lpstr>
      <vt:lpstr>默认设计模板</vt:lpstr>
      <vt:lpstr>Office 主题</vt:lpstr>
      <vt:lpstr>SlidesMania</vt:lpstr>
      <vt:lpstr>1_SlidesMania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Hoàng Mỹ Duyên</cp:lastModifiedBy>
  <cp:revision>56</cp:revision>
  <dcterms:created xsi:type="dcterms:W3CDTF">2023-07-20T14:15:29Z</dcterms:created>
  <dcterms:modified xsi:type="dcterms:W3CDTF">2024-10-21T05:16:17Z</dcterms:modified>
</cp:coreProperties>
</file>