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76237-892B-49F5-96DF-72804FDF1C61}"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DB6CA-AAA1-4549-B1C2-0CFFB8CEE352}" type="slidenum">
              <a:rPr lang="en-US" smtClean="0"/>
              <a:t>‹#›</a:t>
            </a:fld>
            <a:endParaRPr lang="en-US"/>
          </a:p>
        </p:txBody>
      </p:sp>
    </p:spTree>
    <p:extLst>
      <p:ext uri="{BB962C8B-B14F-4D97-AF65-F5344CB8AC3E}">
        <p14:creationId xmlns:p14="http://schemas.microsoft.com/office/powerpoint/2010/main" val="269114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1363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Chọn</a:t>
            </a:r>
            <a:r>
              <a:rPr lang="en-US" baseline="0" dirty="0"/>
              <a:t> </a:t>
            </a:r>
            <a:r>
              <a:rPr lang="en-US" baseline="0" dirty="0" err="1"/>
              <a:t>quà</a:t>
            </a:r>
            <a:r>
              <a:rPr lang="en-US" baseline="0" dirty="0"/>
              <a:t> qua </a:t>
            </a:r>
            <a:r>
              <a:rPr lang="en-US" baseline="0" dirty="0" err="1"/>
              <a:t>câu</a:t>
            </a:r>
            <a:r>
              <a:rPr lang="en-US" baseline="0" dirty="0"/>
              <a:t> </a:t>
            </a:r>
            <a:r>
              <a:rPr lang="en-US" baseline="0" dirty="0" err="1"/>
              <a:t>hỏi</a:t>
            </a:r>
            <a:r>
              <a:rPr lang="en-US" baseline="0" dirty="0"/>
              <a:t>.</a:t>
            </a:r>
          </a:p>
          <a:p>
            <a:pPr marL="171450" indent="-171450">
              <a:buFontTx/>
              <a:buChar char="-"/>
            </a:pPr>
            <a:r>
              <a:rPr lang="en-US" baseline="0" dirty="0" err="1"/>
              <a:t>Chọn</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ra</a:t>
            </a:r>
            <a:r>
              <a:rPr lang="en-US" baseline="0" dirty="0"/>
              <a:t> </a:t>
            </a:r>
            <a:r>
              <a:rPr lang="en-US" baseline="0" dirty="0" err="1"/>
              <a:t>chiến</a:t>
            </a:r>
            <a:r>
              <a:rPr lang="en-US" baseline="0" dirty="0"/>
              <a:t> </a:t>
            </a:r>
            <a:r>
              <a:rPr lang="en-US" baseline="0" dirty="0" err="1"/>
              <a:t>thắng</a:t>
            </a:r>
            <a:r>
              <a:rPr lang="en-US" baseline="0" dirty="0"/>
              <a:t>.</a:t>
            </a:r>
          </a:p>
          <a:p>
            <a:pPr marL="171450" indent="-171450">
              <a:buFontTx/>
              <a:buChar char="-"/>
            </a:pPr>
            <a:r>
              <a:rPr lang="en-US" baseline="0" dirty="0" err="1"/>
              <a:t>Chọn</a:t>
            </a:r>
            <a:r>
              <a:rPr lang="en-US" baseline="0" dirty="0"/>
              <a:t> </a:t>
            </a:r>
            <a:r>
              <a:rPr lang="en-US" baseline="0" dirty="0" err="1"/>
              <a:t>mũi</a:t>
            </a:r>
            <a:r>
              <a:rPr lang="en-US" baseline="0" dirty="0"/>
              <a:t> </a:t>
            </a:r>
            <a:r>
              <a:rPr lang="en-US" baseline="0" dirty="0" err="1"/>
              <a:t>tên</a:t>
            </a:r>
            <a:r>
              <a:rPr lang="en-US" baseline="0" dirty="0"/>
              <a:t> qua </a:t>
            </a:r>
            <a:r>
              <a:rPr lang="en-US" baseline="0" dirty="0" err="1"/>
              <a:t>bài</a:t>
            </a:r>
            <a:r>
              <a:rPr lang="en-US" baseline="0" dirty="0"/>
              <a:t> </a:t>
            </a:r>
            <a:r>
              <a:rPr lang="en-US" baseline="0" dirty="0" err="1"/>
              <a:t>mới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81D93-A355-4DAC-A5A6-C62626542E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945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Chọn</a:t>
            </a:r>
            <a:r>
              <a:rPr lang="en-US" dirty="0"/>
              <a:t> </a:t>
            </a:r>
            <a:r>
              <a:rPr lang="en-US" dirty="0" err="1"/>
              <a:t>bông</a:t>
            </a:r>
            <a:r>
              <a:rPr lang="en-US" baseline="0" dirty="0"/>
              <a:t> </a:t>
            </a:r>
            <a:r>
              <a:rPr lang="en-US" baseline="0" dirty="0" err="1"/>
              <a:t>hoa</a:t>
            </a:r>
            <a:r>
              <a:rPr lang="en-US" baseline="0" dirty="0"/>
              <a:t> </a:t>
            </a:r>
            <a:r>
              <a:rPr lang="en-US" baseline="0" dirty="0" err="1"/>
              <a:t>về</a:t>
            </a:r>
            <a:r>
              <a:rPr lang="en-US" baseline="0" dirty="0"/>
              <a:t> </a:t>
            </a:r>
            <a:r>
              <a:rPr lang="en-US" baseline="0" dirty="0" err="1"/>
              <a:t>trang</a:t>
            </a:r>
            <a:r>
              <a:rPr lang="en-US" baseline="0" dirty="0"/>
              <a:t> </a:t>
            </a:r>
            <a:r>
              <a:rPr lang="en-US" baseline="0" dirty="0" err="1"/>
              <a:t>quà</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81D93-A355-4DAC-A5A6-C62626542E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545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Chọn</a:t>
            </a:r>
            <a:r>
              <a:rPr lang="en-US" dirty="0"/>
              <a:t> </a:t>
            </a:r>
            <a:r>
              <a:rPr lang="en-US" dirty="0" err="1"/>
              <a:t>vào</a:t>
            </a:r>
            <a:r>
              <a:rPr lang="en-US" baseline="0" dirty="0"/>
              <a:t> </a:t>
            </a:r>
            <a:r>
              <a:rPr lang="en-US" baseline="0" dirty="0" err="1"/>
              <a:t>vòng</a:t>
            </a:r>
            <a:r>
              <a:rPr lang="en-US" baseline="0" dirty="0"/>
              <a:t> </a:t>
            </a:r>
            <a:r>
              <a:rPr lang="en-US" baseline="0" dirty="0" err="1"/>
              <a:t>tròn</a:t>
            </a:r>
            <a:r>
              <a:rPr lang="en-US" baseline="0" dirty="0"/>
              <a:t> </a:t>
            </a:r>
            <a:r>
              <a:rPr lang="en-US" baseline="0" dirty="0" err="1"/>
              <a:t>đáp</a:t>
            </a:r>
            <a:r>
              <a:rPr lang="en-US" baseline="0" dirty="0"/>
              <a:t> </a:t>
            </a:r>
            <a:r>
              <a:rPr lang="en-US" baseline="0" dirty="0" err="1"/>
              <a:t>án</a:t>
            </a:r>
            <a:r>
              <a:rPr lang="en-US" baseline="0" dirty="0"/>
              <a:t> </a:t>
            </a:r>
            <a:r>
              <a:rPr lang="en-US" baseline="0" dirty="0" err="1"/>
              <a:t>ra</a:t>
            </a:r>
            <a:r>
              <a:rPr lang="en-US" baseline="0" dirty="0"/>
              <a:t> </a:t>
            </a:r>
            <a:r>
              <a:rPr lang="en-US" baseline="0" dirty="0" err="1"/>
              <a:t>kết</a:t>
            </a:r>
            <a:r>
              <a:rPr lang="en-US" baseline="0" dirty="0"/>
              <a:t> </a:t>
            </a:r>
            <a:r>
              <a:rPr lang="en-US" baseline="0" dirty="0" err="1"/>
              <a:t>quả</a:t>
            </a:r>
            <a:r>
              <a:rPr lang="en-US" baseline="0"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Chọn</a:t>
            </a:r>
            <a:r>
              <a:rPr lang="en-US" dirty="0"/>
              <a:t> </a:t>
            </a:r>
            <a:r>
              <a:rPr lang="en-US" dirty="0" err="1"/>
              <a:t>bông</a:t>
            </a:r>
            <a:r>
              <a:rPr lang="en-US" baseline="0" dirty="0"/>
              <a:t> </a:t>
            </a:r>
            <a:r>
              <a:rPr lang="en-US" baseline="0" dirty="0" err="1"/>
              <a:t>hoa</a:t>
            </a:r>
            <a:r>
              <a:rPr lang="en-US" baseline="0" dirty="0"/>
              <a:t> </a:t>
            </a:r>
            <a:r>
              <a:rPr lang="en-US" baseline="0" dirty="0" err="1"/>
              <a:t>về</a:t>
            </a:r>
            <a:r>
              <a:rPr lang="en-US" baseline="0" dirty="0"/>
              <a:t> </a:t>
            </a:r>
            <a:r>
              <a:rPr lang="en-US" baseline="0" dirty="0" err="1"/>
              <a:t>trang</a:t>
            </a:r>
            <a:r>
              <a:rPr lang="en-US" baseline="0" dirty="0"/>
              <a:t> </a:t>
            </a:r>
            <a:r>
              <a:rPr lang="en-US" baseline="0" dirty="0" err="1"/>
              <a:t>quà</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81D93-A355-4DAC-A5A6-C62626542E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648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Chọn</a:t>
            </a:r>
            <a:r>
              <a:rPr lang="en-US" dirty="0"/>
              <a:t> </a:t>
            </a:r>
            <a:r>
              <a:rPr lang="en-US" dirty="0" err="1"/>
              <a:t>vào</a:t>
            </a:r>
            <a:r>
              <a:rPr lang="en-US" baseline="0" dirty="0"/>
              <a:t> </a:t>
            </a:r>
            <a:r>
              <a:rPr lang="en-US" baseline="0" dirty="0" err="1"/>
              <a:t>vòng</a:t>
            </a:r>
            <a:r>
              <a:rPr lang="en-US" baseline="0" dirty="0"/>
              <a:t> </a:t>
            </a:r>
            <a:r>
              <a:rPr lang="en-US" baseline="0" dirty="0" err="1"/>
              <a:t>tròn</a:t>
            </a:r>
            <a:r>
              <a:rPr lang="en-US" baseline="0" dirty="0"/>
              <a:t> </a:t>
            </a:r>
            <a:r>
              <a:rPr lang="en-US" baseline="0" dirty="0" err="1"/>
              <a:t>đáp</a:t>
            </a:r>
            <a:r>
              <a:rPr lang="en-US" baseline="0" dirty="0"/>
              <a:t> </a:t>
            </a:r>
            <a:r>
              <a:rPr lang="en-US" baseline="0" dirty="0" err="1"/>
              <a:t>án</a:t>
            </a:r>
            <a:r>
              <a:rPr lang="en-US" baseline="0" dirty="0"/>
              <a:t> </a:t>
            </a:r>
            <a:r>
              <a:rPr lang="en-US" baseline="0" dirty="0" err="1"/>
              <a:t>ra</a:t>
            </a:r>
            <a:r>
              <a:rPr lang="en-US" baseline="0" dirty="0"/>
              <a:t> </a:t>
            </a:r>
            <a:r>
              <a:rPr lang="en-US" baseline="0" dirty="0" err="1"/>
              <a:t>kết</a:t>
            </a:r>
            <a:r>
              <a:rPr lang="en-US" baseline="0" dirty="0"/>
              <a:t> </a:t>
            </a:r>
            <a:r>
              <a:rPr lang="en-US" baseline="0" dirty="0" err="1"/>
              <a:t>quả</a:t>
            </a:r>
            <a:r>
              <a:rPr lang="en-US" baseline="0"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Chọn</a:t>
            </a:r>
            <a:r>
              <a:rPr lang="en-US" dirty="0"/>
              <a:t> </a:t>
            </a:r>
            <a:r>
              <a:rPr lang="en-US" dirty="0" err="1"/>
              <a:t>bông</a:t>
            </a:r>
            <a:r>
              <a:rPr lang="en-US" baseline="0" dirty="0"/>
              <a:t> </a:t>
            </a:r>
            <a:r>
              <a:rPr lang="en-US" baseline="0" dirty="0" err="1"/>
              <a:t>hoa</a:t>
            </a:r>
            <a:r>
              <a:rPr lang="en-US" baseline="0" dirty="0"/>
              <a:t> </a:t>
            </a:r>
            <a:r>
              <a:rPr lang="en-US" baseline="0" dirty="0" err="1"/>
              <a:t>về</a:t>
            </a:r>
            <a:r>
              <a:rPr lang="en-US" baseline="0" dirty="0"/>
              <a:t> </a:t>
            </a:r>
            <a:r>
              <a:rPr lang="en-US" baseline="0" dirty="0" err="1"/>
              <a:t>trang</a:t>
            </a:r>
            <a:r>
              <a:rPr lang="en-US" baseline="0" dirty="0"/>
              <a:t> </a:t>
            </a:r>
            <a:r>
              <a:rPr lang="en-US" baseline="0" dirty="0" err="1"/>
              <a:t>quà</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81D93-A355-4DAC-A5A6-C62626542E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96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Chọn</a:t>
            </a:r>
            <a:r>
              <a:rPr lang="en-US" dirty="0"/>
              <a:t> </a:t>
            </a:r>
            <a:r>
              <a:rPr lang="en-US" dirty="0" err="1"/>
              <a:t>bông</a:t>
            </a:r>
            <a:r>
              <a:rPr lang="en-US" baseline="0" dirty="0"/>
              <a:t> </a:t>
            </a:r>
            <a:r>
              <a:rPr lang="en-US" baseline="0" dirty="0" err="1"/>
              <a:t>hoa</a:t>
            </a:r>
            <a:r>
              <a:rPr lang="en-US" baseline="0" dirty="0"/>
              <a:t> </a:t>
            </a:r>
            <a:r>
              <a:rPr lang="en-US" baseline="0" dirty="0" err="1"/>
              <a:t>về</a:t>
            </a:r>
            <a:r>
              <a:rPr lang="en-US" baseline="0" dirty="0"/>
              <a:t> </a:t>
            </a:r>
            <a:r>
              <a:rPr lang="en-US" baseline="0" dirty="0" err="1"/>
              <a:t>trang</a:t>
            </a:r>
            <a:r>
              <a:rPr lang="en-US" baseline="0" dirty="0"/>
              <a:t> </a:t>
            </a:r>
            <a:r>
              <a:rPr lang="en-US" baseline="0" dirty="0" err="1"/>
              <a:t>quà</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81D93-A355-4DAC-A5A6-C62626542E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82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CB7B59-CA50-42EF-926B-31C556A99BA7}"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223822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CB7B59-CA50-42EF-926B-31C556A99BA7}"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144479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CB7B59-CA50-42EF-926B-31C556A99BA7}"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240423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CB7B59-CA50-42EF-926B-31C556A99BA7}"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52478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CB7B59-CA50-42EF-926B-31C556A99BA7}"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412512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CB7B59-CA50-42EF-926B-31C556A99BA7}"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292506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CB7B59-CA50-42EF-926B-31C556A99BA7}"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40242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CB7B59-CA50-42EF-926B-31C556A99BA7}"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31563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B7B59-CA50-42EF-926B-31C556A99BA7}"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147207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CB7B59-CA50-42EF-926B-31C556A99BA7}"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215293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CB7B59-CA50-42EF-926B-31C556A99BA7}"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339D9-99D0-48BF-972E-798BFDEDC87F}" type="slidenum">
              <a:rPr lang="en-US" smtClean="0"/>
              <a:t>‹#›</a:t>
            </a:fld>
            <a:endParaRPr lang="en-US"/>
          </a:p>
        </p:txBody>
      </p:sp>
    </p:spTree>
    <p:extLst>
      <p:ext uri="{BB962C8B-B14F-4D97-AF65-F5344CB8AC3E}">
        <p14:creationId xmlns:p14="http://schemas.microsoft.com/office/powerpoint/2010/main" val="139206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B7B59-CA50-42EF-926B-31C556A99BA7}" type="datetimeFigureOut">
              <a:rPr lang="en-US" smtClean="0"/>
              <a:t>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339D9-99D0-48BF-972E-798BFDEDC87F}" type="slidenum">
              <a:rPr lang="en-US" smtClean="0"/>
              <a:t>‹#›</a:t>
            </a:fld>
            <a:endParaRPr lang="en-US"/>
          </a:p>
        </p:txBody>
      </p:sp>
    </p:spTree>
    <p:extLst>
      <p:ext uri="{BB962C8B-B14F-4D97-AF65-F5344CB8AC3E}">
        <p14:creationId xmlns:p14="http://schemas.microsoft.com/office/powerpoint/2010/main" val="2076537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6.xml"/><Relationship Id="rId18" Type="http://schemas.openxmlformats.org/officeDocument/2006/relationships/slide" Target="slide10.xml"/><Relationship Id="rId3" Type="http://schemas.microsoft.com/office/2007/relationships/media" Target="../media/media2.mp3"/><Relationship Id="rId21" Type="http://schemas.openxmlformats.org/officeDocument/2006/relationships/slide" Target="slide7.xml"/><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15.png"/><Relationship Id="rId20" Type="http://schemas.openxmlformats.org/officeDocument/2006/relationships/slide" Target="slide5.xml"/><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slide" Target="slide4.xml"/><Relationship Id="rId24" Type="http://schemas.openxmlformats.org/officeDocument/2006/relationships/slide" Target="slide8.xml"/><Relationship Id="rId5" Type="http://schemas.openxmlformats.org/officeDocument/2006/relationships/slideLayout" Target="../slideLayouts/slideLayout1.xml"/><Relationship Id="rId15" Type="http://schemas.openxmlformats.org/officeDocument/2006/relationships/slide" Target="slide11.xml"/><Relationship Id="rId23" Type="http://schemas.openxmlformats.org/officeDocument/2006/relationships/image" Target="../media/image18.png"/><Relationship Id="rId10" Type="http://schemas.microsoft.com/office/2007/relationships/hdphoto" Target="../media/hdphoto2.wdp"/><Relationship Id="rId19"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image" Target="../media/image12.png"/><Relationship Id="rId14" Type="http://schemas.openxmlformats.org/officeDocument/2006/relationships/image" Target="../media/image14.png"/><Relationship Id="rId22"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3659051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704375" cy="954107"/>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rPr>
              <a:t>Tìm các từ dùng để xưng hô trong mỗi đoạn dưới đây. Nhận xét về thái độ của người nói qua các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5" name="TextBox 4">
            <a:extLst>
              <a:ext uri="{FF2B5EF4-FFF2-40B4-BE49-F238E27FC236}">
                <a16:creationId xmlns:a16="http://schemas.microsoft.com/office/drawing/2014/main" id="{F5414934-3C7F-83A2-6D49-FE3C0A9F8391}"/>
              </a:ext>
            </a:extLst>
          </p:cNvPr>
          <p:cNvSpPr txBox="1"/>
          <p:nvPr/>
        </p:nvSpPr>
        <p:spPr>
          <a:xfrm>
            <a:off x="476251" y="1552005"/>
            <a:ext cx="11268074" cy="4893647"/>
          </a:xfrm>
          <a:prstGeom prst="rect">
            <a:avLst/>
          </a:prstGeom>
          <a:noFill/>
        </p:spPr>
        <p:txBody>
          <a:bodyPr wrap="square">
            <a:spAutoFit/>
          </a:bodyPr>
          <a:lstStyle/>
          <a:p>
            <a:r>
              <a:rPr lang="vi-VN" sz="24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Cu Dũng lớn ngần này rồi ư?</a:t>
            </a:r>
          </a:p>
          <a:p>
            <a:r>
              <a:rPr lang="vi-VN"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Bà xăng xái xuống bếp lấy dao ra vườn chặt mía đem vào.</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Mía ngọt lắm, mẹ con ăn đi cho đỡ khát.</a:t>
            </a:r>
          </a:p>
          <a:p>
            <a:r>
              <a:rPr lang="vi-VN" sz="2400" dirty="0">
                <a:latin typeface="Cambria" panose="02040503050406030204" pitchFamily="18" charset="0"/>
                <a:ea typeface="Cambria" panose="02040503050406030204" pitchFamily="18" charset="0"/>
              </a:rPr>
              <a:t>Bà róc, bà tiện, bà chẻ từng khẩu mía đưa cho tôi: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Ăn đi! Cháu ăn đi! Răng bà yếu rồi, bà chả nhai được đâu.</a:t>
            </a:r>
          </a:p>
          <a:p>
            <a:pPr algn="r"/>
            <a:r>
              <a:rPr lang="vi-VN" sz="2400" dirty="0">
                <a:latin typeface="Cambria" panose="02040503050406030204" pitchFamily="18" charset="0"/>
                <a:ea typeface="Cambria" panose="02040503050406030204" pitchFamily="18" charset="0"/>
              </a:rPr>
              <a:t>(</a:t>
            </a:r>
            <a:r>
              <a:rPr lang="vi-VN" sz="2400" i="1" dirty="0">
                <a:latin typeface="Cambria" panose="02040503050406030204" pitchFamily="18" charset="0"/>
                <a:ea typeface="Cambria" panose="02040503050406030204" pitchFamily="18" charset="0"/>
              </a:rPr>
              <a:t>Theo</a:t>
            </a:r>
            <a:r>
              <a:rPr lang="vi-VN" sz="2400" dirty="0">
                <a:latin typeface="Cambria" panose="02040503050406030204" pitchFamily="18" charset="0"/>
                <a:ea typeface="Cambria" panose="02040503050406030204" pitchFamily="18" charset="0"/>
              </a:rPr>
              <a:t> Vũ Tú Nam)</a:t>
            </a:r>
          </a:p>
          <a:p>
            <a:r>
              <a:rPr lang="vi-VN" sz="2400" dirty="0">
                <a:latin typeface="Cambria" panose="02040503050406030204" pitchFamily="18" charset="0"/>
                <a:ea typeface="Cambria" panose="02040503050406030204" pitchFamily="18" charset="0"/>
              </a:rPr>
              <a:t>b. Cánh cam vùng chạy, nhớn nhác tìm lối thoát. Chuột cống cười phá lên:</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Ha ha! Ta đã cho bịt kín tất cả lối ra vào. Nhà ngươi chớ có nhọc công vô ích! Tất cả các ngươi đã trở thành nô lệ của ta. Dưới cống này, ta là chúa tể, các ngươi không biết sao?</a:t>
            </a:r>
          </a:p>
          <a:p>
            <a:pPr algn="r"/>
            <a:r>
              <a:rPr lang="vi-VN" sz="2400" dirty="0">
                <a:latin typeface="Cambria" panose="02040503050406030204" pitchFamily="18" charset="0"/>
                <a:ea typeface="Cambria" panose="02040503050406030204" pitchFamily="18" charset="0"/>
              </a:rPr>
              <a:t>(Vũ Tú Nam)</a:t>
            </a: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2"/>
          <a:stretch>
            <a:fillRect/>
          </a:stretch>
        </p:blipFill>
        <p:spPr>
          <a:xfrm>
            <a:off x="524751" y="389131"/>
            <a:ext cx="1658256" cy="963251"/>
          </a:xfrm>
          <a:prstGeom prst="rect">
            <a:avLst/>
          </a:prstGeom>
        </p:spPr>
      </p:pic>
    </p:spTree>
    <p:extLst>
      <p:ext uri="{BB962C8B-B14F-4D97-AF65-F5344CB8AC3E}">
        <p14:creationId xmlns:p14="http://schemas.microsoft.com/office/powerpoint/2010/main" val="35774604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4E0BA2-EB50-FEC0-E871-3FC739A4FA59}"/>
              </a:ext>
            </a:extLst>
          </p:cNvPr>
          <p:cNvSpPr txBox="1"/>
          <p:nvPr/>
        </p:nvSpPr>
        <p:spPr>
          <a:xfrm>
            <a:off x="1285875" y="417076"/>
            <a:ext cx="10287000" cy="2554545"/>
          </a:xfrm>
          <a:prstGeom prst="rect">
            <a:avLst/>
          </a:prstGeom>
          <a:noFill/>
        </p:spPr>
        <p:txBody>
          <a:bodyPr wrap="square">
            <a:spAutoFit/>
          </a:bodyPr>
          <a:lstStyle/>
          <a:p>
            <a:r>
              <a:rPr lang="vi-VN" sz="2000" dirty="0">
                <a:latin typeface="Cambria" panose="02040503050406030204" pitchFamily="18" charset="0"/>
                <a:ea typeface="Cambria" panose="02040503050406030204" pitchFamily="18" charset="0"/>
              </a:rPr>
              <a:t>a. Trông thấy tôi theo mẹ vào đến cổng, bà buông cái chổi, chạy ra nắm tay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Cu Dũng lớn ngần này rồi ư?</a:t>
            </a:r>
          </a:p>
          <a:p>
            <a:r>
              <a:rPr lang="vi-VN"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Bà xăng xái xuống bếp lấy dao ra vườn chặt mía đem vào.</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Mía ngọt lắm, mẹ con ăn đi cho đỡ khát.</a:t>
            </a:r>
          </a:p>
          <a:p>
            <a:r>
              <a:rPr lang="vi-VN" sz="2000" dirty="0">
                <a:latin typeface="Cambria" panose="02040503050406030204" pitchFamily="18" charset="0"/>
                <a:ea typeface="Cambria" panose="02040503050406030204" pitchFamily="18" charset="0"/>
              </a:rPr>
              <a:t>Bà róc, bà tiện, bà chẻ từng khẩu mía đưa cho tôi:</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Ăn đi! Cháu ăn đi! Răng bà yếu rồi, bà chả nhai được đâu.</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Vũ Tú Nam)</a:t>
            </a:r>
          </a:p>
        </p:txBody>
      </p:sp>
      <p:cxnSp>
        <p:nvCxnSpPr>
          <p:cNvPr id="16" name="Straight Connector 15">
            <a:extLst>
              <a:ext uri="{FF2B5EF4-FFF2-40B4-BE49-F238E27FC236}">
                <a16:creationId xmlns:a16="http://schemas.microsoft.com/office/drawing/2014/main" id="{8163A03F-6B46-D3B1-6CBC-56D8860A597D}"/>
              </a:ext>
            </a:extLst>
          </p:cNvPr>
          <p:cNvCxnSpPr>
            <a:cxnSpLocks/>
          </p:cNvCxnSpPr>
          <p:nvPr/>
        </p:nvCxnSpPr>
        <p:spPr>
          <a:xfrm>
            <a:off x="1676400" y="1095375"/>
            <a:ext cx="923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518BCB-37A8-028F-5389-B2FF9E263583}"/>
              </a:ext>
            </a:extLst>
          </p:cNvPr>
          <p:cNvCxnSpPr>
            <a:cxnSpLocks/>
          </p:cNvCxnSpPr>
          <p:nvPr/>
        </p:nvCxnSpPr>
        <p:spPr>
          <a:xfrm>
            <a:off x="2476500" y="2600325"/>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2C05CE-0236-7EF7-D245-07CFEBB4533B}"/>
              </a:ext>
            </a:extLst>
          </p:cNvPr>
          <p:cNvCxnSpPr>
            <a:cxnSpLocks/>
          </p:cNvCxnSpPr>
          <p:nvPr/>
        </p:nvCxnSpPr>
        <p:spPr>
          <a:xfrm>
            <a:off x="4305300" y="2590800"/>
            <a:ext cx="295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BFD60F-F9D1-9086-183D-73DDF6A79327}"/>
              </a:ext>
            </a:extLst>
          </p:cNvPr>
          <p:cNvCxnSpPr>
            <a:cxnSpLocks/>
          </p:cNvCxnSpPr>
          <p:nvPr/>
        </p:nvCxnSpPr>
        <p:spPr>
          <a:xfrm>
            <a:off x="3286125" y="1981200"/>
            <a:ext cx="7239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4648460-56CB-64C6-EB9F-88C2D45F03E6}"/>
              </a:ext>
            </a:extLst>
          </p:cNvPr>
          <p:cNvGrpSpPr/>
          <p:nvPr/>
        </p:nvGrpSpPr>
        <p:grpSpPr>
          <a:xfrm>
            <a:off x="1065835" y="3226397"/>
            <a:ext cx="9887915" cy="1326553"/>
            <a:chOff x="6812132" y="1469859"/>
            <a:chExt cx="4470911" cy="1681555"/>
          </a:xfrm>
        </p:grpSpPr>
        <p:sp>
          <p:nvSpPr>
            <p:cNvPr id="25" name="矩形: 圆角 7">
              <a:extLst>
                <a:ext uri="{FF2B5EF4-FFF2-40B4-BE49-F238E27FC236}">
                  <a16:creationId xmlns:a16="http://schemas.microsoft.com/office/drawing/2014/main" id="{4FD02017-A9E8-12DF-B942-B7BF2CC074FE}"/>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6" name="TextBox 25">
              <a:extLst>
                <a:ext uri="{FF2B5EF4-FFF2-40B4-BE49-F238E27FC236}">
                  <a16:creationId xmlns:a16="http://schemas.microsoft.com/office/drawing/2014/main" id="{24BCFC78-D792-3028-9E5C-546EE02AAC0C}"/>
                </a:ext>
              </a:extLst>
            </p:cNvPr>
            <p:cNvSpPr txBox="1"/>
            <p:nvPr/>
          </p:nvSpPr>
          <p:spPr>
            <a:xfrm>
              <a:off x="6877171" y="1603397"/>
              <a:ext cx="4356886" cy="15215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i="0" u="none" strike="noStrike" dirty="0">
                  <a:solidFill>
                    <a:srgbClr val="FF0000"/>
                  </a:solidFill>
                  <a:effectLst/>
                  <a:latin typeface="Cambria" panose="02040503050406030204" pitchFamily="18" charset="0"/>
                  <a:ea typeface="Cambria" panose="02040503050406030204" pitchFamily="18" charset="0"/>
                </a:rPr>
                <a:t>Nhân vật bà gọi người cháu là cu Dũng và cháu, xưng là bà, gọi con và cháu của mình là mẹ con (đây là những danh từ được dùng làm đại từ xưng hô.)</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7" name="Arrow: Curved Right 26">
            <a:extLst>
              <a:ext uri="{FF2B5EF4-FFF2-40B4-BE49-F238E27FC236}">
                <a16:creationId xmlns:a16="http://schemas.microsoft.com/office/drawing/2014/main" id="{128B333B-4CCC-1534-EB20-D12F3561BE8B}"/>
              </a:ext>
            </a:extLst>
          </p:cNvPr>
          <p:cNvSpPr/>
          <p:nvPr/>
        </p:nvSpPr>
        <p:spPr>
          <a:xfrm>
            <a:off x="542925" y="4010025"/>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矩形: 圆角 7">
            <a:extLst>
              <a:ext uri="{FF2B5EF4-FFF2-40B4-BE49-F238E27FC236}">
                <a16:creationId xmlns:a16="http://schemas.microsoft.com/office/drawing/2014/main" id="{3C181339-C957-B313-EE1D-51C9C1811D99}"/>
              </a:ext>
            </a:extLst>
          </p:cNvPr>
          <p:cNvSpPr/>
          <p:nvPr/>
        </p:nvSpPr>
        <p:spPr>
          <a:xfrm>
            <a:off x="1121856" y="4846320"/>
            <a:ext cx="9555669" cy="124968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Cách xưng hô như vậy thể hiện mối quan hệ gần gũi, thân thiết.</a:t>
            </a:r>
            <a:endPar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76254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4E0BA2-EB50-FEC0-E871-3FC739A4FA59}"/>
              </a:ext>
            </a:extLst>
          </p:cNvPr>
          <p:cNvSpPr txBox="1"/>
          <p:nvPr/>
        </p:nvSpPr>
        <p:spPr>
          <a:xfrm>
            <a:off x="1285875" y="417076"/>
            <a:ext cx="1028700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Cánh cam vùng chạy, nhớn nhác tìm lối thoát. Chuột cống cười phá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Ha ha! Ta đã cho bịt kín tất cả lối ra vào. Nhà ngươi chớ có nhọc công vô ích! Tất cả các ngươi đã trở thành nô lệ của ta. Dưới cống này, ta là chúa tể, các ngươi không biết sao?</a:t>
            </a:r>
          </a:p>
        </p:txBody>
      </p:sp>
      <p:cxnSp>
        <p:nvCxnSpPr>
          <p:cNvPr id="16" name="Straight Connector 15">
            <a:extLst>
              <a:ext uri="{FF2B5EF4-FFF2-40B4-BE49-F238E27FC236}">
                <a16:creationId xmlns:a16="http://schemas.microsoft.com/office/drawing/2014/main" id="{8163A03F-6B46-D3B1-6CBC-56D8860A597D}"/>
              </a:ext>
            </a:extLst>
          </p:cNvPr>
          <p:cNvCxnSpPr>
            <a:cxnSpLocks/>
          </p:cNvCxnSpPr>
          <p:nvPr/>
        </p:nvCxnSpPr>
        <p:spPr>
          <a:xfrm>
            <a:off x="2914650" y="17145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518BCB-37A8-028F-5389-B2FF9E263583}"/>
              </a:ext>
            </a:extLst>
          </p:cNvPr>
          <p:cNvCxnSpPr>
            <a:cxnSpLocks/>
          </p:cNvCxnSpPr>
          <p:nvPr/>
        </p:nvCxnSpPr>
        <p:spPr>
          <a:xfrm>
            <a:off x="4314825" y="2152650"/>
            <a:ext cx="1400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BFD60F-F9D1-9086-183D-73DDF6A79327}"/>
              </a:ext>
            </a:extLst>
          </p:cNvPr>
          <p:cNvCxnSpPr>
            <a:cxnSpLocks/>
          </p:cNvCxnSpPr>
          <p:nvPr/>
        </p:nvCxnSpPr>
        <p:spPr>
          <a:xfrm>
            <a:off x="7886700" y="1733550"/>
            <a:ext cx="1628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4648460-56CB-64C6-EB9F-88C2D45F03E6}"/>
              </a:ext>
            </a:extLst>
          </p:cNvPr>
          <p:cNvGrpSpPr/>
          <p:nvPr/>
        </p:nvGrpSpPr>
        <p:grpSpPr>
          <a:xfrm>
            <a:off x="1065835" y="3226397"/>
            <a:ext cx="10240340" cy="1509391"/>
            <a:chOff x="6812132" y="1469859"/>
            <a:chExt cx="4470911" cy="1913323"/>
          </a:xfrm>
        </p:grpSpPr>
        <p:sp>
          <p:nvSpPr>
            <p:cNvPr id="25" name="矩形: 圆角 7">
              <a:extLst>
                <a:ext uri="{FF2B5EF4-FFF2-40B4-BE49-F238E27FC236}">
                  <a16:creationId xmlns:a16="http://schemas.microsoft.com/office/drawing/2014/main" id="{4FD02017-A9E8-12DF-B942-B7BF2CC074FE}"/>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6" name="TextBox 25">
              <a:extLst>
                <a:ext uri="{FF2B5EF4-FFF2-40B4-BE49-F238E27FC236}">
                  <a16:creationId xmlns:a16="http://schemas.microsoft.com/office/drawing/2014/main" id="{24BCFC78-D792-3028-9E5C-546EE02AAC0C}"/>
                </a:ext>
              </a:extLst>
            </p:cNvPr>
            <p:cNvSpPr txBox="1"/>
            <p:nvPr/>
          </p:nvSpPr>
          <p:spPr>
            <a:xfrm>
              <a:off x="6868854" y="1627545"/>
              <a:ext cx="4356886" cy="17556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Các từ xưng hô là ta và ngươi. Chuột cống xưng là ta, gọi cánh cam (và một số loài vật khác nữa) là nhà ngươi/ ngươi. </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27" name="Arrow: Curved Right 26">
            <a:extLst>
              <a:ext uri="{FF2B5EF4-FFF2-40B4-BE49-F238E27FC236}">
                <a16:creationId xmlns:a16="http://schemas.microsoft.com/office/drawing/2014/main" id="{128B333B-4CCC-1534-EB20-D12F3561BE8B}"/>
              </a:ext>
            </a:extLst>
          </p:cNvPr>
          <p:cNvSpPr/>
          <p:nvPr/>
        </p:nvSpPr>
        <p:spPr>
          <a:xfrm>
            <a:off x="542925" y="4010025"/>
            <a:ext cx="533400" cy="12096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阿里巴巴普惠体"/>
              <a:cs typeface="+mn-cs"/>
            </a:endParaRPr>
          </a:p>
        </p:txBody>
      </p:sp>
      <p:sp>
        <p:nvSpPr>
          <p:cNvPr id="43" name="矩形: 圆角 7">
            <a:extLst>
              <a:ext uri="{FF2B5EF4-FFF2-40B4-BE49-F238E27FC236}">
                <a16:creationId xmlns:a16="http://schemas.microsoft.com/office/drawing/2014/main" id="{3C181339-C957-B313-EE1D-51C9C1811D99}"/>
              </a:ext>
            </a:extLst>
          </p:cNvPr>
          <p:cNvSpPr/>
          <p:nvPr/>
        </p:nvSpPr>
        <p:spPr>
          <a:xfrm>
            <a:off x="1121856" y="4846320"/>
            <a:ext cx="9555669" cy="124968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zh-CN" sz="3600" b="1" dirty="0">
                <a:solidFill>
                  <a:prstClr val="white"/>
                </a:solidFill>
                <a:latin typeface="Cambria" panose="02040503050406030204" pitchFamily="18" charset="0"/>
                <a:ea typeface="Cambria" panose="02040503050406030204" pitchFamily="18" charset="0"/>
              </a:rPr>
              <a:t>Cách gọi này thể hiện sự ngạo mạn, tự phụ, coi mình là hơn người khác của chuột cống.</a:t>
            </a:r>
            <a:endPar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8866647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376" y="190500"/>
            <a:ext cx="9515474" cy="6524625"/>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2505075" y="1846828"/>
            <a:ext cx="7553325" cy="3785652"/>
          </a:xfrm>
          <a:prstGeom prst="rect">
            <a:avLst/>
          </a:prstGeom>
          <a:noFill/>
        </p:spPr>
        <p:txBody>
          <a:bodyPr wrap="square" rtlCol="0">
            <a:spAutoFit/>
          </a:bodyPr>
          <a:lstStyle/>
          <a:p>
            <a:pPr lvl="0" algn="just">
              <a:defRPr/>
            </a:pPr>
            <a:r>
              <a:rPr lang="en-US" sz="4000" b="1" dirty="0">
                <a:solidFill>
                  <a:srgbClr val="FF0000"/>
                </a:solidFill>
                <a:latin typeface="Cambria" panose="02040503050406030204" pitchFamily="18" charset="0"/>
              </a:rPr>
              <a:t>   </a:t>
            </a:r>
            <a:r>
              <a:rPr lang="vi-VN" sz="4000" b="1" dirty="0">
                <a:solidFill>
                  <a:srgbClr val="FF0000"/>
                </a:solidFill>
                <a:latin typeface="Cambria" panose="02040503050406030204" pitchFamily="18" charset="0"/>
              </a:rPr>
              <a:t>Từ xưng hô thường thể hiện thái độ, thứ bậc, tuổi tác,... của người nói. Do vậy, khi xưng hô, ta cần dùng từ sao cho lịch sự, nhã nhặn thể hiện đúng mối quan hệ với người nghe.</a:t>
            </a:r>
          </a:p>
        </p:txBody>
      </p:sp>
    </p:spTree>
    <p:extLst>
      <p:ext uri="{BB962C8B-B14F-4D97-AF65-F5344CB8AC3E}">
        <p14:creationId xmlns:p14="http://schemas.microsoft.com/office/powerpoint/2010/main" val="18701318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466975" y="500601"/>
            <a:ext cx="8915400" cy="954107"/>
          </a:xfrm>
          <a:prstGeom prst="rect">
            <a:avLst/>
          </a:prstGeom>
          <a:noFill/>
        </p:spPr>
        <p:txBody>
          <a:bodyPr wrap="square" rtlCol="0">
            <a:spAutoFit/>
          </a:bodyPr>
          <a:lstStyle/>
          <a:p>
            <a:pPr lvl="0" algn="ctr">
              <a:defRPr/>
            </a:pPr>
            <a:r>
              <a:rPr lang="vi-VN" sz="2800" b="1" dirty="0">
                <a:solidFill>
                  <a:prstClr val="black"/>
                </a:solidFill>
                <a:latin typeface="Cambria" panose="02040503050406030204" pitchFamily="18" charset="0"/>
              </a:rPr>
              <a:t>Chọn các đại từ thay thế thích hợp với mỗi bông hoa và cho biết chúng được dùng để thay cho từ ngữ nào.</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sp>
        <p:nvSpPr>
          <p:cNvPr id="2" name="Oval 1">
            <a:extLst>
              <a:ext uri="{FF2B5EF4-FFF2-40B4-BE49-F238E27FC236}">
                <a16:creationId xmlns:a16="http://schemas.microsoft.com/office/drawing/2014/main" id="{5DA643CA-3ADA-3D50-3CD4-1ADB7E942109}"/>
              </a:ext>
            </a:extLst>
          </p:cNvPr>
          <p:cNvSpPr/>
          <p:nvPr/>
        </p:nvSpPr>
        <p:spPr>
          <a:xfrm>
            <a:off x="2466974" y="1676400"/>
            <a:ext cx="1038225"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đó</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671219EF-AAAE-6748-E154-03BF5F9130D1}"/>
              </a:ext>
            </a:extLst>
          </p:cNvPr>
          <p:cNvSpPr/>
          <p:nvPr/>
        </p:nvSpPr>
        <p:spPr>
          <a:xfrm>
            <a:off x="4010024" y="1647825"/>
            <a:ext cx="1038225"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ấy</a:t>
            </a:r>
            <a:endParaRPr lang="en-US" sz="3200" b="1" dirty="0">
              <a:solidFill>
                <a:srgbClr val="002060"/>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550A0BBE-6630-7AD9-A679-386B74DCB18A}"/>
              </a:ext>
            </a:extLst>
          </p:cNvPr>
          <p:cNvSpPr/>
          <p:nvPr/>
        </p:nvSpPr>
        <p:spPr>
          <a:xfrm>
            <a:off x="5495924" y="1666875"/>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thế</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479D55A5-DADC-1247-1450-BE9CA7A2F34F}"/>
              </a:ext>
            </a:extLst>
          </p:cNvPr>
          <p:cNvSpPr/>
          <p:nvPr/>
        </p:nvSpPr>
        <p:spPr>
          <a:xfrm>
            <a:off x="7353299" y="1676400"/>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vậy</a:t>
            </a:r>
            <a:endParaRPr lang="en-US" sz="3200" b="1" dirty="0">
              <a:solidFill>
                <a:srgbClr val="002060"/>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A79D9903-752E-644E-81B9-954089A72CC9}"/>
              </a:ext>
            </a:extLst>
          </p:cNvPr>
          <p:cNvSpPr/>
          <p:nvPr/>
        </p:nvSpPr>
        <p:spPr>
          <a:xfrm>
            <a:off x="9124949" y="1685925"/>
            <a:ext cx="1304926" cy="6477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này</a:t>
            </a:r>
            <a:endParaRPr lang="en-US" sz="32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654C96-DA0F-6BED-52C3-E568D2D5E8BD}"/>
              </a:ext>
            </a:extLst>
          </p:cNvPr>
          <p:cNvSpPr txBox="1"/>
          <p:nvPr/>
        </p:nvSpPr>
        <p:spPr>
          <a:xfrm>
            <a:off x="1390650" y="2638425"/>
            <a:ext cx="9915525"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a. Cô dạy mình động tác bơi ếch. Động tác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ấy</a:t>
            </a:r>
            <a:r>
              <a:rPr lang="en-US" sz="2400" b="1" dirty="0">
                <a:solidFill>
                  <a:srgbClr val="000000"/>
                </a:solidFill>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thật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a:t>
            </a:r>
            <a:r>
              <a:rPr lang="en-US" sz="2400" b="1" i="0" dirty="0">
                <a:solidFill>
                  <a:srgbClr val="000000"/>
                </a:solidFill>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DC5EEFD-59C0-F1E0-C2B0-D929A6425C7D}"/>
              </a:ext>
            </a:extLst>
          </p:cNvPr>
          <p:cNvSpPr txBox="1"/>
          <p:nvPr/>
        </p:nvSpPr>
        <p:spPr>
          <a:xfrm>
            <a:off x="1390650" y="3448050"/>
            <a:ext cx="9915525" cy="830997"/>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b. </a:t>
            </a:r>
            <a:r>
              <a:rPr lang="en-US" sz="2400" b="1" i="0" dirty="0" err="1">
                <a:solidFill>
                  <a:srgbClr val="000000"/>
                </a:solidFill>
                <a:effectLst/>
                <a:latin typeface="Cambria" panose="02040503050406030204" pitchFamily="18" charset="0"/>
                <a:ea typeface="Cambria" panose="02040503050406030204" pitchFamily="18" charset="0"/>
              </a:rPr>
              <a:t>Cây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tiên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ra</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quả</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quanh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thế</a:t>
            </a:r>
            <a:r>
              <a:rPr lang="en-US" sz="2400" b="1"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 con đường luôn phảng phất mùi lạc tiên chín.</a:t>
            </a:r>
            <a:endParaRPr lang="en-US" sz="24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CC217EEE-5276-ADCA-CFE8-A39F0684A971}"/>
              </a:ext>
            </a:extLst>
          </p:cNvPr>
          <p:cNvSpPr txBox="1"/>
          <p:nvPr/>
        </p:nvSpPr>
        <p:spPr>
          <a:xfrm>
            <a:off x="1390650" y="4610100"/>
            <a:ext cx="10458450"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c. Mây đen đã kéo đến đầy trời. Nhưng bọn trẻ chẳng chú ý đến điều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này</a:t>
            </a:r>
            <a:r>
              <a:rPr lang="en-US" sz="2400" b="1" i="0" dirty="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7FE1AA86-C988-418D-166B-A0827AA0B9AB}"/>
              </a:ext>
            </a:extLst>
          </p:cNvPr>
          <p:cNvGrpSpPr/>
          <p:nvPr/>
        </p:nvGrpSpPr>
        <p:grpSpPr>
          <a:xfrm>
            <a:off x="7290399" y="2589737"/>
            <a:ext cx="622182" cy="561482"/>
            <a:chOff x="-558201" y="4281177"/>
            <a:chExt cx="622182" cy="561482"/>
          </a:xfrm>
        </p:grpSpPr>
        <p:sp>
          <p:nvSpPr>
            <p:cNvPr id="15" name="Rectangle: Rounded Corners 14">
              <a:extLst>
                <a:ext uri="{FF2B5EF4-FFF2-40B4-BE49-F238E27FC236}">
                  <a16:creationId xmlns:a16="http://schemas.microsoft.com/office/drawing/2014/main" id="{FEEA5D16-7E1B-EE9D-FC9B-CDBEB1FB7E4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9C8639C-DD30-260B-85DD-27B6F1E73A8C}"/>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7" name="Group 16">
            <a:extLst>
              <a:ext uri="{FF2B5EF4-FFF2-40B4-BE49-F238E27FC236}">
                <a16:creationId xmlns:a16="http://schemas.microsoft.com/office/drawing/2014/main" id="{7583CE68-96B1-9B5E-6CE3-814B7D04583D}"/>
              </a:ext>
            </a:extLst>
          </p:cNvPr>
          <p:cNvGrpSpPr/>
          <p:nvPr/>
        </p:nvGrpSpPr>
        <p:grpSpPr>
          <a:xfrm>
            <a:off x="6585549" y="3408887"/>
            <a:ext cx="622182" cy="561482"/>
            <a:chOff x="-558201" y="4281177"/>
            <a:chExt cx="622182" cy="561482"/>
          </a:xfrm>
        </p:grpSpPr>
        <p:sp>
          <p:nvSpPr>
            <p:cNvPr id="18" name="Rectangle: Rounded Corners 17">
              <a:extLst>
                <a:ext uri="{FF2B5EF4-FFF2-40B4-BE49-F238E27FC236}">
                  <a16:creationId xmlns:a16="http://schemas.microsoft.com/office/drawing/2014/main" id="{F2263E15-8065-B56B-B0D5-946F1040358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BF716F9-6424-A558-7692-E06B725F2F82}"/>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0" name="Group 19">
            <a:extLst>
              <a:ext uri="{FF2B5EF4-FFF2-40B4-BE49-F238E27FC236}">
                <a16:creationId xmlns:a16="http://schemas.microsoft.com/office/drawing/2014/main" id="{992A5454-8BAA-9148-030A-B9AC690761D4}"/>
              </a:ext>
            </a:extLst>
          </p:cNvPr>
          <p:cNvGrpSpPr/>
          <p:nvPr/>
        </p:nvGrpSpPr>
        <p:grpSpPr>
          <a:xfrm>
            <a:off x="10824174" y="4570937"/>
            <a:ext cx="622182" cy="561482"/>
            <a:chOff x="-558201" y="4281177"/>
            <a:chExt cx="622182" cy="561482"/>
          </a:xfrm>
        </p:grpSpPr>
        <p:sp>
          <p:nvSpPr>
            <p:cNvPr id="21" name="Rectangle: Rounded Corners 20">
              <a:extLst>
                <a:ext uri="{FF2B5EF4-FFF2-40B4-BE49-F238E27FC236}">
                  <a16:creationId xmlns:a16="http://schemas.microsoft.com/office/drawing/2014/main" id="{A1179847-EC7D-1DD8-28A1-4E07A09E6B3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9022EEB-EB63-D2DB-13AE-6F6BC62E0B95}"/>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7" name="Group 26">
            <a:extLst>
              <a:ext uri="{FF2B5EF4-FFF2-40B4-BE49-F238E27FC236}">
                <a16:creationId xmlns:a16="http://schemas.microsoft.com/office/drawing/2014/main" id="{72F08375-4D53-0D85-E948-580E65975F92}"/>
              </a:ext>
            </a:extLst>
          </p:cNvPr>
          <p:cNvGrpSpPr/>
          <p:nvPr/>
        </p:nvGrpSpPr>
        <p:grpSpPr>
          <a:xfrm>
            <a:off x="4220805" y="4929809"/>
            <a:ext cx="3813245" cy="1928191"/>
            <a:chOff x="4619625" y="4706897"/>
            <a:chExt cx="3114674" cy="2151103"/>
          </a:xfrm>
        </p:grpSpPr>
        <p:grpSp>
          <p:nvGrpSpPr>
            <p:cNvPr id="23" name="Nhóm 95">
              <a:extLst>
                <a:ext uri="{FF2B5EF4-FFF2-40B4-BE49-F238E27FC236}">
                  <a16:creationId xmlns:a16="http://schemas.microsoft.com/office/drawing/2014/main" id="{54670FA5-D92B-D74C-BDD5-46D15CC6D422}"/>
                </a:ext>
              </a:extLst>
            </p:cNvPr>
            <p:cNvGrpSpPr/>
            <p:nvPr/>
          </p:nvGrpSpPr>
          <p:grpSpPr>
            <a:xfrm>
              <a:off x="4619625" y="4706897"/>
              <a:ext cx="3114674" cy="2151103"/>
              <a:chOff x="1124976" y="1819729"/>
              <a:chExt cx="6487886" cy="4203699"/>
            </a:xfrm>
          </p:grpSpPr>
          <p:sp>
            <p:nvSpPr>
              <p:cNvPr id="24" name="Hình Bầu dục 97">
                <a:extLst>
                  <a:ext uri="{FF2B5EF4-FFF2-40B4-BE49-F238E27FC236}">
                    <a16:creationId xmlns:a16="http://schemas.microsoft.com/office/drawing/2014/main" id="{777628C7-83B2-822A-F597-59877B44730C}"/>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5" name="Hình ảnh 98" descr="Ảnh có chứa đồ chơi, búp bê&#10;&#10;Mô tả được tạo tự động">
                <a:extLst>
                  <a:ext uri="{FF2B5EF4-FFF2-40B4-BE49-F238E27FC236}">
                    <a16:creationId xmlns:a16="http://schemas.microsoft.com/office/drawing/2014/main" id="{9ACE4449-86FD-A947-694F-30E4FE8C663C}"/>
                  </a:ext>
                </a:extLst>
              </p:cNvPr>
              <p:cNvPicPr>
                <a:picLocks noChangeAspect="1"/>
              </p:cNvPicPr>
              <p:nvPr/>
            </p:nvPicPr>
            <p:blipFill>
              <a:blip r:embed="rId4"/>
              <a:stretch>
                <a:fillRect/>
              </a:stretch>
            </p:blipFill>
            <p:spPr>
              <a:xfrm>
                <a:off x="1328056" y="1819729"/>
                <a:ext cx="6081725" cy="3557762"/>
              </a:xfrm>
              <a:prstGeom prst="rect">
                <a:avLst/>
              </a:prstGeom>
            </p:spPr>
          </p:pic>
        </p:grpSp>
        <p:sp>
          <p:nvSpPr>
            <p:cNvPr id="26" name="TextBox 25">
              <a:extLst>
                <a:ext uri="{FF2B5EF4-FFF2-40B4-BE49-F238E27FC236}">
                  <a16:creationId xmlns:a16="http://schemas.microsoft.com/office/drawing/2014/main" id="{DAD5043F-9362-9D0F-0FD1-924AB4AAC321}"/>
                </a:ext>
              </a:extLst>
            </p:cNvPr>
            <p:cNvSpPr txBox="1"/>
            <p:nvPr/>
          </p:nvSpPr>
          <p:spPr>
            <a:xfrm>
              <a:off x="5153025" y="6353175"/>
              <a:ext cx="2219325" cy="369332"/>
            </a:xfrm>
            <a:prstGeom prst="rect">
              <a:avLst/>
            </a:prstGeom>
            <a:noFill/>
          </p:spPr>
          <p:txBody>
            <a:bodyPr wrap="square" rtlCol="0">
              <a:spAutoFit/>
            </a:bodyPr>
            <a:lstStyle/>
            <a:p>
              <a:r>
                <a:rPr lang="en-US" b="1" dirty="0"/>
                <a:t>THẢO LUẬN NHÓM 4</a:t>
              </a:r>
            </a:p>
          </p:txBody>
        </p:sp>
      </p:grpSp>
    </p:spTree>
    <p:extLst>
      <p:ext uri="{BB962C8B-B14F-4D97-AF65-F5344CB8AC3E}">
        <p14:creationId xmlns:p14="http://schemas.microsoft.com/office/powerpoint/2010/main" val="2913431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BDBBAC-A4B8-AD7B-AA08-E9645BA47CE5}"/>
              </a:ext>
            </a:extLst>
          </p:cNvPr>
          <p:cNvSpPr txBox="1"/>
          <p:nvPr/>
        </p:nvSpPr>
        <p:spPr>
          <a:xfrm>
            <a:off x="1057275" y="1676400"/>
            <a:ext cx="9915525"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a. Cô dạy mình động tác bơi ếch. Động tác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ấy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thật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a:t>
            </a:r>
            <a:r>
              <a:rPr lang="en-US" sz="2400" b="1" i="0" dirty="0">
                <a:solidFill>
                  <a:srgbClr val="000000"/>
                </a:solidFill>
                <a:effectLst/>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96510AAF-F9FE-1F39-5E38-157C5A87F760}"/>
              </a:ext>
            </a:extLst>
          </p:cNvPr>
          <p:cNvSpPr txBox="1"/>
          <p:nvPr/>
        </p:nvSpPr>
        <p:spPr>
          <a:xfrm>
            <a:off x="1057275" y="2486025"/>
            <a:ext cx="9915525"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b. </a:t>
            </a:r>
            <a:r>
              <a:rPr lang="en-US" sz="2400" b="1" i="0" dirty="0" err="1">
                <a:solidFill>
                  <a:srgbClr val="000000"/>
                </a:solidFill>
                <a:effectLst/>
                <a:latin typeface="Cambria" panose="02040503050406030204" pitchFamily="18" charset="0"/>
                <a:ea typeface="Cambria" panose="02040503050406030204" pitchFamily="18" charset="0"/>
              </a:rPr>
              <a:t>Cây</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lạc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tiên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ra</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quả</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quanh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Vì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thế</a:t>
            </a:r>
            <a:r>
              <a:rPr lang="en-US" sz="2400" b="1"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 con đường luôn phảng phất mùi lạc tiên chín.</a:t>
            </a:r>
            <a:endParaRPr lang="en-US" sz="24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C91CB6B-E75C-3AE2-28D0-11B7DE0837ED}"/>
              </a:ext>
            </a:extLst>
          </p:cNvPr>
          <p:cNvSpPr txBox="1"/>
          <p:nvPr/>
        </p:nvSpPr>
        <p:spPr>
          <a:xfrm>
            <a:off x="1057275" y="3648075"/>
            <a:ext cx="10458450" cy="461665"/>
          </a:xfrm>
          <a:prstGeom prst="rect">
            <a:avLst/>
          </a:prstGeom>
          <a:noFill/>
        </p:spPr>
        <p:txBody>
          <a:bodyPr wrap="square" rtlCol="0">
            <a:spAutoFit/>
          </a:bodyPr>
          <a:lstStyle/>
          <a:p>
            <a:r>
              <a:rPr lang="vi-VN" sz="2400" b="1" i="0" dirty="0">
                <a:solidFill>
                  <a:srgbClr val="000000"/>
                </a:solidFill>
                <a:effectLst/>
                <a:latin typeface="Cambria" panose="02040503050406030204" pitchFamily="18" charset="0"/>
                <a:ea typeface="Cambria" panose="02040503050406030204" pitchFamily="18" charset="0"/>
              </a:rPr>
              <a:t>c. Mây đen đã kéo đến đầy trời. Nhưng bọn trẻ chẳng chú ý đến điều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đó</a:t>
            </a:r>
            <a:r>
              <a:rPr lang="en-US" sz="2400" b="1" i="0" dirty="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493D3CB8-6847-53DD-D25B-4C5CD9841493}"/>
              </a:ext>
            </a:extLst>
          </p:cNvPr>
          <p:cNvGrpSpPr/>
          <p:nvPr/>
        </p:nvGrpSpPr>
        <p:grpSpPr>
          <a:xfrm>
            <a:off x="6899874" y="1618187"/>
            <a:ext cx="622182" cy="561482"/>
            <a:chOff x="-558201" y="4281177"/>
            <a:chExt cx="622182" cy="561482"/>
          </a:xfrm>
        </p:grpSpPr>
        <p:sp>
          <p:nvSpPr>
            <p:cNvPr id="11" name="Rectangle: Rounded Corners 10">
              <a:extLst>
                <a:ext uri="{FF2B5EF4-FFF2-40B4-BE49-F238E27FC236}">
                  <a16:creationId xmlns:a16="http://schemas.microsoft.com/office/drawing/2014/main" id="{43DFCC1D-9A65-5D87-5218-3B717692969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A7F3BDB-2D12-A8CE-49B3-B6E13347F2DE}"/>
                </a:ext>
              </a:extLst>
            </p:cNvPr>
            <p:cNvPicPr>
              <a:picLocks noChangeAspect="1"/>
            </p:cNvPicPr>
            <p:nvPr/>
          </p:nvPicPr>
          <p:blipFill>
            <a:blip r:embed="rId2"/>
            <a:stretch>
              <a:fillRect/>
            </a:stretch>
          </p:blipFill>
          <p:spPr>
            <a:xfrm>
              <a:off x="-543155" y="4281177"/>
              <a:ext cx="592090" cy="561482"/>
            </a:xfrm>
            <a:prstGeom prst="rect">
              <a:avLst/>
            </a:prstGeom>
          </p:spPr>
        </p:pic>
      </p:grpSp>
      <p:grpSp>
        <p:nvGrpSpPr>
          <p:cNvPr id="13" name="Group 12">
            <a:extLst>
              <a:ext uri="{FF2B5EF4-FFF2-40B4-BE49-F238E27FC236}">
                <a16:creationId xmlns:a16="http://schemas.microsoft.com/office/drawing/2014/main" id="{7B2A3D96-DC67-9F2D-E371-E5DF58B3E2D2}"/>
              </a:ext>
            </a:extLst>
          </p:cNvPr>
          <p:cNvGrpSpPr/>
          <p:nvPr/>
        </p:nvGrpSpPr>
        <p:grpSpPr>
          <a:xfrm>
            <a:off x="6175974" y="2418287"/>
            <a:ext cx="622182" cy="561482"/>
            <a:chOff x="-558201" y="4281177"/>
            <a:chExt cx="622182" cy="561482"/>
          </a:xfrm>
        </p:grpSpPr>
        <p:sp>
          <p:nvSpPr>
            <p:cNvPr id="14" name="Rectangle: Rounded Corners 13">
              <a:extLst>
                <a:ext uri="{FF2B5EF4-FFF2-40B4-BE49-F238E27FC236}">
                  <a16:creationId xmlns:a16="http://schemas.microsoft.com/office/drawing/2014/main" id="{28DDF0B0-A288-301B-19A1-389757143C0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5B4C2B-F9E3-5C80-F0B2-F8F93037CBD0}"/>
                </a:ext>
              </a:extLst>
            </p:cNvPr>
            <p:cNvPicPr>
              <a:picLocks noChangeAspect="1"/>
            </p:cNvPicPr>
            <p:nvPr/>
          </p:nvPicPr>
          <p:blipFill>
            <a:blip r:embed="rId2"/>
            <a:stretch>
              <a:fillRect/>
            </a:stretch>
          </p:blipFill>
          <p:spPr>
            <a:xfrm>
              <a:off x="-543155" y="4281177"/>
              <a:ext cx="592090" cy="561482"/>
            </a:xfrm>
            <a:prstGeom prst="rect">
              <a:avLst/>
            </a:prstGeom>
          </p:spPr>
        </p:pic>
      </p:grpSp>
      <p:grpSp>
        <p:nvGrpSpPr>
          <p:cNvPr id="16" name="Group 15">
            <a:extLst>
              <a:ext uri="{FF2B5EF4-FFF2-40B4-BE49-F238E27FC236}">
                <a16:creationId xmlns:a16="http://schemas.microsoft.com/office/drawing/2014/main" id="{294664EE-30AB-05E4-2DC2-FB37F0F088E3}"/>
              </a:ext>
            </a:extLst>
          </p:cNvPr>
          <p:cNvGrpSpPr/>
          <p:nvPr/>
        </p:nvGrpSpPr>
        <p:grpSpPr>
          <a:xfrm>
            <a:off x="10547949" y="3580337"/>
            <a:ext cx="622182" cy="561482"/>
            <a:chOff x="-558201" y="4281177"/>
            <a:chExt cx="622182" cy="561482"/>
          </a:xfrm>
        </p:grpSpPr>
        <p:sp>
          <p:nvSpPr>
            <p:cNvPr id="17" name="Rectangle: Rounded Corners 16">
              <a:extLst>
                <a:ext uri="{FF2B5EF4-FFF2-40B4-BE49-F238E27FC236}">
                  <a16:creationId xmlns:a16="http://schemas.microsoft.com/office/drawing/2014/main" id="{2EF00E77-81F5-1350-434F-9DCFFE9D699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E589353-710D-ED3E-9495-EDC543E432A2}"/>
                </a:ext>
              </a:extLst>
            </p:cNvPr>
            <p:cNvPicPr>
              <a:picLocks noChangeAspect="1"/>
            </p:cNvPicPr>
            <p:nvPr/>
          </p:nvPicPr>
          <p:blipFill>
            <a:blip r:embed="rId2"/>
            <a:stretch>
              <a:fillRect/>
            </a:stretch>
          </p:blipFill>
          <p:spPr>
            <a:xfrm>
              <a:off x="-543155" y="4281177"/>
              <a:ext cx="592090" cy="561482"/>
            </a:xfrm>
            <a:prstGeom prst="rect">
              <a:avLst/>
            </a:prstGeom>
          </p:spPr>
        </p:pic>
      </p:grpSp>
    </p:spTree>
    <p:extLst>
      <p:ext uri="{BB962C8B-B14F-4D97-AF65-F5344CB8AC3E}">
        <p14:creationId xmlns:p14="http://schemas.microsoft.com/office/powerpoint/2010/main" val="41754118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6"/>
                                        </p:tgtEl>
                                        <p:attrNameLst>
                                          <p:attrName>ppt_w</p:attrName>
                                        </p:attrNameLst>
                                      </p:cBhvr>
                                      <p:tavLst>
                                        <p:tav tm="0">
                                          <p:val>
                                            <p:strVal val="ppt_w"/>
                                          </p:val>
                                        </p:tav>
                                        <p:tav tm="100000">
                                          <p:val>
                                            <p:fltVal val="0"/>
                                          </p:val>
                                        </p:tav>
                                      </p:tavLst>
                                    </p:anim>
                                    <p:anim calcmode="lin" valueType="num">
                                      <p:cBhvr>
                                        <p:cTn id="21" dur="500"/>
                                        <p:tgtEl>
                                          <p:spTgt spid="16"/>
                                        </p:tgtEl>
                                        <p:attrNameLst>
                                          <p:attrName>ppt_h</p:attrName>
                                        </p:attrNameLst>
                                      </p:cBhvr>
                                      <p:tavLst>
                                        <p:tav tm="0">
                                          <p:val>
                                            <p:strVal val="ppt_h"/>
                                          </p:val>
                                        </p:tav>
                                        <p:tav tm="100000">
                                          <p:val>
                                            <p:fltVal val="0"/>
                                          </p:val>
                                        </p:tav>
                                      </p:tavLst>
                                    </p:anim>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233047" y="348476"/>
            <a:ext cx="9149328" cy="954107"/>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rPr>
              <a:t>Tìm đại từ nghi vấn trong các câu dưới đây và xác định mục </a:t>
            </a:r>
            <a:r>
              <a:rPr lang="en-US" sz="2800" b="1">
                <a:solidFill>
                  <a:prstClr val="black"/>
                </a:solidFill>
                <a:latin typeface="Cambria" panose="02040503050406030204" pitchFamily="18" charset="0"/>
              </a:rPr>
              <a:t>đ</a:t>
            </a:r>
            <a:r>
              <a:rPr lang="vi-VN" sz="2800" b="1">
                <a:solidFill>
                  <a:prstClr val="black"/>
                </a:solidFill>
                <a:latin typeface="Cambria" panose="02040503050406030204" pitchFamily="18" charset="0"/>
              </a:rPr>
              <a:t>ích </a:t>
            </a:r>
            <a:r>
              <a:rPr lang="vi-VN" sz="2800" b="1" dirty="0">
                <a:solidFill>
                  <a:prstClr val="black"/>
                </a:solidFill>
                <a:latin typeface="Cambria" panose="02040503050406030204" pitchFamily="18" charset="0"/>
              </a:rPr>
              <a:t>sử dụng tương ứng với mỗi đại từ đó.</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440871" y="462443"/>
            <a:ext cx="1676545" cy="963251"/>
          </a:xfrm>
          <a:prstGeom prst="rect">
            <a:avLst/>
          </a:prstGeom>
        </p:spPr>
      </p:pic>
      <p:sp>
        <p:nvSpPr>
          <p:cNvPr id="2" name="Rectangle 1">
            <a:extLst>
              <a:ext uri="{FF2B5EF4-FFF2-40B4-BE49-F238E27FC236}">
                <a16:creationId xmlns:a16="http://schemas.microsoft.com/office/drawing/2014/main" id="{14A8DA87-A96C-6400-D375-B1E076D435B3}"/>
              </a:ext>
            </a:extLst>
          </p:cNvPr>
          <p:cNvSpPr/>
          <p:nvPr/>
        </p:nvSpPr>
        <p:spPr>
          <a:xfrm>
            <a:off x="600074" y="1695450"/>
            <a:ext cx="4819651"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latin typeface="Cambria" panose="02040503050406030204" pitchFamily="18" charset="0"/>
                <a:ea typeface="Cambria" panose="02040503050406030204" pitchFamily="18" charset="0"/>
              </a:rPr>
              <a:t>a) Anh </a:t>
            </a:r>
            <a:r>
              <a:rPr lang="en-US" sz="2800" b="1" dirty="0" err="1">
                <a:solidFill>
                  <a:srgbClr val="002060"/>
                </a:solidFill>
                <a:latin typeface="Cambria" panose="02040503050406030204" pitchFamily="18" charset="0"/>
                <a:ea typeface="Cambria" panose="02040503050406030204" pitchFamily="18" charset="0"/>
              </a:rPr>
              <a:t>muốn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gặp</a:t>
            </a:r>
            <a:r>
              <a:rPr lang="en-US" sz="2800" b="1" dirty="0">
                <a:solidFill>
                  <a:srgbClr val="002060"/>
                </a:solidFill>
                <a:latin typeface="Cambria" panose="02040503050406030204" pitchFamily="18" charset="0"/>
                <a:ea typeface="Cambria" panose="02040503050406030204" pitchFamily="18" charset="0"/>
              </a:rPr>
              <a:t> ai?</a:t>
            </a:r>
          </a:p>
        </p:txBody>
      </p:sp>
      <p:sp>
        <p:nvSpPr>
          <p:cNvPr id="8" name="Rectangle 7">
            <a:extLst>
              <a:ext uri="{FF2B5EF4-FFF2-40B4-BE49-F238E27FC236}">
                <a16:creationId xmlns:a16="http://schemas.microsoft.com/office/drawing/2014/main" id="{BF128B26-A2DF-B136-B6F2-56518854506B}"/>
              </a:ext>
            </a:extLst>
          </p:cNvPr>
          <p:cNvSpPr/>
          <p:nvPr/>
        </p:nvSpPr>
        <p:spPr>
          <a:xfrm>
            <a:off x="590549" y="2724150"/>
            <a:ext cx="486727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b. Sao con </a:t>
            </a:r>
            <a:r>
              <a:rPr lang="en-US" sz="2400" b="1" i="0" u="none" strike="noStrike" dirty="0" err="1">
                <a:solidFill>
                  <a:srgbClr val="002060"/>
                </a:solidFill>
                <a:effectLst/>
                <a:latin typeface="Cambria" panose="02040503050406030204" pitchFamily="18" charset="0"/>
                <a:ea typeface="Cambria" panose="02040503050406030204" pitchFamily="18" charset="0"/>
              </a:rPr>
              <a:t>về</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muộn</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thế</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03DE9D4B-44E5-BD82-2F4E-D4CB08B3FFAE}"/>
              </a:ext>
            </a:extLst>
          </p:cNvPr>
          <p:cNvSpPr/>
          <p:nvPr/>
        </p:nvSpPr>
        <p:spPr>
          <a:xfrm>
            <a:off x="581025" y="3648075"/>
            <a:ext cx="488632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 Bạn làm được mấy bài tập rồi?</a:t>
            </a:r>
            <a:endParaRPr lang="vi-VN" sz="2400" b="1" dirty="0">
              <a:solidFill>
                <a:srgbClr val="002060"/>
              </a:solidFill>
              <a:effectLst/>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0649DACA-6C90-FE1B-E416-6921F5B8DABF}"/>
              </a:ext>
            </a:extLst>
          </p:cNvPr>
          <p:cNvSpPr/>
          <p:nvPr/>
        </p:nvSpPr>
        <p:spPr>
          <a:xfrm>
            <a:off x="571499" y="4591050"/>
            <a:ext cx="486727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d. Bao </a:t>
            </a:r>
            <a:r>
              <a:rPr lang="en-US" sz="2400" b="1" i="0" u="none" strike="noStrike" dirty="0" err="1">
                <a:solidFill>
                  <a:srgbClr val="002060"/>
                </a:solidFill>
                <a:effectLst/>
                <a:latin typeface="Cambria" panose="02040503050406030204" pitchFamily="18" charset="0"/>
                <a:ea typeface="Cambria" panose="02040503050406030204" pitchFamily="18" charset="0"/>
              </a:rPr>
              <a:t>giờ</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cháu</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về</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quê</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0A4AAAB3-C526-5556-D619-C8CF7666AB3B}"/>
              </a:ext>
            </a:extLst>
          </p:cNvPr>
          <p:cNvSpPr/>
          <p:nvPr/>
        </p:nvSpPr>
        <p:spPr>
          <a:xfrm>
            <a:off x="561974" y="5524500"/>
            <a:ext cx="4848226" cy="7810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400" b="1" i="0" u="none" strike="noStrike" dirty="0">
                <a:solidFill>
                  <a:srgbClr val="002060"/>
                </a:solidFill>
                <a:effectLst/>
                <a:latin typeface="Cambria" panose="02040503050406030204" pitchFamily="18" charset="0"/>
                <a:ea typeface="Cambria" panose="02040503050406030204" pitchFamily="18" charset="0"/>
              </a:rPr>
              <a:t>e. </a:t>
            </a:r>
            <a:r>
              <a:rPr lang="en-US" sz="2400" b="1" i="0" u="none" strike="noStrike" dirty="0" err="1">
                <a:solidFill>
                  <a:srgbClr val="002060"/>
                </a:solidFill>
                <a:effectLst/>
                <a:latin typeface="Cambria" panose="02040503050406030204" pitchFamily="18" charset="0"/>
                <a:ea typeface="Cambria" panose="02040503050406030204" pitchFamily="18" charset="0"/>
              </a:rPr>
              <a:t>Nó</a:t>
            </a:r>
            <a:r>
              <a:rPr lang="en-US" sz="2400" b="1" i="0" u="none" strike="noStrike" dirty="0">
                <a:solidFill>
                  <a:srgbClr val="002060"/>
                </a:solidFill>
                <a:effectLst/>
                <a:latin typeface="Cambria" panose="02040503050406030204" pitchFamily="18" charset="0"/>
                <a:ea typeface="Cambria" panose="02040503050406030204" pitchFamily="18" charset="0"/>
              </a:rPr>
              <a:t> </a:t>
            </a:r>
            <a:r>
              <a:rPr lang="en-US" sz="2400" b="1" i="0" u="none" strike="noStrike" dirty="0" err="1">
                <a:solidFill>
                  <a:srgbClr val="002060"/>
                </a:solidFill>
                <a:effectLst/>
                <a:latin typeface="Cambria" panose="02040503050406030204" pitchFamily="18" charset="0"/>
                <a:ea typeface="Cambria" panose="02040503050406030204" pitchFamily="18" charset="0"/>
              </a:rPr>
              <a:t>ngồi</a:t>
            </a:r>
            <a:r>
              <a:rPr lang="en-US" sz="2400" b="1" i="0" u="none" strike="noStrike" dirty="0">
                <a:solidFill>
                  <a:srgbClr val="002060"/>
                </a:solidFill>
                <a:effectLst/>
                <a:latin typeface="Cambria" panose="02040503050406030204" pitchFamily="18" charset="0"/>
                <a:ea typeface="Cambria" panose="02040503050406030204" pitchFamily="18" charset="0"/>
              </a:rPr>
              <a:t> ở </a:t>
            </a:r>
            <a:r>
              <a:rPr lang="en-US" sz="2400" b="1" i="0" u="none" strike="noStrike" dirty="0" err="1">
                <a:solidFill>
                  <a:srgbClr val="002060"/>
                </a:solidFill>
                <a:effectLst/>
                <a:latin typeface="Cambria" panose="02040503050406030204" pitchFamily="18" charset="0"/>
                <a:ea typeface="Cambria" panose="02040503050406030204" pitchFamily="18" charset="0"/>
              </a:rPr>
              <a:t>đâu</a:t>
            </a:r>
            <a:r>
              <a:rPr lang="en-US" sz="2400" b="1" i="0" u="none" strike="noStrike" dirty="0">
                <a:solidFill>
                  <a:srgbClr val="002060"/>
                </a:solidFill>
                <a:effectLst/>
                <a:latin typeface="Cambria" panose="02040503050406030204" pitchFamily="18" charset="0"/>
                <a:ea typeface="Cambria" panose="02040503050406030204" pitchFamily="18" charset="0"/>
              </a:rPr>
              <a:t>?</a:t>
            </a:r>
            <a:endParaRPr lang="en-US" sz="2400" b="1" dirty="0">
              <a:solidFill>
                <a:srgbClr val="002060"/>
              </a:solidFill>
              <a:effectLst/>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8450E73D-F836-428D-676D-6E39F91B9ACB}"/>
              </a:ext>
            </a:extLst>
          </p:cNvPr>
          <p:cNvSpPr/>
          <p:nvPr/>
        </p:nvSpPr>
        <p:spPr>
          <a:xfrm>
            <a:off x="7210425" y="17145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i="0" u="none" strike="noStrike" dirty="0">
                <a:solidFill>
                  <a:srgbClr val="002060"/>
                </a:solidFill>
                <a:effectLst/>
                <a:latin typeface="Cambria" panose="02040503050406030204" pitchFamily="18" charset="0"/>
                <a:ea typeface="Cambria" panose="02040503050406030204" pitchFamily="18" charset="0"/>
              </a:rPr>
              <a:t>(1) Hỏi về số lượng</a:t>
            </a:r>
            <a:endParaRPr lang="en-US" sz="2800" b="1" dirty="0">
              <a:solidFill>
                <a:srgbClr val="00206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64163CFE-F1A2-064B-462F-C7247AD56BBA}"/>
              </a:ext>
            </a:extLst>
          </p:cNvPr>
          <p:cNvSpPr/>
          <p:nvPr/>
        </p:nvSpPr>
        <p:spPr>
          <a:xfrm>
            <a:off x="7200900" y="27432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(2) Hỏi về người</a:t>
            </a:r>
            <a:endParaRPr lang="vi-VN" sz="2800" b="1" dirty="0">
              <a:solidFill>
                <a:srgbClr val="002060"/>
              </a:solidFill>
              <a:effectLst/>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61F8C4B5-B33F-6F44-E8A5-6ACFC5939699}"/>
              </a:ext>
            </a:extLst>
          </p:cNvPr>
          <p:cNvSpPr/>
          <p:nvPr/>
        </p:nvSpPr>
        <p:spPr>
          <a:xfrm>
            <a:off x="7191375" y="3667125"/>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(3)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thời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gian</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4E56F4E5-2E31-4EAE-E702-A2B9E054B14F}"/>
              </a:ext>
            </a:extLst>
          </p:cNvPr>
          <p:cNvSpPr/>
          <p:nvPr/>
        </p:nvSpPr>
        <p:spPr>
          <a:xfrm>
            <a:off x="7181850" y="461010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(4)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điểm</a:t>
            </a:r>
            <a:endParaRPr lang="en-US" sz="2800" b="1" dirty="0">
              <a:solidFill>
                <a:srgbClr val="002060"/>
              </a:solidFill>
              <a:effectLst/>
              <a:latin typeface="Cambria" panose="02040503050406030204" pitchFamily="18" charset="0"/>
              <a:ea typeface="Cambria" panose="02040503050406030204" pitchFamily="18" charset="0"/>
            </a:endParaRPr>
          </a:p>
        </p:txBody>
      </p:sp>
      <p:sp>
        <p:nvSpPr>
          <p:cNvPr id="16" name="Rectangle 15">
            <a:extLst>
              <a:ext uri="{FF2B5EF4-FFF2-40B4-BE49-F238E27FC236}">
                <a16:creationId xmlns:a16="http://schemas.microsoft.com/office/drawing/2014/main" id="{C24EA85F-66E4-2E3D-F51C-FF3E991D5BE4}"/>
              </a:ext>
            </a:extLst>
          </p:cNvPr>
          <p:cNvSpPr/>
          <p:nvPr/>
        </p:nvSpPr>
        <p:spPr>
          <a:xfrm>
            <a:off x="7172325" y="5543550"/>
            <a:ext cx="4048124" cy="7810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500"/>
              </a:spcAft>
            </a:pPr>
            <a:r>
              <a:rPr lang="en-US" sz="2800" b="1" i="0" u="none" strike="noStrike" dirty="0">
                <a:solidFill>
                  <a:srgbClr val="002060"/>
                </a:solidFill>
                <a:effectLst/>
                <a:latin typeface="Cambria" panose="02040503050406030204" pitchFamily="18" charset="0"/>
                <a:ea typeface="Cambria" panose="02040503050406030204" pitchFamily="18" charset="0"/>
              </a:rPr>
              <a:t>(5) </a:t>
            </a:r>
            <a:r>
              <a:rPr lang="en-US" sz="2800" b="1" i="0" u="none" strike="noStrike" dirty="0" err="1">
                <a:solidFill>
                  <a:srgbClr val="002060"/>
                </a:solidFill>
                <a:effectLst/>
                <a:latin typeface="Cambria" panose="02040503050406030204" pitchFamily="18" charset="0"/>
                <a:ea typeface="Cambria" panose="02040503050406030204" pitchFamily="18" charset="0"/>
              </a:rPr>
              <a:t>Hỏi</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về</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nguyên</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nhân</a:t>
            </a:r>
            <a:endParaRPr lang="en-US" sz="2800" b="1"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74377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D06CAF-DD25-197E-3086-E591171D59D5}"/>
              </a:ext>
            </a:extLst>
          </p:cNvPr>
          <p:cNvGrpSpPr/>
          <p:nvPr/>
        </p:nvGrpSpPr>
        <p:grpSpPr>
          <a:xfrm>
            <a:off x="2713660" y="0"/>
            <a:ext cx="6287465" cy="831253"/>
            <a:chOff x="6812132" y="1469859"/>
            <a:chExt cx="4470911" cy="1681555"/>
          </a:xfrm>
        </p:grpSpPr>
        <p:sp>
          <p:nvSpPr>
            <p:cNvPr id="8" name="矩形: 圆角 7">
              <a:extLst>
                <a:ext uri="{FF2B5EF4-FFF2-40B4-BE49-F238E27FC236}">
                  <a16:creationId xmlns:a16="http://schemas.microsoft.com/office/drawing/2014/main" id="{A4B593C9-7351-8986-7C8D-9FBF7936A0BC}"/>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9" name="TextBox 8">
              <a:extLst>
                <a:ext uri="{FF2B5EF4-FFF2-40B4-BE49-F238E27FC236}">
                  <a16:creationId xmlns:a16="http://schemas.microsoft.com/office/drawing/2014/main" id="{660F3D94-B065-E06C-F280-51160FA7CF79}"/>
                </a:ext>
              </a:extLst>
            </p:cNvPr>
            <p:cNvSpPr txBox="1"/>
            <p:nvPr/>
          </p:nvSpPr>
          <p:spPr>
            <a:xfrm>
              <a:off x="7024403" y="1603398"/>
              <a:ext cx="4209653" cy="1307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cs typeface="+mn-cs"/>
                </a:rPr>
                <a:t>tập</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grpSp>
      <p:pic>
        <p:nvPicPr>
          <p:cNvPr id="11" name="Picture 10">
            <a:extLst>
              <a:ext uri="{FF2B5EF4-FFF2-40B4-BE49-F238E27FC236}">
                <a16:creationId xmlns:a16="http://schemas.microsoft.com/office/drawing/2014/main" id="{9EA2742D-EC30-A32A-48C3-C6A988C88999}"/>
              </a:ext>
            </a:extLst>
          </p:cNvPr>
          <p:cNvPicPr>
            <a:picLocks noChangeAspect="1"/>
          </p:cNvPicPr>
          <p:nvPr/>
        </p:nvPicPr>
        <p:blipFill>
          <a:blip r:embed="rId2"/>
          <a:stretch>
            <a:fillRect/>
          </a:stretch>
        </p:blipFill>
        <p:spPr>
          <a:xfrm>
            <a:off x="1943100" y="1100137"/>
            <a:ext cx="8286750" cy="5133975"/>
          </a:xfrm>
          <a:prstGeom prst="rect">
            <a:avLst/>
          </a:prstGeom>
        </p:spPr>
      </p:pic>
    </p:spTree>
    <p:extLst>
      <p:ext uri="{BB962C8B-B14F-4D97-AF65-F5344CB8AC3E}">
        <p14:creationId xmlns:p14="http://schemas.microsoft.com/office/powerpoint/2010/main" val="11916593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32264810-0D0F-66B7-071C-00C124BAE9A5}"/>
              </a:ext>
            </a:extLst>
          </p:cNvPr>
          <p:cNvGraphicFramePr>
            <a:graphicFrameLocks noGrp="1"/>
          </p:cNvGraphicFramePr>
          <p:nvPr>
            <p:extLst/>
          </p:nvPr>
        </p:nvGraphicFramePr>
        <p:xfrm>
          <a:off x="1543050" y="719664"/>
          <a:ext cx="9439276" cy="5171160"/>
        </p:xfrm>
        <a:graphic>
          <a:graphicData uri="http://schemas.openxmlformats.org/drawingml/2006/table">
            <a:tbl>
              <a:tblPr firstRow="1" bandRow="1">
                <a:tableStyleId>{5C22544A-7EE6-4342-B048-85BDC9FD1C3A}</a:tableStyleId>
              </a:tblPr>
              <a:tblGrid>
                <a:gridCol w="5010150">
                  <a:extLst>
                    <a:ext uri="{9D8B030D-6E8A-4147-A177-3AD203B41FA5}">
                      <a16:colId xmlns:a16="http://schemas.microsoft.com/office/drawing/2014/main" val="1941931450"/>
                    </a:ext>
                  </a:extLst>
                </a:gridCol>
                <a:gridCol w="4429126">
                  <a:extLst>
                    <a:ext uri="{9D8B030D-6E8A-4147-A177-3AD203B41FA5}">
                      <a16:colId xmlns:a16="http://schemas.microsoft.com/office/drawing/2014/main" val="2722418388"/>
                    </a:ext>
                  </a:extLst>
                </a:gridCol>
              </a:tblGrid>
              <a:tr h="845256">
                <a:tc>
                  <a:txBody>
                    <a:bodyPr/>
                    <a:lstStyle/>
                    <a:p>
                      <a:pPr algn="ct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chứa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tc>
                  <a:txBody>
                    <a:bodyPr/>
                    <a:lstStyle/>
                    <a:p>
                      <a:pPr algn="ctr"/>
                      <a:r>
                        <a:rPr lang="en-US" sz="2800" dirty="0" err="1">
                          <a:solidFill>
                            <a:srgbClr val="002060"/>
                          </a:solidFill>
                          <a:latin typeface="Cambria" panose="02040503050406030204" pitchFamily="18" charset="0"/>
                          <a:ea typeface="Cambria" panose="02040503050406030204" pitchFamily="18" charset="0"/>
                        </a:rPr>
                        <a:t>Mục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sử</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dụng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từ</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vấn</a:t>
                      </a:r>
                      <a:endParaRPr lang="en-US" sz="28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D8FF"/>
                    </a:solidFill>
                  </a:tcPr>
                </a:tc>
                <a:extLst>
                  <a:ext uri="{0D108BD9-81ED-4DB2-BD59-A6C34878D82A}">
                    <a16:rowId xmlns:a16="http://schemas.microsoft.com/office/drawing/2014/main" val="2691084253"/>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0580665"/>
                  </a:ext>
                </a:extLst>
              </a:tr>
              <a:tr h="8452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909062"/>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035981"/>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4325313"/>
                  </a:ext>
                </a:extLst>
              </a:tr>
              <a:tr h="8452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355968"/>
                  </a:ext>
                </a:extLst>
              </a:tr>
            </a:tbl>
          </a:graphicData>
        </a:graphic>
      </p:graphicFrame>
      <p:sp>
        <p:nvSpPr>
          <p:cNvPr id="8" name="TextBox 7">
            <a:extLst>
              <a:ext uri="{FF2B5EF4-FFF2-40B4-BE49-F238E27FC236}">
                <a16:creationId xmlns:a16="http://schemas.microsoft.com/office/drawing/2014/main" id="{AF741D67-91A4-0317-6243-2B7FC6192CFC}"/>
              </a:ext>
            </a:extLst>
          </p:cNvPr>
          <p:cNvSpPr txBox="1"/>
          <p:nvPr/>
        </p:nvSpPr>
        <p:spPr>
          <a:xfrm>
            <a:off x="1781175" y="1752600"/>
            <a:ext cx="4610100"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 Anh </a:t>
            </a:r>
            <a:r>
              <a:rPr lang="en-US" sz="3200" b="1" dirty="0" err="1">
                <a:solidFill>
                  <a:srgbClr val="002060"/>
                </a:solidFill>
                <a:latin typeface="Cambria" panose="02040503050406030204" pitchFamily="18" charset="0"/>
                <a:ea typeface="Cambria" panose="02040503050406030204" pitchFamily="18" charset="0"/>
              </a:rPr>
              <a:t>muốn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gặp</a:t>
            </a:r>
            <a:r>
              <a:rPr lang="en-US" sz="3200" b="1" dirty="0">
                <a:solidFill>
                  <a:srgbClr val="002060"/>
                </a:solidFill>
                <a:latin typeface="Cambria" panose="02040503050406030204" pitchFamily="18" charset="0"/>
                <a:ea typeface="Cambria" panose="02040503050406030204" pitchFamily="18" charset="0"/>
              </a:rPr>
              <a:t> ai?</a:t>
            </a:r>
          </a:p>
        </p:txBody>
      </p:sp>
      <p:sp>
        <p:nvSpPr>
          <p:cNvPr id="9" name="TextBox 8">
            <a:extLst>
              <a:ext uri="{FF2B5EF4-FFF2-40B4-BE49-F238E27FC236}">
                <a16:creationId xmlns:a16="http://schemas.microsoft.com/office/drawing/2014/main" id="{42BC3344-9D98-CCE2-8BE9-CCB60CB68322}"/>
              </a:ext>
            </a:extLst>
          </p:cNvPr>
          <p:cNvSpPr txBox="1"/>
          <p:nvPr/>
        </p:nvSpPr>
        <p:spPr>
          <a:xfrm>
            <a:off x="6848475" y="1752600"/>
            <a:ext cx="4610100" cy="584775"/>
          </a:xfrm>
          <a:prstGeom prst="rect">
            <a:avLst/>
          </a:prstGeom>
          <a:no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a:t>
            </a:r>
            <a:r>
              <a:rPr lang="en-US" sz="3200" b="1" dirty="0">
                <a:solidFill>
                  <a:srgbClr val="002060"/>
                </a:solidFill>
                <a:latin typeface="Cambria" panose="02040503050406030204" pitchFamily="18" charset="0"/>
                <a:ea typeface="Cambria" panose="02040503050406030204" pitchFamily="18" charset="0"/>
              </a:rPr>
              <a:t>2</a:t>
            </a:r>
            <a:r>
              <a:rPr lang="vi-VN" sz="3200" b="1" dirty="0">
                <a:solidFill>
                  <a:srgbClr val="002060"/>
                </a:solidFill>
                <a:latin typeface="Cambria" panose="02040503050406030204" pitchFamily="18" charset="0"/>
                <a:ea typeface="Cambria" panose="02040503050406030204" pitchFamily="18" charset="0"/>
              </a:rPr>
              <a:t>) Hỏi về người</a:t>
            </a:r>
          </a:p>
        </p:txBody>
      </p:sp>
      <p:sp>
        <p:nvSpPr>
          <p:cNvPr id="10" name="TextBox 9">
            <a:extLst>
              <a:ext uri="{FF2B5EF4-FFF2-40B4-BE49-F238E27FC236}">
                <a16:creationId xmlns:a16="http://schemas.microsoft.com/office/drawing/2014/main" id="{42F37F7C-A483-515D-E526-77E5F432F0DA}"/>
              </a:ext>
            </a:extLst>
          </p:cNvPr>
          <p:cNvSpPr txBox="1"/>
          <p:nvPr/>
        </p:nvSpPr>
        <p:spPr>
          <a:xfrm>
            <a:off x="1847850" y="2609850"/>
            <a:ext cx="4610100"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b. Sao con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muộn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thế</a:t>
            </a:r>
            <a:r>
              <a:rPr lang="en-US" sz="3200" b="1"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601DF366-E948-0687-9CEF-A62D48F27E1D}"/>
              </a:ext>
            </a:extLst>
          </p:cNvPr>
          <p:cNvSpPr txBox="1"/>
          <p:nvPr/>
        </p:nvSpPr>
        <p:spPr>
          <a:xfrm>
            <a:off x="6915150" y="26098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(5) Hỏi về nguyên nhân</a:t>
            </a:r>
          </a:p>
        </p:txBody>
      </p:sp>
      <p:sp>
        <p:nvSpPr>
          <p:cNvPr id="12" name="TextBox 11">
            <a:extLst>
              <a:ext uri="{FF2B5EF4-FFF2-40B4-BE49-F238E27FC236}">
                <a16:creationId xmlns:a16="http://schemas.microsoft.com/office/drawing/2014/main" id="{8D65E79B-811D-3FDF-0861-F5B72C162BC3}"/>
              </a:ext>
            </a:extLst>
          </p:cNvPr>
          <p:cNvSpPr txBox="1"/>
          <p:nvPr/>
        </p:nvSpPr>
        <p:spPr>
          <a:xfrm>
            <a:off x="1819275" y="3533775"/>
            <a:ext cx="4819650" cy="461665"/>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c. Bạn làm được mấy bài tập rồi?</a:t>
            </a:r>
          </a:p>
        </p:txBody>
      </p:sp>
      <p:sp>
        <p:nvSpPr>
          <p:cNvPr id="13" name="TextBox 12">
            <a:extLst>
              <a:ext uri="{FF2B5EF4-FFF2-40B4-BE49-F238E27FC236}">
                <a16:creationId xmlns:a16="http://schemas.microsoft.com/office/drawing/2014/main" id="{E017A957-1A1E-8FC0-9709-FC041FDDCFA8}"/>
              </a:ext>
            </a:extLst>
          </p:cNvPr>
          <p:cNvSpPr txBox="1"/>
          <p:nvPr/>
        </p:nvSpPr>
        <p:spPr>
          <a:xfrm>
            <a:off x="6924675" y="3409950"/>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(1) Hỏi về số lượng</a:t>
            </a:r>
          </a:p>
        </p:txBody>
      </p:sp>
      <p:sp>
        <p:nvSpPr>
          <p:cNvPr id="16" name="TextBox 15">
            <a:extLst>
              <a:ext uri="{FF2B5EF4-FFF2-40B4-BE49-F238E27FC236}">
                <a16:creationId xmlns:a16="http://schemas.microsoft.com/office/drawing/2014/main" id="{3DCB5579-A19C-7D44-D1E0-189F628E4998}"/>
              </a:ext>
            </a:extLst>
          </p:cNvPr>
          <p:cNvSpPr txBox="1"/>
          <p:nvPr/>
        </p:nvSpPr>
        <p:spPr>
          <a:xfrm>
            <a:off x="1895475" y="4391025"/>
            <a:ext cx="4819650" cy="584775"/>
          </a:xfrm>
          <a:prstGeom prst="rect">
            <a:avLst/>
          </a:prstGeom>
          <a:no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d. Bao giờ cháu về quê?</a:t>
            </a:r>
          </a:p>
        </p:txBody>
      </p:sp>
      <p:sp>
        <p:nvSpPr>
          <p:cNvPr id="17" name="TextBox 16">
            <a:extLst>
              <a:ext uri="{FF2B5EF4-FFF2-40B4-BE49-F238E27FC236}">
                <a16:creationId xmlns:a16="http://schemas.microsoft.com/office/drawing/2014/main" id="{0E3929AE-B980-8E73-598B-92529CB2FE91}"/>
              </a:ext>
            </a:extLst>
          </p:cNvPr>
          <p:cNvSpPr txBox="1"/>
          <p:nvPr/>
        </p:nvSpPr>
        <p:spPr>
          <a:xfrm>
            <a:off x="6953250" y="437197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(3) Hỏi về thời gian</a:t>
            </a:r>
          </a:p>
        </p:txBody>
      </p:sp>
      <p:sp>
        <p:nvSpPr>
          <p:cNvPr id="18" name="TextBox 17">
            <a:extLst>
              <a:ext uri="{FF2B5EF4-FFF2-40B4-BE49-F238E27FC236}">
                <a16:creationId xmlns:a16="http://schemas.microsoft.com/office/drawing/2014/main" id="{92C4792B-7672-B251-CF58-8E53BAF9E879}"/>
              </a:ext>
            </a:extLst>
          </p:cNvPr>
          <p:cNvSpPr txBox="1"/>
          <p:nvPr/>
        </p:nvSpPr>
        <p:spPr>
          <a:xfrm>
            <a:off x="1838325" y="5200650"/>
            <a:ext cx="4819650" cy="584775"/>
          </a:xfrm>
          <a:prstGeom prst="rect">
            <a:avLst/>
          </a:prstGeom>
          <a:no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e. Nó ngồi ở đâu?</a:t>
            </a:r>
          </a:p>
        </p:txBody>
      </p:sp>
      <p:sp>
        <p:nvSpPr>
          <p:cNvPr id="19" name="TextBox 18">
            <a:extLst>
              <a:ext uri="{FF2B5EF4-FFF2-40B4-BE49-F238E27FC236}">
                <a16:creationId xmlns:a16="http://schemas.microsoft.com/office/drawing/2014/main" id="{DC621539-A584-717C-CCE0-2FF011FD39EA}"/>
              </a:ext>
            </a:extLst>
          </p:cNvPr>
          <p:cNvSpPr txBox="1"/>
          <p:nvPr/>
        </p:nvSpPr>
        <p:spPr>
          <a:xfrm>
            <a:off x="6953250" y="5191125"/>
            <a:ext cx="4610100" cy="523220"/>
          </a:xfrm>
          <a:prstGeom prst="rect">
            <a:avLst/>
          </a:prstGeom>
          <a:no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(4) Hỏi về địa điểm</a:t>
            </a:r>
          </a:p>
        </p:txBody>
      </p:sp>
    </p:spTree>
    <p:extLst>
      <p:ext uri="{BB962C8B-B14F-4D97-AF65-F5344CB8AC3E}">
        <p14:creationId xmlns:p14="http://schemas.microsoft.com/office/powerpoint/2010/main" val="1219012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3951289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793365"/>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088" y="1841243"/>
            <a:ext cx="7205487" cy="1207011"/>
          </a:xfrm>
          <a:prstGeom prst="rect">
            <a:avLst/>
          </a:prstGeom>
        </p:spPr>
      </p:pic>
      <p:pic>
        <p:nvPicPr>
          <p:cNvPr id="35" name="图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76435" flipH="1">
            <a:off x="9975773" y="2877305"/>
            <a:ext cx="717325" cy="636625"/>
          </a:xfrm>
          <a:prstGeom prst="rect">
            <a:avLst/>
          </a:prstGeom>
        </p:spPr>
      </p:pic>
      <p:pic>
        <p:nvPicPr>
          <p:cNvPr id="9" name="图片 8">
            <a:extLst>
              <a:ext uri="{FF2B5EF4-FFF2-40B4-BE49-F238E27FC236}">
                <a16:creationId xmlns:a16="http://schemas.microsoft.com/office/drawing/2014/main" id="{541D1B3B-1084-4F77-83C7-BDD379413A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04" y="0"/>
            <a:ext cx="12208104" cy="1643762"/>
          </a:xfrm>
          <a:prstGeom prst="rect">
            <a:avLst/>
          </a:prstGeom>
        </p:spPr>
      </p:pic>
      <p:pic>
        <p:nvPicPr>
          <p:cNvPr id="3" name="Picture 2">
            <a:extLst>
              <a:ext uri="{FF2B5EF4-FFF2-40B4-BE49-F238E27FC236}">
                <a16:creationId xmlns:a16="http://schemas.microsoft.com/office/drawing/2014/main" id="{A397C187-2607-AB6D-96EF-ADCB0FDE8A01}"/>
              </a:ext>
            </a:extLst>
          </p:cNvPr>
          <p:cNvPicPr>
            <a:picLocks noChangeAspect="1"/>
          </p:cNvPicPr>
          <p:nvPr/>
        </p:nvPicPr>
        <p:blipFill>
          <a:blip r:embed="rId7"/>
          <a:stretch>
            <a:fillRect/>
          </a:stretch>
        </p:blipFill>
        <p:spPr>
          <a:xfrm>
            <a:off x="906720" y="2836050"/>
            <a:ext cx="10169009" cy="2633700"/>
          </a:xfrm>
          <a:prstGeom prst="rect">
            <a:avLst/>
          </a:prstGeom>
        </p:spPr>
      </p:pic>
      <p:pic>
        <p:nvPicPr>
          <p:cNvPr id="4" name="图片 34">
            <a:extLst>
              <a:ext uri="{FF2B5EF4-FFF2-40B4-BE49-F238E27FC236}">
                <a16:creationId xmlns:a16="http://schemas.microsoft.com/office/drawing/2014/main" id="{612B87E3-8EF0-665C-62E6-CB4D0DD4CF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76435" flipH="1">
            <a:off x="1222298" y="2181979"/>
            <a:ext cx="717325" cy="636625"/>
          </a:xfrm>
          <a:prstGeom prst="rect">
            <a:avLst/>
          </a:prstGeom>
        </p:spPr>
      </p:pic>
      <p:pic>
        <p:nvPicPr>
          <p:cNvPr id="5" name="Picture 4" descr="5a151c87f1f159262a412ad550c34737.png">
            <a:extLst>
              <a:ext uri="{FF2B5EF4-FFF2-40B4-BE49-F238E27FC236}">
                <a16:creationId xmlns:a16="http://schemas.microsoft.com/office/drawing/2014/main" id="{62AD0762-C814-B7D9-C997-0935B74D739F}"/>
              </a:ext>
            </a:extLst>
          </p:cNvPr>
          <p:cNvPicPr>
            <a:picLocks noChangeAspect="1"/>
          </p:cNvPicPr>
          <p:nvPr/>
        </p:nvPicPr>
        <p:blipFill>
          <a:blip r:embed="rId8" cstate="print"/>
          <a:stretch>
            <a:fillRect/>
          </a:stretch>
        </p:blipFill>
        <p:spPr>
          <a:xfrm>
            <a:off x="-384175" y="4352925"/>
            <a:ext cx="2255706" cy="2881312"/>
          </a:xfrm>
          <a:prstGeom prst="rect">
            <a:avLst/>
          </a:prstGeom>
        </p:spPr>
      </p:pic>
    </p:spTree>
    <p:extLst>
      <p:ext uri="{BB962C8B-B14F-4D97-AF65-F5344CB8AC3E}">
        <p14:creationId xmlns:p14="http://schemas.microsoft.com/office/powerpoint/2010/main" val="13864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5E7E35-12FF-3F12-1096-AB7B0BFC7A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80" r="70346" b="10722"/>
          <a:stretch/>
        </p:blipFill>
        <p:spPr>
          <a:xfrm>
            <a:off x="1169186" y="2029786"/>
            <a:ext cx="3788933" cy="4828214"/>
          </a:xfrm>
          <a:prstGeom prst="rect">
            <a:avLst/>
          </a:prstGeom>
        </p:spPr>
      </p:pic>
      <p:pic>
        <p:nvPicPr>
          <p:cNvPr id="5" name="Picture 4">
            <a:extLst>
              <a:ext uri="{FF2B5EF4-FFF2-40B4-BE49-F238E27FC236}">
                <a16:creationId xmlns:a16="http://schemas.microsoft.com/office/drawing/2014/main" id="{2B0C5D94-1851-C748-C362-EA4A45CBE2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701" b="8694"/>
          <a:stretch/>
        </p:blipFill>
        <p:spPr>
          <a:xfrm>
            <a:off x="4256238" y="1850065"/>
            <a:ext cx="6950766" cy="4937918"/>
          </a:xfrm>
          <a:prstGeom prst="rect">
            <a:avLst/>
          </a:prstGeom>
        </p:spPr>
      </p:pic>
      <p:pic>
        <p:nvPicPr>
          <p:cNvPr id="6" name="Picture 5">
            <a:extLst>
              <a:ext uri="{FF2B5EF4-FFF2-40B4-BE49-F238E27FC236}">
                <a16:creationId xmlns:a16="http://schemas.microsoft.com/office/drawing/2014/main" id="{E1132E1B-87DE-F7AF-8BD3-19422892D1D3}"/>
              </a:ext>
            </a:extLst>
          </p:cNvPr>
          <p:cNvPicPr>
            <a:picLocks noChangeAspect="1"/>
          </p:cNvPicPr>
          <p:nvPr/>
        </p:nvPicPr>
        <p:blipFill>
          <a:blip r:embed="rId3"/>
          <a:stretch>
            <a:fillRect/>
          </a:stretch>
        </p:blipFill>
        <p:spPr>
          <a:xfrm>
            <a:off x="1804411" y="1070956"/>
            <a:ext cx="8907028" cy="810838"/>
          </a:xfrm>
          <a:prstGeom prst="rect">
            <a:avLst/>
          </a:prstGeom>
        </p:spPr>
      </p:pic>
    </p:spTree>
    <p:extLst>
      <p:ext uri="{BB962C8B-B14F-4D97-AF65-F5344CB8AC3E}">
        <p14:creationId xmlns:p14="http://schemas.microsoft.com/office/powerpoint/2010/main" val="27305190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8" y="4238625"/>
            <a:ext cx="4850430" cy="3009414"/>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017294" y="1883694"/>
            <a:ext cx="8788739" cy="2246769"/>
          </a:xfrm>
          <a:prstGeom prst="rect">
            <a:avLst/>
          </a:prstGeom>
          <a:noFill/>
        </p:spPr>
        <p:txBody>
          <a:bodyPr wrap="square" rtlCol="0">
            <a:spAutoFit/>
          </a:bodyPr>
          <a:lstStyle/>
          <a:p>
            <a:pPr marL="457200" lvl="0" indent="-457200" algn="just">
              <a:buFont typeface="Wingdings" panose="05000000000000000000" pitchFamily="2" charset="2"/>
              <a:buChar char="q"/>
              <a:defRPr/>
            </a:pPr>
            <a:r>
              <a:rPr lang="en-US" sz="2800" b="1" dirty="0">
                <a:solidFill>
                  <a:prstClr val="black"/>
                </a:solidFill>
                <a:latin typeface="Cambria" panose="02040503050406030204" pitchFamily="18" charset="0"/>
              </a:rPr>
              <a:t>GV </a:t>
            </a:r>
            <a:r>
              <a:rPr lang="en-US" sz="2800" b="1" dirty="0" err="1">
                <a:solidFill>
                  <a:prstClr val="black"/>
                </a:solidFill>
                <a:latin typeface="Cambria" panose="02040503050406030204" pitchFamily="18" charset="0"/>
              </a:rPr>
              <a:t>nói</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các</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câu</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về</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đặc</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điểm</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của</a:t>
            </a:r>
            <a:r>
              <a:rPr lang="en-US" sz="2800" b="1" dirty="0">
                <a:solidFill>
                  <a:prstClr val="black"/>
                </a:solidFill>
                <a:latin typeface="Cambria" panose="02040503050406030204" pitchFamily="18" charset="0"/>
              </a:rPr>
              <a:t> HS </a:t>
            </a:r>
            <a:r>
              <a:rPr lang="en-US" sz="2800" b="1" dirty="0" err="1">
                <a:solidFill>
                  <a:prstClr val="black"/>
                </a:solidFill>
                <a:latin typeface="Cambria" panose="02040503050406030204" pitchFamily="18" charset="0"/>
              </a:rPr>
              <a:t>trong</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lớp</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mình</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và</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để</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trống</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các</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đại</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từ</a:t>
            </a:r>
            <a:r>
              <a:rPr lang="en-US" sz="2800" b="1" dirty="0">
                <a:solidFill>
                  <a:prstClr val="black"/>
                </a:solidFill>
                <a:latin typeface="Cambria" panose="02040503050406030204" pitchFamily="18" charset="0"/>
              </a:rPr>
              <a:t>. HS </a:t>
            </a:r>
            <a:r>
              <a:rPr lang="en-US" sz="2800" b="1" dirty="0" err="1">
                <a:solidFill>
                  <a:prstClr val="black"/>
                </a:solidFill>
                <a:latin typeface="Cambria" panose="02040503050406030204" pitchFamily="18" charset="0"/>
              </a:rPr>
              <a:t>tự</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tìm</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ghép</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từ</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sau</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dấu</a:t>
            </a:r>
            <a:r>
              <a:rPr lang="en-US" sz="2800" b="1" dirty="0">
                <a:solidFill>
                  <a:prstClr val="black"/>
                </a:solidFill>
                <a:latin typeface="Cambria" panose="02040503050406030204" pitchFamily="18" charset="0"/>
              </a:rPr>
              <a:t> “.” </a:t>
            </a:r>
            <a:r>
              <a:rPr lang="en-US" sz="2800" b="1" dirty="0" err="1">
                <a:solidFill>
                  <a:prstClr val="black"/>
                </a:solidFill>
                <a:latin typeface="Cambria" panose="02040503050406030204" pitchFamily="18" charset="0"/>
              </a:rPr>
              <a:t>để</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thành</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câu</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nói</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hoàn</a:t>
            </a:r>
            <a:r>
              <a:rPr lang="en-US" sz="2800" b="1" dirty="0">
                <a:solidFill>
                  <a:prstClr val="black"/>
                </a:solidFill>
                <a:latin typeface="Cambria" panose="02040503050406030204" pitchFamily="18" charset="0"/>
              </a:rPr>
              <a:t> </a:t>
            </a:r>
            <a:r>
              <a:rPr lang="en-US" sz="2800" b="1" dirty="0" err="1">
                <a:solidFill>
                  <a:prstClr val="black"/>
                </a:solidFill>
                <a:latin typeface="Cambria" panose="02040503050406030204" pitchFamily="18" charset="0"/>
              </a:rPr>
              <a:t>chỉnh</a:t>
            </a:r>
            <a:r>
              <a:rPr lang="en-US" sz="2800" b="1" dirty="0">
                <a:solidFill>
                  <a:prstClr val="black"/>
                </a:solidFill>
                <a:latin typeface="Cambria" panose="02040503050406030204" pitchFamily="18" charset="0"/>
              </a:rPr>
              <a:t>.</a:t>
            </a:r>
          </a:p>
          <a:p>
            <a:pPr marL="457200" lvl="0" indent="-457200" algn="just">
              <a:buFont typeface="Wingdings" panose="05000000000000000000" pitchFamily="2" charset="2"/>
              <a:buChar char="q"/>
              <a:defRPr/>
            </a:pPr>
            <a:r>
              <a:rPr lang="vi-VN" sz="2800" b="1" dirty="0">
                <a:solidFill>
                  <a:prstClr val="black"/>
                </a:solidFill>
                <a:latin typeface="Cambria" panose="02040503050406030204" pitchFamily="18" charset="0"/>
              </a:rPr>
              <a:t>HS sẽ xung phong tìm đại từ đó sau mỗi câu GV đọc lên. </a:t>
            </a:r>
            <a:endParaRPr lang="en-US" sz="2800" b="1" dirty="0">
              <a:solidFill>
                <a:prstClr val="black"/>
              </a:solidFill>
              <a:latin typeface="Cambria" panose="02040503050406030204" pitchFamily="18" charset="0"/>
            </a:endParaRPr>
          </a:p>
        </p:txBody>
      </p:sp>
      <p:pic>
        <p:nvPicPr>
          <p:cNvPr id="4" name="Picture 3">
            <a:extLst>
              <a:ext uri="{FF2B5EF4-FFF2-40B4-BE49-F238E27FC236}">
                <a16:creationId xmlns:a16="http://schemas.microsoft.com/office/drawing/2014/main" id="{6C2B6FA2-B5FE-A10A-F0B5-1CABF938E0C2}"/>
              </a:ext>
            </a:extLst>
          </p:cNvPr>
          <p:cNvPicPr>
            <a:picLocks noChangeAspect="1"/>
          </p:cNvPicPr>
          <p:nvPr/>
        </p:nvPicPr>
        <p:blipFill>
          <a:blip r:embed="rId5"/>
          <a:stretch>
            <a:fillRect/>
          </a:stretch>
        </p:blipFill>
        <p:spPr>
          <a:xfrm>
            <a:off x="4873186" y="985224"/>
            <a:ext cx="4255377" cy="963251"/>
          </a:xfrm>
          <a:prstGeom prst="rect">
            <a:avLst/>
          </a:prstGeom>
        </p:spPr>
      </p:pic>
    </p:spTree>
    <p:custDataLst>
      <p:tags r:id="rId1"/>
    </p:custDataLst>
    <p:extLst>
      <p:ext uri="{BB962C8B-B14F-4D97-AF65-F5344CB8AC3E}">
        <p14:creationId xmlns:p14="http://schemas.microsoft.com/office/powerpoint/2010/main" val="24345851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F3C3AE75-A041-DB82-246B-3CD138C453C9}"/>
              </a:ext>
            </a:extLst>
          </p:cNvPr>
          <p:cNvSpPr/>
          <p:nvPr/>
        </p:nvSpPr>
        <p:spPr>
          <a:xfrm>
            <a:off x="662609" y="1381125"/>
            <a:ext cx="10910266" cy="981075"/>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467850"/>
                      <a:gd name="connsiteY0" fmla="*/ 163515 h 981075"/>
                      <a:gd name="connsiteX1" fmla="*/ 856321 w 9467850"/>
                      <a:gd name="connsiteY1" fmla="*/ 0 h 981075"/>
                      <a:gd name="connsiteX2" fmla="*/ 1255161 w 9467850"/>
                      <a:gd name="connsiteY2" fmla="*/ 0 h 981075"/>
                      <a:gd name="connsiteX3" fmla="*/ 1809103 w 9467850"/>
                      <a:gd name="connsiteY3" fmla="*/ 0 h 981075"/>
                      <a:gd name="connsiteX4" fmla="*/ 2518151 w 9467850"/>
                      <a:gd name="connsiteY4" fmla="*/ 0 h 981075"/>
                      <a:gd name="connsiteX5" fmla="*/ 3072094 w 9467850"/>
                      <a:gd name="connsiteY5" fmla="*/ 0 h 981075"/>
                      <a:gd name="connsiteX6" fmla="*/ 3703590 w 9467850"/>
                      <a:gd name="connsiteY6" fmla="*/ 0 h 981075"/>
                      <a:gd name="connsiteX7" fmla="*/ 4179981 w 9467850"/>
                      <a:gd name="connsiteY7" fmla="*/ 0 h 981075"/>
                      <a:gd name="connsiteX8" fmla="*/ 4811477 w 9467850"/>
                      <a:gd name="connsiteY8" fmla="*/ 0 h 981075"/>
                      <a:gd name="connsiteX9" fmla="*/ 5132764 w 9467850"/>
                      <a:gd name="connsiteY9" fmla="*/ 0 h 981075"/>
                      <a:gd name="connsiteX10" fmla="*/ 5454051 w 9467850"/>
                      <a:gd name="connsiteY10" fmla="*/ 0 h 981075"/>
                      <a:gd name="connsiteX11" fmla="*/ 6085546 w 9467850"/>
                      <a:gd name="connsiteY11" fmla="*/ 0 h 981075"/>
                      <a:gd name="connsiteX12" fmla="*/ 6639490 w 9467850"/>
                      <a:gd name="connsiteY12" fmla="*/ 0 h 981075"/>
                      <a:gd name="connsiteX13" fmla="*/ 6960776 w 9467850"/>
                      <a:gd name="connsiteY13" fmla="*/ 0 h 981075"/>
                      <a:gd name="connsiteX14" fmla="*/ 7592272 w 9467850"/>
                      <a:gd name="connsiteY14" fmla="*/ 0 h 981075"/>
                      <a:gd name="connsiteX15" fmla="*/ 7991112 w 9467850"/>
                      <a:gd name="connsiteY15" fmla="*/ 0 h 981075"/>
                      <a:gd name="connsiteX16" fmla="*/ 8611528 w 9467850"/>
                      <a:gd name="connsiteY16" fmla="*/ 0 h 981075"/>
                      <a:gd name="connsiteX17" fmla="*/ 9467850 w 9467850"/>
                      <a:gd name="connsiteY17" fmla="*/ 163515 h 981075"/>
                      <a:gd name="connsiteX18" fmla="*/ 9467850 w 9467850"/>
                      <a:gd name="connsiteY18" fmla="*/ 250410 h 981075"/>
                      <a:gd name="connsiteX19" fmla="*/ 9467850 w 9467850"/>
                      <a:gd name="connsiteY19" fmla="*/ 350385 h 981075"/>
                      <a:gd name="connsiteX20" fmla="*/ 9467850 w 9467850"/>
                      <a:gd name="connsiteY20" fmla="*/ 443820 h 981075"/>
                      <a:gd name="connsiteX21" fmla="*/ 9467850 w 9467850"/>
                      <a:gd name="connsiteY21" fmla="*/ 524173 h 981075"/>
                      <a:gd name="connsiteX22" fmla="*/ 9467850 w 9467850"/>
                      <a:gd name="connsiteY22" fmla="*/ 617608 h 981075"/>
                      <a:gd name="connsiteX23" fmla="*/ 9467850 w 9467850"/>
                      <a:gd name="connsiteY23" fmla="*/ 691422 h 981075"/>
                      <a:gd name="connsiteX24" fmla="*/ 9467850 w 9467850"/>
                      <a:gd name="connsiteY24" fmla="*/ 817559 h 981075"/>
                      <a:gd name="connsiteX25" fmla="*/ 8611528 w 9467850"/>
                      <a:gd name="connsiteY25" fmla="*/ 981075 h 981075"/>
                      <a:gd name="connsiteX26" fmla="*/ 8290241 w 9467850"/>
                      <a:gd name="connsiteY26" fmla="*/ 981075 h 981075"/>
                      <a:gd name="connsiteX27" fmla="*/ 7658746 w 9467850"/>
                      <a:gd name="connsiteY27" fmla="*/ 981075 h 981075"/>
                      <a:gd name="connsiteX28" fmla="*/ 7259906 w 9467850"/>
                      <a:gd name="connsiteY28" fmla="*/ 981075 h 981075"/>
                      <a:gd name="connsiteX29" fmla="*/ 6628410 w 9467850"/>
                      <a:gd name="connsiteY29" fmla="*/ 981075 h 981075"/>
                      <a:gd name="connsiteX30" fmla="*/ 5919363 w 9467850"/>
                      <a:gd name="connsiteY30" fmla="*/ 981075 h 981075"/>
                      <a:gd name="connsiteX31" fmla="*/ 5520524 w 9467850"/>
                      <a:gd name="connsiteY31" fmla="*/ 981075 h 981075"/>
                      <a:gd name="connsiteX32" fmla="*/ 5044133 w 9467850"/>
                      <a:gd name="connsiteY32" fmla="*/ 981075 h 981075"/>
                      <a:gd name="connsiteX33" fmla="*/ 4645294 w 9467850"/>
                      <a:gd name="connsiteY33" fmla="*/ 981075 h 981075"/>
                      <a:gd name="connsiteX34" fmla="*/ 4091350 w 9467850"/>
                      <a:gd name="connsiteY34" fmla="*/ 981075 h 981075"/>
                      <a:gd name="connsiteX35" fmla="*/ 3382303 w 9467850"/>
                      <a:gd name="connsiteY35" fmla="*/ 981075 h 981075"/>
                      <a:gd name="connsiteX36" fmla="*/ 2983463 w 9467850"/>
                      <a:gd name="connsiteY36" fmla="*/ 981075 h 981075"/>
                      <a:gd name="connsiteX37" fmla="*/ 2507073 w 9467850"/>
                      <a:gd name="connsiteY37" fmla="*/ 981075 h 981075"/>
                      <a:gd name="connsiteX38" fmla="*/ 1953129 w 9467850"/>
                      <a:gd name="connsiteY38" fmla="*/ 981075 h 981075"/>
                      <a:gd name="connsiteX39" fmla="*/ 856321 w 9467850"/>
                      <a:gd name="connsiteY39" fmla="*/ 981075 h 981075"/>
                      <a:gd name="connsiteX40" fmla="*/ 0 w 9467850"/>
                      <a:gd name="connsiteY40" fmla="*/ 817559 h 981075"/>
                      <a:gd name="connsiteX41" fmla="*/ 0 w 9467850"/>
                      <a:gd name="connsiteY41" fmla="*/ 730664 h 981075"/>
                      <a:gd name="connsiteX42" fmla="*/ 0 w 9467850"/>
                      <a:gd name="connsiteY42" fmla="*/ 650310 h 981075"/>
                      <a:gd name="connsiteX43" fmla="*/ 0 w 9467850"/>
                      <a:gd name="connsiteY43" fmla="*/ 576497 h 981075"/>
                      <a:gd name="connsiteX44" fmla="*/ 0 w 9467850"/>
                      <a:gd name="connsiteY44" fmla="*/ 483062 h 981075"/>
                      <a:gd name="connsiteX45" fmla="*/ 0 w 9467850"/>
                      <a:gd name="connsiteY45" fmla="*/ 409249 h 981075"/>
                      <a:gd name="connsiteX46" fmla="*/ 0 w 9467850"/>
                      <a:gd name="connsiteY46" fmla="*/ 315814 h 981075"/>
                      <a:gd name="connsiteX47" fmla="*/ 0 w 9467850"/>
                      <a:gd name="connsiteY47" fmla="*/ 163515 h 981075"/>
                      <a:gd name="connsiteX0" fmla="*/ 0 w 9467850"/>
                      <a:gd name="connsiteY0" fmla="*/ 163515 h 981075"/>
                      <a:gd name="connsiteX1" fmla="*/ 856321 w 9467850"/>
                      <a:gd name="connsiteY1" fmla="*/ 0 h 981075"/>
                      <a:gd name="connsiteX2" fmla="*/ 1255161 w 9467850"/>
                      <a:gd name="connsiteY2" fmla="*/ 0 h 981075"/>
                      <a:gd name="connsiteX3" fmla="*/ 1653999 w 9467850"/>
                      <a:gd name="connsiteY3" fmla="*/ 0 h 981075"/>
                      <a:gd name="connsiteX4" fmla="*/ 2285495 w 9467850"/>
                      <a:gd name="connsiteY4" fmla="*/ 0 h 981075"/>
                      <a:gd name="connsiteX5" fmla="*/ 2994542 w 9467850"/>
                      <a:gd name="connsiteY5" fmla="*/ 0 h 981075"/>
                      <a:gd name="connsiteX6" fmla="*/ 3548486 w 9467850"/>
                      <a:gd name="connsiteY6" fmla="*/ 0 h 981075"/>
                      <a:gd name="connsiteX7" fmla="*/ 4024877 w 9467850"/>
                      <a:gd name="connsiteY7" fmla="*/ 0 h 981075"/>
                      <a:gd name="connsiteX8" fmla="*/ 4346164 w 9467850"/>
                      <a:gd name="connsiteY8" fmla="*/ 0 h 981075"/>
                      <a:gd name="connsiteX9" fmla="*/ 4900108 w 9467850"/>
                      <a:gd name="connsiteY9" fmla="*/ 0 h 981075"/>
                      <a:gd name="connsiteX10" fmla="*/ 5454051 w 9467850"/>
                      <a:gd name="connsiteY10" fmla="*/ 0 h 981075"/>
                      <a:gd name="connsiteX11" fmla="*/ 5852890 w 9467850"/>
                      <a:gd name="connsiteY11" fmla="*/ 0 h 981075"/>
                      <a:gd name="connsiteX12" fmla="*/ 6174177 w 9467850"/>
                      <a:gd name="connsiteY12" fmla="*/ 0 h 981075"/>
                      <a:gd name="connsiteX13" fmla="*/ 6495464 w 9467850"/>
                      <a:gd name="connsiteY13" fmla="*/ 0 h 981075"/>
                      <a:gd name="connsiteX14" fmla="*/ 6842897 w 9467850"/>
                      <a:gd name="connsiteY14" fmla="*/ 0 h 981075"/>
                      <a:gd name="connsiteX15" fmla="*/ 7204511 w 9467850"/>
                      <a:gd name="connsiteY15" fmla="*/ 0 h 981075"/>
                      <a:gd name="connsiteX16" fmla="*/ 7680903 w 9467850"/>
                      <a:gd name="connsiteY16" fmla="*/ 0 h 981075"/>
                      <a:gd name="connsiteX17" fmla="*/ 8079742 w 9467850"/>
                      <a:gd name="connsiteY17" fmla="*/ 0 h 981075"/>
                      <a:gd name="connsiteX18" fmla="*/ 8611528 w 9467850"/>
                      <a:gd name="connsiteY18" fmla="*/ 0 h 981075"/>
                      <a:gd name="connsiteX19" fmla="*/ 9467850 w 9467850"/>
                      <a:gd name="connsiteY19" fmla="*/ 163515 h 981075"/>
                      <a:gd name="connsiteX20" fmla="*/ 9467850 w 9467850"/>
                      <a:gd name="connsiteY20" fmla="*/ 270031 h 981075"/>
                      <a:gd name="connsiteX21" fmla="*/ 9467850 w 9467850"/>
                      <a:gd name="connsiteY21" fmla="*/ 376547 h 981075"/>
                      <a:gd name="connsiteX22" fmla="*/ 9467850 w 9467850"/>
                      <a:gd name="connsiteY22" fmla="*/ 456901 h 981075"/>
                      <a:gd name="connsiteX23" fmla="*/ 9467850 w 9467850"/>
                      <a:gd name="connsiteY23" fmla="*/ 556876 h 981075"/>
                      <a:gd name="connsiteX24" fmla="*/ 9467850 w 9467850"/>
                      <a:gd name="connsiteY24" fmla="*/ 630689 h 981075"/>
                      <a:gd name="connsiteX25" fmla="*/ 9467850 w 9467850"/>
                      <a:gd name="connsiteY25" fmla="*/ 737205 h 981075"/>
                      <a:gd name="connsiteX26" fmla="*/ 9467850 w 9467850"/>
                      <a:gd name="connsiteY26" fmla="*/ 817559 h 981075"/>
                      <a:gd name="connsiteX27" fmla="*/ 8611528 w 9467850"/>
                      <a:gd name="connsiteY27" fmla="*/ 981075 h 981075"/>
                      <a:gd name="connsiteX28" fmla="*/ 8057584 w 9467850"/>
                      <a:gd name="connsiteY28" fmla="*/ 981075 h 981075"/>
                      <a:gd name="connsiteX29" fmla="*/ 7581193 w 9467850"/>
                      <a:gd name="connsiteY29" fmla="*/ 981075 h 981075"/>
                      <a:gd name="connsiteX30" fmla="*/ 6872145 w 9467850"/>
                      <a:gd name="connsiteY30" fmla="*/ 981075 h 981075"/>
                      <a:gd name="connsiteX31" fmla="*/ 6550859 w 9467850"/>
                      <a:gd name="connsiteY31" fmla="*/ 981075 h 981075"/>
                      <a:gd name="connsiteX32" fmla="*/ 6152020 w 9467850"/>
                      <a:gd name="connsiteY32" fmla="*/ 981075 h 981075"/>
                      <a:gd name="connsiteX33" fmla="*/ 5598076 w 9467850"/>
                      <a:gd name="connsiteY33" fmla="*/ 981075 h 981075"/>
                      <a:gd name="connsiteX34" fmla="*/ 5121685 w 9467850"/>
                      <a:gd name="connsiteY34" fmla="*/ 981075 h 981075"/>
                      <a:gd name="connsiteX35" fmla="*/ 4722846 w 9467850"/>
                      <a:gd name="connsiteY35" fmla="*/ 981075 h 981075"/>
                      <a:gd name="connsiteX36" fmla="*/ 4389593 w 9467850"/>
                      <a:gd name="connsiteY36" fmla="*/ 981075 h 981075"/>
                      <a:gd name="connsiteX37" fmla="*/ 4013798 w 9467850"/>
                      <a:gd name="connsiteY37" fmla="*/ 981075 h 981075"/>
                      <a:gd name="connsiteX38" fmla="*/ 3692511 w 9467850"/>
                      <a:gd name="connsiteY38" fmla="*/ 981075 h 981075"/>
                      <a:gd name="connsiteX39" fmla="*/ 3293672 w 9467850"/>
                      <a:gd name="connsiteY39" fmla="*/ 981075 h 981075"/>
                      <a:gd name="connsiteX40" fmla="*/ 2972385 w 9467850"/>
                      <a:gd name="connsiteY40" fmla="*/ 981075 h 981075"/>
                      <a:gd name="connsiteX41" fmla="*/ 2340890 w 9467850"/>
                      <a:gd name="connsiteY41" fmla="*/ 981075 h 981075"/>
                      <a:gd name="connsiteX42" fmla="*/ 1631842 w 9467850"/>
                      <a:gd name="connsiteY42" fmla="*/ 981075 h 981075"/>
                      <a:gd name="connsiteX43" fmla="*/ 856321 w 9467850"/>
                      <a:gd name="connsiteY43" fmla="*/ 981075 h 981075"/>
                      <a:gd name="connsiteX44" fmla="*/ 0 w 9467850"/>
                      <a:gd name="connsiteY44" fmla="*/ 817559 h 981075"/>
                      <a:gd name="connsiteX45" fmla="*/ 0 w 9467850"/>
                      <a:gd name="connsiteY45" fmla="*/ 737205 h 981075"/>
                      <a:gd name="connsiteX46" fmla="*/ 0 w 9467850"/>
                      <a:gd name="connsiteY46" fmla="*/ 643770 h 981075"/>
                      <a:gd name="connsiteX47" fmla="*/ 0 w 9467850"/>
                      <a:gd name="connsiteY47" fmla="*/ 543795 h 981075"/>
                      <a:gd name="connsiteX48" fmla="*/ 0 w 9467850"/>
                      <a:gd name="connsiteY48" fmla="*/ 463441 h 981075"/>
                      <a:gd name="connsiteX49" fmla="*/ 0 w 9467850"/>
                      <a:gd name="connsiteY49" fmla="*/ 370006 h 981075"/>
                      <a:gd name="connsiteX50" fmla="*/ 0 w 9467850"/>
                      <a:gd name="connsiteY50" fmla="*/ 296193 h 981075"/>
                      <a:gd name="connsiteX51" fmla="*/ 0 w 9467850"/>
                      <a:gd name="connsiteY51" fmla="*/ 16351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67850" h="981075" fill="none" extrusionOk="0">
                        <a:moveTo>
                          <a:pt x="0" y="163515"/>
                        </a:moveTo>
                        <a:cubicBezTo>
                          <a:pt x="13560" y="99377"/>
                          <a:pt x="429152" y="13984"/>
                          <a:pt x="856321" y="0"/>
                        </a:cubicBezTo>
                        <a:cubicBezTo>
                          <a:pt x="1019846" y="-16135"/>
                          <a:pt x="1157796" y="-15583"/>
                          <a:pt x="1255161" y="0"/>
                        </a:cubicBezTo>
                        <a:cubicBezTo>
                          <a:pt x="1328742" y="-6828"/>
                          <a:pt x="1565040" y="-23709"/>
                          <a:pt x="1809103" y="0"/>
                        </a:cubicBezTo>
                        <a:cubicBezTo>
                          <a:pt x="2023640" y="-19373"/>
                          <a:pt x="2283591" y="-49968"/>
                          <a:pt x="2518151" y="0"/>
                        </a:cubicBezTo>
                        <a:cubicBezTo>
                          <a:pt x="2741277" y="-3601"/>
                          <a:pt x="2944396" y="13987"/>
                          <a:pt x="3072094" y="0"/>
                        </a:cubicBezTo>
                        <a:cubicBezTo>
                          <a:pt x="3211891" y="4099"/>
                          <a:pt x="3395869" y="-10466"/>
                          <a:pt x="3703590" y="0"/>
                        </a:cubicBezTo>
                        <a:cubicBezTo>
                          <a:pt x="3979445" y="9453"/>
                          <a:pt x="4066648" y="7596"/>
                          <a:pt x="4179981" y="0"/>
                        </a:cubicBezTo>
                        <a:cubicBezTo>
                          <a:pt x="4301198" y="7755"/>
                          <a:pt x="4548311" y="-60758"/>
                          <a:pt x="4811477" y="0"/>
                        </a:cubicBezTo>
                        <a:cubicBezTo>
                          <a:pt x="4885121" y="8322"/>
                          <a:pt x="4996158" y="-3824"/>
                          <a:pt x="5132764" y="0"/>
                        </a:cubicBezTo>
                        <a:cubicBezTo>
                          <a:pt x="5283513" y="-215"/>
                          <a:pt x="5317261" y="470"/>
                          <a:pt x="5454051" y="0"/>
                        </a:cubicBezTo>
                        <a:cubicBezTo>
                          <a:pt x="5630236" y="27067"/>
                          <a:pt x="5907436" y="9773"/>
                          <a:pt x="6085546" y="0"/>
                        </a:cubicBezTo>
                        <a:cubicBezTo>
                          <a:pt x="6309739" y="15361"/>
                          <a:pt x="6445117" y="-17596"/>
                          <a:pt x="6639490" y="0"/>
                        </a:cubicBezTo>
                        <a:cubicBezTo>
                          <a:pt x="6757026" y="-575"/>
                          <a:pt x="6844070" y="-3964"/>
                          <a:pt x="6960776" y="0"/>
                        </a:cubicBezTo>
                        <a:cubicBezTo>
                          <a:pt x="7030925" y="21911"/>
                          <a:pt x="7373664" y="-9484"/>
                          <a:pt x="7592272" y="0"/>
                        </a:cubicBezTo>
                        <a:cubicBezTo>
                          <a:pt x="7802555" y="11845"/>
                          <a:pt x="7882884" y="21454"/>
                          <a:pt x="7991112" y="0"/>
                        </a:cubicBezTo>
                        <a:cubicBezTo>
                          <a:pt x="8125908" y="48656"/>
                          <a:pt x="8417168" y="29657"/>
                          <a:pt x="8611528" y="0"/>
                        </a:cubicBezTo>
                        <a:cubicBezTo>
                          <a:pt x="9097825" y="4565"/>
                          <a:pt x="9411964" y="67294"/>
                          <a:pt x="9467850" y="163515"/>
                        </a:cubicBezTo>
                        <a:cubicBezTo>
                          <a:pt x="9456489" y="189087"/>
                          <a:pt x="9454389" y="214297"/>
                          <a:pt x="9467850" y="250410"/>
                        </a:cubicBezTo>
                        <a:cubicBezTo>
                          <a:pt x="9475328" y="284455"/>
                          <a:pt x="9472928" y="305455"/>
                          <a:pt x="9467850" y="350385"/>
                        </a:cubicBezTo>
                        <a:cubicBezTo>
                          <a:pt x="9465560" y="396185"/>
                          <a:pt x="9454567" y="405866"/>
                          <a:pt x="9467850" y="443820"/>
                        </a:cubicBezTo>
                        <a:cubicBezTo>
                          <a:pt x="9476488" y="481796"/>
                          <a:pt x="9455268" y="484979"/>
                          <a:pt x="9467850" y="524173"/>
                        </a:cubicBezTo>
                        <a:cubicBezTo>
                          <a:pt x="9486592" y="566629"/>
                          <a:pt x="9480306" y="593609"/>
                          <a:pt x="9467850" y="617608"/>
                        </a:cubicBezTo>
                        <a:cubicBezTo>
                          <a:pt x="9459001" y="639964"/>
                          <a:pt x="9462558" y="658811"/>
                          <a:pt x="9467850" y="691422"/>
                        </a:cubicBezTo>
                        <a:cubicBezTo>
                          <a:pt x="9475999" y="721346"/>
                          <a:pt x="9484041" y="762501"/>
                          <a:pt x="9467850" y="817559"/>
                        </a:cubicBezTo>
                        <a:cubicBezTo>
                          <a:pt x="9424745" y="892845"/>
                          <a:pt x="9076871" y="978749"/>
                          <a:pt x="8611528" y="981075"/>
                        </a:cubicBezTo>
                        <a:cubicBezTo>
                          <a:pt x="8530430" y="994570"/>
                          <a:pt x="8358553" y="970128"/>
                          <a:pt x="8290241" y="981075"/>
                        </a:cubicBezTo>
                        <a:cubicBezTo>
                          <a:pt x="7997471" y="996503"/>
                          <a:pt x="7924051" y="1002287"/>
                          <a:pt x="7658746" y="981075"/>
                        </a:cubicBezTo>
                        <a:cubicBezTo>
                          <a:pt x="7517674" y="971312"/>
                          <a:pt x="7410724" y="961437"/>
                          <a:pt x="7259906" y="981075"/>
                        </a:cubicBezTo>
                        <a:cubicBezTo>
                          <a:pt x="7213892" y="982353"/>
                          <a:pt x="6906940" y="988112"/>
                          <a:pt x="6628410" y="981075"/>
                        </a:cubicBezTo>
                        <a:cubicBezTo>
                          <a:pt x="6358600" y="973914"/>
                          <a:pt x="6249450" y="956273"/>
                          <a:pt x="5919363" y="981075"/>
                        </a:cubicBezTo>
                        <a:cubicBezTo>
                          <a:pt x="5579973" y="992478"/>
                          <a:pt x="5663864" y="977377"/>
                          <a:pt x="5520524" y="981075"/>
                        </a:cubicBezTo>
                        <a:cubicBezTo>
                          <a:pt x="5352898" y="1006156"/>
                          <a:pt x="5202036" y="989983"/>
                          <a:pt x="5044133" y="981075"/>
                        </a:cubicBezTo>
                        <a:cubicBezTo>
                          <a:pt x="4874919" y="964451"/>
                          <a:pt x="4750541" y="972103"/>
                          <a:pt x="4645294" y="981075"/>
                        </a:cubicBezTo>
                        <a:cubicBezTo>
                          <a:pt x="4552645" y="946167"/>
                          <a:pt x="4313984" y="983218"/>
                          <a:pt x="4091350" y="981075"/>
                        </a:cubicBezTo>
                        <a:cubicBezTo>
                          <a:pt x="3852255" y="977505"/>
                          <a:pt x="3726911" y="989770"/>
                          <a:pt x="3382303" y="981075"/>
                        </a:cubicBezTo>
                        <a:cubicBezTo>
                          <a:pt x="3036851" y="966798"/>
                          <a:pt x="3177492" y="1012902"/>
                          <a:pt x="2983463" y="981075"/>
                        </a:cubicBezTo>
                        <a:cubicBezTo>
                          <a:pt x="2806868" y="964606"/>
                          <a:pt x="2651311" y="974795"/>
                          <a:pt x="2507073" y="981075"/>
                        </a:cubicBezTo>
                        <a:cubicBezTo>
                          <a:pt x="2362977" y="976709"/>
                          <a:pt x="2117408" y="984503"/>
                          <a:pt x="1953129" y="981075"/>
                        </a:cubicBezTo>
                        <a:cubicBezTo>
                          <a:pt x="1750032" y="942711"/>
                          <a:pt x="1193656" y="923420"/>
                          <a:pt x="856321" y="981075"/>
                        </a:cubicBezTo>
                        <a:cubicBezTo>
                          <a:pt x="462204" y="970419"/>
                          <a:pt x="63837" y="913995"/>
                          <a:pt x="0" y="817559"/>
                        </a:cubicBezTo>
                        <a:cubicBezTo>
                          <a:pt x="-11566" y="775531"/>
                          <a:pt x="9593" y="753825"/>
                          <a:pt x="0" y="730664"/>
                        </a:cubicBezTo>
                        <a:cubicBezTo>
                          <a:pt x="-12541" y="705428"/>
                          <a:pt x="8988" y="674035"/>
                          <a:pt x="0" y="650310"/>
                        </a:cubicBezTo>
                        <a:cubicBezTo>
                          <a:pt x="-7076" y="631991"/>
                          <a:pt x="4230" y="599992"/>
                          <a:pt x="0" y="576497"/>
                        </a:cubicBezTo>
                        <a:cubicBezTo>
                          <a:pt x="-3506" y="551112"/>
                          <a:pt x="-21858" y="512406"/>
                          <a:pt x="0" y="483062"/>
                        </a:cubicBezTo>
                        <a:cubicBezTo>
                          <a:pt x="24012" y="446907"/>
                          <a:pt x="10133" y="426894"/>
                          <a:pt x="0" y="409249"/>
                        </a:cubicBezTo>
                        <a:cubicBezTo>
                          <a:pt x="-8981" y="391482"/>
                          <a:pt x="20991" y="363454"/>
                          <a:pt x="0" y="315814"/>
                        </a:cubicBezTo>
                        <a:cubicBezTo>
                          <a:pt x="-9956" y="282979"/>
                          <a:pt x="12044" y="223853"/>
                          <a:pt x="0" y="163515"/>
                        </a:cubicBezTo>
                        <a:close/>
                      </a:path>
                      <a:path w="9467850" h="981075" stroke="0" extrusionOk="0">
                        <a:moveTo>
                          <a:pt x="0" y="163515"/>
                        </a:moveTo>
                        <a:cubicBezTo>
                          <a:pt x="67439" y="86913"/>
                          <a:pt x="435898" y="25106"/>
                          <a:pt x="856321" y="0"/>
                        </a:cubicBezTo>
                        <a:cubicBezTo>
                          <a:pt x="951985" y="-626"/>
                          <a:pt x="1184285" y="4490"/>
                          <a:pt x="1255161" y="0"/>
                        </a:cubicBezTo>
                        <a:cubicBezTo>
                          <a:pt x="1307800" y="143"/>
                          <a:pt x="1522980" y="5090"/>
                          <a:pt x="1653999" y="0"/>
                        </a:cubicBezTo>
                        <a:cubicBezTo>
                          <a:pt x="1763189" y="-18312"/>
                          <a:pt x="2016262" y="6391"/>
                          <a:pt x="2285495" y="0"/>
                        </a:cubicBezTo>
                        <a:cubicBezTo>
                          <a:pt x="2518812" y="-9798"/>
                          <a:pt x="2811764" y="-36240"/>
                          <a:pt x="2994542" y="0"/>
                        </a:cubicBezTo>
                        <a:cubicBezTo>
                          <a:pt x="3157989" y="14391"/>
                          <a:pt x="3340153" y="18178"/>
                          <a:pt x="3548486" y="0"/>
                        </a:cubicBezTo>
                        <a:cubicBezTo>
                          <a:pt x="3701798" y="8551"/>
                          <a:pt x="3919653" y="1646"/>
                          <a:pt x="4024877" y="0"/>
                        </a:cubicBezTo>
                        <a:cubicBezTo>
                          <a:pt x="4120698" y="16622"/>
                          <a:pt x="4278567" y="1192"/>
                          <a:pt x="4346164" y="0"/>
                        </a:cubicBezTo>
                        <a:cubicBezTo>
                          <a:pt x="4422623" y="-4346"/>
                          <a:pt x="4686078" y="41534"/>
                          <a:pt x="4900108" y="0"/>
                        </a:cubicBezTo>
                        <a:cubicBezTo>
                          <a:pt x="5111197" y="19157"/>
                          <a:pt x="5245827" y="5826"/>
                          <a:pt x="5454051" y="0"/>
                        </a:cubicBezTo>
                        <a:cubicBezTo>
                          <a:pt x="5669104" y="-4228"/>
                          <a:pt x="5661490" y="-432"/>
                          <a:pt x="5852890" y="0"/>
                        </a:cubicBezTo>
                        <a:cubicBezTo>
                          <a:pt x="6044504" y="1908"/>
                          <a:pt x="6050164" y="-2287"/>
                          <a:pt x="6174177" y="0"/>
                        </a:cubicBezTo>
                        <a:cubicBezTo>
                          <a:pt x="6299277" y="-2150"/>
                          <a:pt x="6342993" y="-3968"/>
                          <a:pt x="6495464" y="0"/>
                        </a:cubicBezTo>
                        <a:cubicBezTo>
                          <a:pt x="6650903" y="5435"/>
                          <a:pt x="6739841" y="12757"/>
                          <a:pt x="6842897" y="0"/>
                        </a:cubicBezTo>
                        <a:cubicBezTo>
                          <a:pt x="6945953" y="-12757"/>
                          <a:pt x="7033085" y="1173"/>
                          <a:pt x="7204511" y="0"/>
                        </a:cubicBezTo>
                        <a:cubicBezTo>
                          <a:pt x="7370960" y="3509"/>
                          <a:pt x="7472358" y="-11813"/>
                          <a:pt x="7680903" y="0"/>
                        </a:cubicBezTo>
                        <a:cubicBezTo>
                          <a:pt x="7871935" y="-9279"/>
                          <a:pt x="7899272" y="-16393"/>
                          <a:pt x="8079742" y="0"/>
                        </a:cubicBezTo>
                        <a:cubicBezTo>
                          <a:pt x="8163687" y="45550"/>
                          <a:pt x="8376543" y="-26964"/>
                          <a:pt x="8611528" y="0"/>
                        </a:cubicBezTo>
                        <a:cubicBezTo>
                          <a:pt x="9148477" y="2425"/>
                          <a:pt x="9439732" y="63203"/>
                          <a:pt x="9467850" y="163515"/>
                        </a:cubicBezTo>
                        <a:cubicBezTo>
                          <a:pt x="9474931" y="211770"/>
                          <a:pt x="9493568" y="230346"/>
                          <a:pt x="9467850" y="270031"/>
                        </a:cubicBezTo>
                        <a:cubicBezTo>
                          <a:pt x="9447983" y="314310"/>
                          <a:pt x="9459654" y="350636"/>
                          <a:pt x="9467850" y="376547"/>
                        </a:cubicBezTo>
                        <a:cubicBezTo>
                          <a:pt x="9479612" y="403559"/>
                          <a:pt x="9465095" y="440479"/>
                          <a:pt x="9467850" y="456901"/>
                        </a:cubicBezTo>
                        <a:cubicBezTo>
                          <a:pt x="9465746" y="474923"/>
                          <a:pt x="9476482" y="520807"/>
                          <a:pt x="9467850" y="556876"/>
                        </a:cubicBezTo>
                        <a:cubicBezTo>
                          <a:pt x="9458475" y="593218"/>
                          <a:pt x="9463745" y="610387"/>
                          <a:pt x="9467850" y="630689"/>
                        </a:cubicBezTo>
                        <a:cubicBezTo>
                          <a:pt x="9471465" y="647468"/>
                          <a:pt x="9489695" y="688151"/>
                          <a:pt x="9467850" y="737205"/>
                        </a:cubicBezTo>
                        <a:cubicBezTo>
                          <a:pt x="9441198" y="778901"/>
                          <a:pt x="9483603" y="793701"/>
                          <a:pt x="9467850" y="817559"/>
                        </a:cubicBezTo>
                        <a:cubicBezTo>
                          <a:pt x="9510758" y="887808"/>
                          <a:pt x="9110676" y="966076"/>
                          <a:pt x="8611528" y="981075"/>
                        </a:cubicBezTo>
                        <a:cubicBezTo>
                          <a:pt x="8411979" y="982590"/>
                          <a:pt x="8267887" y="978901"/>
                          <a:pt x="8057584" y="981075"/>
                        </a:cubicBezTo>
                        <a:cubicBezTo>
                          <a:pt x="7860458" y="982502"/>
                          <a:pt x="7680132" y="985845"/>
                          <a:pt x="7581193" y="981075"/>
                        </a:cubicBezTo>
                        <a:cubicBezTo>
                          <a:pt x="7469367" y="1000135"/>
                          <a:pt x="7039287" y="985813"/>
                          <a:pt x="6872145" y="981075"/>
                        </a:cubicBezTo>
                        <a:cubicBezTo>
                          <a:pt x="6680017" y="973853"/>
                          <a:pt x="6612457" y="994582"/>
                          <a:pt x="6550859" y="981075"/>
                        </a:cubicBezTo>
                        <a:cubicBezTo>
                          <a:pt x="6474921" y="981653"/>
                          <a:pt x="6334750" y="991305"/>
                          <a:pt x="6152020" y="981075"/>
                        </a:cubicBezTo>
                        <a:cubicBezTo>
                          <a:pt x="5934541" y="988730"/>
                          <a:pt x="5825856" y="960963"/>
                          <a:pt x="5598076" y="981075"/>
                        </a:cubicBezTo>
                        <a:cubicBezTo>
                          <a:pt x="5434891" y="960236"/>
                          <a:pt x="5334455" y="996335"/>
                          <a:pt x="5121685" y="981075"/>
                        </a:cubicBezTo>
                        <a:cubicBezTo>
                          <a:pt x="5033431" y="961849"/>
                          <a:pt x="4835181" y="999075"/>
                          <a:pt x="4722846" y="981075"/>
                        </a:cubicBezTo>
                        <a:cubicBezTo>
                          <a:pt x="4560893" y="993193"/>
                          <a:pt x="4531317" y="991216"/>
                          <a:pt x="4389593" y="981075"/>
                        </a:cubicBezTo>
                        <a:cubicBezTo>
                          <a:pt x="4247869" y="970934"/>
                          <a:pt x="4140258" y="998989"/>
                          <a:pt x="4013798" y="981075"/>
                        </a:cubicBezTo>
                        <a:cubicBezTo>
                          <a:pt x="3919748" y="966746"/>
                          <a:pt x="3847759" y="996658"/>
                          <a:pt x="3692511" y="981075"/>
                        </a:cubicBezTo>
                        <a:cubicBezTo>
                          <a:pt x="3525937" y="962646"/>
                          <a:pt x="3454226" y="994478"/>
                          <a:pt x="3293672" y="981075"/>
                        </a:cubicBezTo>
                        <a:cubicBezTo>
                          <a:pt x="3172653" y="971855"/>
                          <a:pt x="3080776" y="986723"/>
                          <a:pt x="2972385" y="981075"/>
                        </a:cubicBezTo>
                        <a:cubicBezTo>
                          <a:pt x="2886540" y="967523"/>
                          <a:pt x="2592593" y="1027246"/>
                          <a:pt x="2340890" y="981075"/>
                        </a:cubicBezTo>
                        <a:cubicBezTo>
                          <a:pt x="2066749" y="971852"/>
                          <a:pt x="1936145" y="981054"/>
                          <a:pt x="1631842" y="981075"/>
                        </a:cubicBezTo>
                        <a:cubicBezTo>
                          <a:pt x="1339538" y="977814"/>
                          <a:pt x="1189143" y="971660"/>
                          <a:pt x="856321" y="981075"/>
                        </a:cubicBezTo>
                        <a:cubicBezTo>
                          <a:pt x="333513" y="994710"/>
                          <a:pt x="80186" y="928902"/>
                          <a:pt x="0" y="817559"/>
                        </a:cubicBezTo>
                        <a:cubicBezTo>
                          <a:pt x="1569" y="787585"/>
                          <a:pt x="-1708" y="761452"/>
                          <a:pt x="0" y="737205"/>
                        </a:cubicBezTo>
                        <a:cubicBezTo>
                          <a:pt x="2743" y="710118"/>
                          <a:pt x="-23468" y="673523"/>
                          <a:pt x="0" y="643770"/>
                        </a:cubicBezTo>
                        <a:cubicBezTo>
                          <a:pt x="16187" y="607126"/>
                          <a:pt x="-20792" y="595500"/>
                          <a:pt x="0" y="543795"/>
                        </a:cubicBezTo>
                        <a:cubicBezTo>
                          <a:pt x="20738" y="504457"/>
                          <a:pt x="3202" y="482763"/>
                          <a:pt x="0" y="463441"/>
                        </a:cubicBezTo>
                        <a:cubicBezTo>
                          <a:pt x="-11536" y="439252"/>
                          <a:pt x="-11537" y="413165"/>
                          <a:pt x="0" y="370006"/>
                        </a:cubicBezTo>
                        <a:cubicBezTo>
                          <a:pt x="10217" y="327316"/>
                          <a:pt x="12513" y="314870"/>
                          <a:pt x="0" y="296193"/>
                        </a:cubicBezTo>
                        <a:cubicBezTo>
                          <a:pt x="-10866" y="277025"/>
                          <a:pt x="23837" y="221071"/>
                          <a:pt x="0" y="163515"/>
                        </a:cubicBezTo>
                        <a:close/>
                      </a:path>
                      <a:path w="9467850" h="981075" fill="none" stroke="0" extrusionOk="0">
                        <a:moveTo>
                          <a:pt x="0" y="163515"/>
                        </a:moveTo>
                        <a:cubicBezTo>
                          <a:pt x="21787" y="86093"/>
                          <a:pt x="385894" y="-93674"/>
                          <a:pt x="856321" y="0"/>
                        </a:cubicBezTo>
                        <a:cubicBezTo>
                          <a:pt x="1016900" y="12351"/>
                          <a:pt x="1157490" y="22169"/>
                          <a:pt x="1255161" y="0"/>
                        </a:cubicBezTo>
                        <a:cubicBezTo>
                          <a:pt x="1341653" y="-9534"/>
                          <a:pt x="1562191" y="-4150"/>
                          <a:pt x="1809103" y="0"/>
                        </a:cubicBezTo>
                        <a:cubicBezTo>
                          <a:pt x="2064846" y="16588"/>
                          <a:pt x="2278410" y="21359"/>
                          <a:pt x="2518151" y="0"/>
                        </a:cubicBezTo>
                        <a:cubicBezTo>
                          <a:pt x="2750535" y="-16685"/>
                          <a:pt x="2949979" y="7326"/>
                          <a:pt x="3072094" y="0"/>
                        </a:cubicBezTo>
                        <a:cubicBezTo>
                          <a:pt x="3188432" y="8275"/>
                          <a:pt x="3419994" y="-27312"/>
                          <a:pt x="3703590" y="0"/>
                        </a:cubicBezTo>
                        <a:cubicBezTo>
                          <a:pt x="3984499" y="8002"/>
                          <a:pt x="4057761" y="-13618"/>
                          <a:pt x="4179981" y="0"/>
                        </a:cubicBezTo>
                        <a:cubicBezTo>
                          <a:pt x="4306761" y="7404"/>
                          <a:pt x="4554571" y="-41641"/>
                          <a:pt x="4811477" y="0"/>
                        </a:cubicBezTo>
                        <a:cubicBezTo>
                          <a:pt x="4939514" y="15638"/>
                          <a:pt x="4978222" y="5191"/>
                          <a:pt x="5132764" y="0"/>
                        </a:cubicBezTo>
                        <a:cubicBezTo>
                          <a:pt x="5274696" y="4489"/>
                          <a:pt x="5318692" y="-541"/>
                          <a:pt x="5454051" y="0"/>
                        </a:cubicBezTo>
                        <a:cubicBezTo>
                          <a:pt x="5696195" y="217"/>
                          <a:pt x="5849320" y="25214"/>
                          <a:pt x="6085546" y="0"/>
                        </a:cubicBezTo>
                        <a:cubicBezTo>
                          <a:pt x="6332055" y="14605"/>
                          <a:pt x="6519244" y="24652"/>
                          <a:pt x="6639490" y="0"/>
                        </a:cubicBezTo>
                        <a:cubicBezTo>
                          <a:pt x="6799282" y="-8148"/>
                          <a:pt x="6801213" y="-15055"/>
                          <a:pt x="6960776" y="0"/>
                        </a:cubicBezTo>
                        <a:cubicBezTo>
                          <a:pt x="7032723" y="-2748"/>
                          <a:pt x="7379175" y="-299"/>
                          <a:pt x="7592272" y="0"/>
                        </a:cubicBezTo>
                        <a:cubicBezTo>
                          <a:pt x="7800167" y="1782"/>
                          <a:pt x="7882323" y="5012"/>
                          <a:pt x="7991112" y="0"/>
                        </a:cubicBezTo>
                        <a:cubicBezTo>
                          <a:pt x="8114295" y="-36807"/>
                          <a:pt x="8363932" y="-10353"/>
                          <a:pt x="8611528" y="0"/>
                        </a:cubicBezTo>
                        <a:cubicBezTo>
                          <a:pt x="9090855" y="-3705"/>
                          <a:pt x="9410006" y="70395"/>
                          <a:pt x="9467850" y="163515"/>
                        </a:cubicBezTo>
                        <a:cubicBezTo>
                          <a:pt x="9461482" y="187747"/>
                          <a:pt x="9458472" y="215508"/>
                          <a:pt x="9467850" y="250410"/>
                        </a:cubicBezTo>
                        <a:cubicBezTo>
                          <a:pt x="9477435" y="289073"/>
                          <a:pt x="9473307" y="305078"/>
                          <a:pt x="9467850" y="350385"/>
                        </a:cubicBezTo>
                        <a:cubicBezTo>
                          <a:pt x="9461004" y="394447"/>
                          <a:pt x="9456742" y="408334"/>
                          <a:pt x="9467850" y="443820"/>
                        </a:cubicBezTo>
                        <a:cubicBezTo>
                          <a:pt x="9478116" y="474567"/>
                          <a:pt x="9450278" y="484555"/>
                          <a:pt x="9467850" y="524173"/>
                        </a:cubicBezTo>
                        <a:cubicBezTo>
                          <a:pt x="9487557" y="567671"/>
                          <a:pt x="9477998" y="591084"/>
                          <a:pt x="9467850" y="617608"/>
                        </a:cubicBezTo>
                        <a:cubicBezTo>
                          <a:pt x="9454912" y="641466"/>
                          <a:pt x="9466353" y="658315"/>
                          <a:pt x="9467850" y="691422"/>
                        </a:cubicBezTo>
                        <a:cubicBezTo>
                          <a:pt x="9473507" y="718633"/>
                          <a:pt x="9484742" y="749415"/>
                          <a:pt x="9467850" y="817559"/>
                        </a:cubicBezTo>
                        <a:cubicBezTo>
                          <a:pt x="9406781" y="887727"/>
                          <a:pt x="9081329" y="978124"/>
                          <a:pt x="8611528" y="981075"/>
                        </a:cubicBezTo>
                        <a:cubicBezTo>
                          <a:pt x="8507767" y="988655"/>
                          <a:pt x="8396848" y="992135"/>
                          <a:pt x="8290241" y="981075"/>
                        </a:cubicBezTo>
                        <a:cubicBezTo>
                          <a:pt x="8098017" y="981995"/>
                          <a:pt x="7898457" y="982666"/>
                          <a:pt x="7658746" y="981075"/>
                        </a:cubicBezTo>
                        <a:cubicBezTo>
                          <a:pt x="7551260" y="964335"/>
                          <a:pt x="7427500" y="989057"/>
                          <a:pt x="7259906" y="981075"/>
                        </a:cubicBezTo>
                        <a:cubicBezTo>
                          <a:pt x="7150192" y="921800"/>
                          <a:pt x="6873569" y="978638"/>
                          <a:pt x="6628410" y="981075"/>
                        </a:cubicBezTo>
                        <a:cubicBezTo>
                          <a:pt x="6365615" y="994840"/>
                          <a:pt x="6247486" y="990617"/>
                          <a:pt x="5919363" y="981075"/>
                        </a:cubicBezTo>
                        <a:cubicBezTo>
                          <a:pt x="5588618" y="971786"/>
                          <a:pt x="5656250" y="990976"/>
                          <a:pt x="5520524" y="981075"/>
                        </a:cubicBezTo>
                        <a:cubicBezTo>
                          <a:pt x="5369310" y="995255"/>
                          <a:pt x="5215382" y="982178"/>
                          <a:pt x="5044133" y="981075"/>
                        </a:cubicBezTo>
                        <a:cubicBezTo>
                          <a:pt x="4876877" y="954678"/>
                          <a:pt x="4737515" y="995584"/>
                          <a:pt x="4645294" y="981075"/>
                        </a:cubicBezTo>
                        <a:cubicBezTo>
                          <a:pt x="4553586" y="972555"/>
                          <a:pt x="4354750" y="972347"/>
                          <a:pt x="4091350" y="981075"/>
                        </a:cubicBezTo>
                        <a:cubicBezTo>
                          <a:pt x="3838057" y="972146"/>
                          <a:pt x="3724476" y="975676"/>
                          <a:pt x="3382303" y="981075"/>
                        </a:cubicBezTo>
                        <a:cubicBezTo>
                          <a:pt x="3067391" y="978133"/>
                          <a:pt x="3182691" y="986862"/>
                          <a:pt x="2983463" y="981075"/>
                        </a:cubicBezTo>
                        <a:cubicBezTo>
                          <a:pt x="2814103" y="964905"/>
                          <a:pt x="2662979" y="988337"/>
                          <a:pt x="2507073" y="981075"/>
                        </a:cubicBezTo>
                        <a:cubicBezTo>
                          <a:pt x="2356943" y="955369"/>
                          <a:pt x="2125665" y="1021775"/>
                          <a:pt x="1953129" y="981075"/>
                        </a:cubicBezTo>
                        <a:cubicBezTo>
                          <a:pt x="1754225" y="938718"/>
                          <a:pt x="1175011" y="962359"/>
                          <a:pt x="856321" y="981075"/>
                        </a:cubicBezTo>
                        <a:cubicBezTo>
                          <a:pt x="463551" y="962486"/>
                          <a:pt x="90794" y="889099"/>
                          <a:pt x="0" y="817559"/>
                        </a:cubicBezTo>
                        <a:cubicBezTo>
                          <a:pt x="-19646" y="774629"/>
                          <a:pt x="9727" y="754197"/>
                          <a:pt x="0" y="730664"/>
                        </a:cubicBezTo>
                        <a:cubicBezTo>
                          <a:pt x="-9528" y="704961"/>
                          <a:pt x="6525" y="672664"/>
                          <a:pt x="0" y="650310"/>
                        </a:cubicBezTo>
                        <a:cubicBezTo>
                          <a:pt x="-4217" y="628729"/>
                          <a:pt x="6144" y="598314"/>
                          <a:pt x="0" y="576497"/>
                        </a:cubicBezTo>
                        <a:cubicBezTo>
                          <a:pt x="7647" y="554310"/>
                          <a:pt x="-12670" y="514271"/>
                          <a:pt x="0" y="483062"/>
                        </a:cubicBezTo>
                        <a:cubicBezTo>
                          <a:pt x="20529" y="451282"/>
                          <a:pt x="9857" y="428027"/>
                          <a:pt x="0" y="409249"/>
                        </a:cubicBezTo>
                        <a:cubicBezTo>
                          <a:pt x="-13547" y="389150"/>
                          <a:pt x="14804" y="352849"/>
                          <a:pt x="0" y="315814"/>
                        </a:cubicBezTo>
                        <a:cubicBezTo>
                          <a:pt x="-19131" y="272835"/>
                          <a:pt x="14678" y="221877"/>
                          <a:pt x="0" y="163515"/>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400" dirty="0">
                <a:solidFill>
                  <a:srgbClr val="C71A29"/>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71A29"/>
                </a:solidFill>
                <a:latin typeface="Cambria" panose="02040503050406030204" pitchFamily="18" charset="0"/>
                <a:ea typeface="Cambria" panose="02040503050406030204" pitchFamily="18" charset="0"/>
                <a:cs typeface="Calibri" panose="020F0502020204030204" pitchFamily="34" charset="0"/>
              </a:rPr>
              <a:t>Ví</a:t>
            </a:r>
            <a:r>
              <a:rPr lang="en-US" sz="4400" dirty="0">
                <a:solidFill>
                  <a:srgbClr val="C71A29"/>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71A29"/>
                </a:solidFill>
                <a:latin typeface="Cambria" panose="02040503050406030204" pitchFamily="18" charset="0"/>
                <a:ea typeface="Cambria" panose="02040503050406030204" pitchFamily="18" charset="0"/>
                <a:cs typeface="Calibri" panose="020F0502020204030204" pitchFamily="34" charset="0"/>
              </a:rPr>
              <a:t>dụ</a:t>
            </a:r>
            <a:r>
              <a:rPr lang="en-US" sz="4400" dirty="0">
                <a:solidFill>
                  <a:srgbClr val="C71A29"/>
                </a:solidFill>
                <a:latin typeface="Cambria" panose="02040503050406030204" pitchFamily="18" charset="0"/>
                <a:ea typeface="Cambria" panose="02040503050406030204" pitchFamily="18" charset="0"/>
                <a:cs typeface="Calibri" panose="020F0502020204030204" pitchFamily="34" charset="0"/>
              </a:rPr>
              <a:t>: </a:t>
            </a:r>
            <a:r>
              <a:rPr lang="vi-VN" sz="4400" dirty="0">
                <a:solidFill>
                  <a:srgbClr val="C71A29"/>
                </a:solidFill>
                <a:latin typeface="Cambria" panose="02040503050406030204" pitchFamily="18" charset="0"/>
                <a:ea typeface="Cambria" panose="02040503050406030204" pitchFamily="18" charset="0"/>
                <a:cs typeface="Calibri" panose="020F0502020204030204" pitchFamily="34" charset="0"/>
              </a:rPr>
              <a:t>Bạn </a:t>
            </a:r>
            <a:r>
              <a:rPr lang="vi-VN" sz="4400" dirty="0" smtClean="0">
                <a:solidFill>
                  <a:srgbClr val="C71A29"/>
                </a:solidFill>
                <a:latin typeface="Cambria" panose="02040503050406030204" pitchFamily="18" charset="0"/>
                <a:ea typeface="Cambria" panose="02040503050406030204" pitchFamily="18" charset="0"/>
                <a:cs typeface="Calibri" panose="020F0502020204030204" pitchFamily="34" charset="0"/>
              </a:rPr>
              <a:t>A</a:t>
            </a:r>
            <a:r>
              <a:rPr lang="en-US" sz="4400" dirty="0" err="1" smtClean="0">
                <a:solidFill>
                  <a:srgbClr val="C71A29"/>
                </a:solidFill>
                <a:latin typeface="Cambria" panose="02040503050406030204" pitchFamily="18" charset="0"/>
                <a:ea typeface="Cambria" panose="02040503050406030204" pitchFamily="18" charset="0"/>
                <a:cs typeface="Calibri" panose="020F0502020204030204" pitchFamily="34" charset="0"/>
              </a:rPr>
              <a:t>nh</a:t>
            </a:r>
            <a:r>
              <a:rPr lang="vi-VN" sz="4400" dirty="0" smtClean="0">
                <a:solidFill>
                  <a:srgbClr val="C71A29"/>
                </a:solidFill>
                <a:latin typeface="Cambria" panose="02040503050406030204" pitchFamily="18" charset="0"/>
                <a:ea typeface="Cambria" panose="02040503050406030204" pitchFamily="18" charset="0"/>
                <a:cs typeface="Calibri" panose="020F0502020204030204" pitchFamily="34" charset="0"/>
              </a:rPr>
              <a:t> </a:t>
            </a:r>
            <a:r>
              <a:rPr lang="vi-VN" sz="4400" dirty="0">
                <a:solidFill>
                  <a:srgbClr val="C71A29"/>
                </a:solidFill>
                <a:latin typeface="Cambria" panose="02040503050406030204" pitchFamily="18" charset="0"/>
                <a:ea typeface="Cambria" panose="02040503050406030204" pitchFamily="18" charset="0"/>
                <a:cs typeface="Calibri" panose="020F0502020204030204" pitchFamily="34" charset="0"/>
              </a:rPr>
              <a:t>dễ thương, bạn </a:t>
            </a:r>
            <a:r>
              <a:rPr lang="vi-VN" sz="4400" dirty="0" smtClean="0">
                <a:solidFill>
                  <a:srgbClr val="C71A29"/>
                </a:solidFill>
                <a:latin typeface="Cambria" panose="02040503050406030204" pitchFamily="18" charset="0"/>
                <a:ea typeface="Cambria" panose="02040503050406030204" pitchFamily="18" charset="0"/>
                <a:cs typeface="Calibri" panose="020F0502020204030204" pitchFamily="34" charset="0"/>
              </a:rPr>
              <a:t>B</a:t>
            </a:r>
            <a:r>
              <a:rPr lang="en-US" sz="4400" dirty="0" err="1" smtClean="0">
                <a:solidFill>
                  <a:srgbClr val="C71A29"/>
                </a:solidFill>
                <a:latin typeface="Cambria" panose="02040503050406030204" pitchFamily="18" charset="0"/>
                <a:ea typeface="Cambria" panose="02040503050406030204" pitchFamily="18" charset="0"/>
                <a:cs typeface="Calibri" panose="020F0502020204030204" pitchFamily="34" charset="0"/>
              </a:rPr>
              <a:t>ảo</a:t>
            </a:r>
            <a:r>
              <a:rPr lang="vi-VN" sz="4400" dirty="0" smtClean="0">
                <a:solidFill>
                  <a:srgbClr val="C71A29"/>
                </a:solidFill>
                <a:latin typeface="Cambria" panose="02040503050406030204" pitchFamily="18" charset="0"/>
                <a:ea typeface="Cambria" panose="02040503050406030204" pitchFamily="18" charset="0"/>
                <a:cs typeface="Calibri" panose="020F0502020204030204" pitchFamily="34" charset="0"/>
              </a:rPr>
              <a:t> </a:t>
            </a:r>
            <a:r>
              <a:rPr lang="vi-VN" sz="4400" dirty="0">
                <a:solidFill>
                  <a:srgbClr val="C71A29"/>
                </a:solidFill>
                <a:latin typeface="Cambria" panose="02040503050406030204" pitchFamily="18" charset="0"/>
                <a:ea typeface="Cambria" panose="02040503050406030204" pitchFamily="18" charset="0"/>
                <a:cs typeface="Calibri" panose="020F0502020204030204" pitchFamily="34" charset="0"/>
              </a:rPr>
              <a:t>cũng...</a:t>
            </a:r>
          </a:p>
        </p:txBody>
      </p:sp>
      <p:pic>
        <p:nvPicPr>
          <p:cNvPr id="3" name="Picture 2">
            <a:extLst>
              <a:ext uri="{FF2B5EF4-FFF2-40B4-BE49-F238E27FC236}">
                <a16:creationId xmlns:a16="http://schemas.microsoft.com/office/drawing/2014/main" id="{47DDFA7E-3559-034D-4894-83E5AB40E95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333375" y="2291330"/>
            <a:ext cx="3293128" cy="4709545"/>
          </a:xfrm>
          <a:prstGeom prst="rect">
            <a:avLst/>
          </a:prstGeom>
        </p:spPr>
      </p:pic>
      <p:pic>
        <p:nvPicPr>
          <p:cNvPr id="7" name="图片 17">
            <a:extLst>
              <a:ext uri="{FF2B5EF4-FFF2-40B4-BE49-F238E27FC236}">
                <a16:creationId xmlns:a16="http://schemas.microsoft.com/office/drawing/2014/main" id="{5732712D-424F-CEC2-86D4-FBA2AABA39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89" r="47243" b="8656"/>
          <a:stretch/>
        </p:blipFill>
        <p:spPr>
          <a:xfrm flipH="1">
            <a:off x="10136109" y="4041404"/>
            <a:ext cx="2055891" cy="2909447"/>
          </a:xfrm>
          <a:prstGeom prst="rect">
            <a:avLst/>
          </a:prstGeom>
        </p:spPr>
      </p:pic>
      <p:sp>
        <p:nvSpPr>
          <p:cNvPr id="9" name="Rectangle: Rounded Corners 12">
            <a:extLst>
              <a:ext uri="{FF2B5EF4-FFF2-40B4-BE49-F238E27FC236}">
                <a16:creationId xmlns:a16="http://schemas.microsoft.com/office/drawing/2014/main" id="{4A6B5767-3DB0-1015-D40B-DAC6096A4E18}"/>
              </a:ext>
            </a:extLst>
          </p:cNvPr>
          <p:cNvSpPr/>
          <p:nvPr/>
        </p:nvSpPr>
        <p:spPr>
          <a:xfrm>
            <a:off x="7261060" y="3971853"/>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vậy/ th</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ế</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361397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7403903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3,151 Kids Cheering Illustrations &amp;amp; Clip Art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126" b="89549" l="3595" r="96569">
                        <a14:foregroundMark x1="83497" y1="52732" x2="92320" y2="48219"/>
                        <a14:foregroundMark x1="14216" y1="84086" x2="82680" y2="82185"/>
                        <a14:foregroundMark x1="58170" y1="46318" x2="57516" y2="58195"/>
                        <a14:foregroundMark x1="12745" y1="29216" x2="17157" y2="60570"/>
                        <a14:foregroundMark x1="44935" y1="30879" x2="33007" y2="64133"/>
                        <a14:foregroundMark x1="30719" y1="35867" x2="36928" y2="49406"/>
                        <a14:foregroundMark x1="66013" y1="22803" x2="59314" y2="57007"/>
                        <a14:foregroundMark x1="51471" y1="30641" x2="59477" y2="49169"/>
                        <a14:foregroundMark x1="73693" y1="42518" x2="80719" y2="51306"/>
                        <a14:foregroundMark x1="25980" y1="66983" x2="28758" y2="64371"/>
                        <a14:foregroundMark x1="43301" y1="66983" x2="43137" y2="73397"/>
                        <a14:foregroundMark x1="26797" y1="69834" x2="27451" y2="66746"/>
                        <a14:backgroundMark x1="37092" y1="15439" x2="54902" y2="20428"/>
                        <a14:backgroundMark x1="53595" y1="17815" x2="50490" y2="31116"/>
                        <a14:backgroundMark x1="19444" y1="74822" x2="24510" y2="66746"/>
                        <a14:backgroundMark x1="24183" y1="78860" x2="33333" y2="78622"/>
                        <a14:backgroundMark x1="39706" y1="77672" x2="44935" y2="77910"/>
                        <a14:backgroundMark x1="51144" y1="78385" x2="58824" y2="78622"/>
                        <a14:backgroundMark x1="45098" y1="77197" x2="52778" y2="77672"/>
                        <a14:backgroundMark x1="80719" y1="75772" x2="72549" y2="78385"/>
                        <a14:backgroundMark x1="71405" y1="58907" x2="76471" y2="53444"/>
                        <a14:backgroundMark x1="66993" y1="73159" x2="72712" y2="66271"/>
                        <a14:backgroundMark x1="51634" y1="70784" x2="52124" y2="61995"/>
                        <a14:backgroundMark x1="48856" y1="31354" x2="50817" y2="62470"/>
                        <a14:backgroundMark x1="12908" y1="83610" x2="83824" y2="84086"/>
                        <a14:backgroundMark x1="16830" y1="86223" x2="24837" y2="85273"/>
                        <a14:backgroundMark x1="34641" y1="81473" x2="78758" y2="80285"/>
                        <a14:backgroundMark x1="9150" y1="83135" x2="17157" y2="86936"/>
                        <a14:backgroundMark x1="16176" y1="85748" x2="22222" y2="82898"/>
                        <a14:backgroundMark x1="19118" y1="80285" x2="23529" y2="86698"/>
                        <a14:backgroundMark x1="42810" y1="80998" x2="50654" y2="88599"/>
                        <a14:backgroundMark x1="55065" y1="79097" x2="61601" y2="85273"/>
                        <a14:backgroundMark x1="66013" y1="78385" x2="72549" y2="84323"/>
                        <a14:backgroundMark x1="71242" y1="79572" x2="77614" y2="85273"/>
                        <a14:backgroundMark x1="75817" y1="80048" x2="81373" y2="85273"/>
                        <a14:backgroundMark x1="46732" y1="82185" x2="53268" y2="47981"/>
                        <a14:backgroundMark x1="68791" y1="66746" x2="74837" y2="28979"/>
                        <a14:backgroundMark x1="71569" y1="53207" x2="63399" y2="48219"/>
                        <a14:backgroundMark x1="20752" y1="69834" x2="33824" y2="16390"/>
                        <a14:backgroundMark x1="27614" y1="48694" x2="28595" y2="58195"/>
                        <a14:backgroundMark x1="45752" y1="60808" x2="49346" y2="59145"/>
                        <a14:backgroundMark x1="27288" y1="47268" x2="31209" y2="52969"/>
                        <a14:backgroundMark x1="35458" y1="76010" x2="38889" y2="72209"/>
                      </a14:backgroundRemoval>
                    </a14:imgEffect>
                  </a14:imgLayer>
                </a14:imgProps>
              </a:ext>
              <a:ext uri="{28A0092B-C50C-407E-A947-70E740481C1C}">
                <a14:useLocalDpi xmlns:a14="http://schemas.microsoft.com/office/drawing/2010/main" val="0"/>
              </a:ext>
            </a:extLst>
          </a:blip>
          <a:srcRect/>
          <a:stretch>
            <a:fillRect/>
          </a:stretch>
        </p:blipFill>
        <p:spPr bwMode="auto">
          <a:xfrm>
            <a:off x="2269955" y="-144463"/>
            <a:ext cx="8319800" cy="57232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ile sun cartoon Premium vector PNG - Similar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74667" y1="53167" x2="61167" y2="48667"/>
                        <a14:foregroundMark x1="54833" y1="74000" x2="54833" y2="56167"/>
                        <a14:foregroundMark x1="70167" y1="58667" x2="62333" y2="42667"/>
                        <a14:foregroundMark x1="72333" y1="44500" x2="69833" y2="60500"/>
                        <a14:foregroundMark x1="69333" y1="60500" x2="62000" y2="66500"/>
                        <a14:foregroundMark x1="71333" y1="18833" x2="76167" y2="9500"/>
                        <a14:foregroundMark x1="83833" y1="39000" x2="83833" y2="31167"/>
                        <a14:foregroundMark x1="86500" y1="47833" x2="84667" y2="58000"/>
                        <a14:foregroundMark x1="79500" y1="72833" x2="79833" y2="82167"/>
                        <a14:foregroundMark x1="69833" y1="77667" x2="67167" y2="84667"/>
                        <a14:foregroundMark x1="49333" y1="81333" x2="46667" y2="88833"/>
                        <a14:foregroundMark x1="28833" y1="76500" x2="19500" y2="87333"/>
                        <a14:foregroundMark x1="18000" y1="60500" x2="10667" y2="62000"/>
                        <a14:foregroundMark x1="15833" y1="43833" x2="11000" y2="40833"/>
                        <a14:foregroundMark x1="28833" y1="23000" x2="21333" y2="13333"/>
                        <a14:foregroundMark x1="49667" y1="18833" x2="49000" y2="10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919" y="0"/>
            <a:ext cx="1380668" cy="13806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1.png">
            <a:hlinkClick r:id="rId11" action="ppaction://hlinksldjump"/>
          </p:cNvPr>
          <p:cNvPicPr>
            <a:picLocks noChangeAspect="1"/>
          </p:cNvPicPr>
          <p:nvPr/>
        </p:nvPicPr>
        <p:blipFill>
          <a:blip r:embed="rId12" cstate="print"/>
          <a:stretch>
            <a:fillRect/>
          </a:stretch>
        </p:blipFill>
        <p:spPr>
          <a:xfrm>
            <a:off x="4231758" y="663842"/>
            <a:ext cx="1656907" cy="1931266"/>
          </a:xfrm>
          <a:prstGeom prst="rect">
            <a:avLst/>
          </a:prstGeom>
        </p:spPr>
      </p:pic>
      <p:pic>
        <p:nvPicPr>
          <p:cNvPr id="12" name="Picture 11" descr="5.png">
            <a:hlinkClick r:id="rId13" action="ppaction://hlinksldjump"/>
          </p:cNvPr>
          <p:cNvPicPr>
            <a:picLocks noChangeAspect="1"/>
          </p:cNvPicPr>
          <p:nvPr/>
        </p:nvPicPr>
        <p:blipFill>
          <a:blip r:embed="rId14" cstate="print"/>
          <a:stretch>
            <a:fillRect/>
          </a:stretch>
        </p:blipFill>
        <p:spPr>
          <a:xfrm>
            <a:off x="1371584" y="602181"/>
            <a:ext cx="1989435" cy="2097079"/>
          </a:xfrm>
          <a:prstGeom prst="rect">
            <a:avLst/>
          </a:prstGeom>
        </p:spPr>
      </p:pic>
      <p:pic>
        <p:nvPicPr>
          <p:cNvPr id="17" name="Picture 16" descr="9.png">
            <a:hlinkClick r:id="rId15" action="ppaction://hlinksldjump"/>
          </p:cNvPr>
          <p:cNvPicPr>
            <a:picLocks noChangeAspect="1"/>
          </p:cNvPicPr>
          <p:nvPr/>
        </p:nvPicPr>
        <p:blipFill>
          <a:blip r:embed="rId16" cstate="print"/>
          <a:stretch>
            <a:fillRect/>
          </a:stretch>
        </p:blipFill>
        <p:spPr>
          <a:xfrm>
            <a:off x="9264027" y="753443"/>
            <a:ext cx="1851679" cy="1997499"/>
          </a:xfrm>
          <a:prstGeom prst="rect">
            <a:avLst/>
          </a:prstGeom>
        </p:spPr>
      </p:pic>
      <p:pic>
        <p:nvPicPr>
          <p:cNvPr id="2" name="Picture 1">
            <a:hlinkClick r:id="rId11"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6429" t="8741" r="7700" b="7708"/>
          <a:stretch/>
        </p:blipFill>
        <p:spPr>
          <a:xfrm>
            <a:off x="1139715" y="159512"/>
            <a:ext cx="2644555" cy="2780413"/>
          </a:xfrm>
          <a:prstGeom prst="rect">
            <a:avLst/>
          </a:prstGeom>
        </p:spPr>
      </p:pic>
      <p:pic>
        <p:nvPicPr>
          <p:cNvPr id="29" name="Picture 28" descr="5631c7a98ca2287e2d680a324b15e383.png">
            <a:hlinkClick r:id="rId18" action="ppaction://hlinksldjump"/>
          </p:cNvPr>
          <p:cNvPicPr>
            <a:picLocks noChangeAspect="1"/>
          </p:cNvPicPr>
          <p:nvPr/>
        </p:nvPicPr>
        <p:blipFill>
          <a:blip r:embed="rId19" cstate="print"/>
          <a:stretch>
            <a:fillRect/>
          </a:stretch>
        </p:blipFill>
        <p:spPr>
          <a:xfrm>
            <a:off x="6731406" y="805126"/>
            <a:ext cx="1509824" cy="1894134"/>
          </a:xfrm>
          <a:prstGeom prst="rect">
            <a:avLst/>
          </a:prstGeom>
        </p:spPr>
      </p:pic>
      <p:pic>
        <p:nvPicPr>
          <p:cNvPr id="33" name="Picture 32">
            <a:hlinkClick r:id="rId20"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6429" t="8741" r="7700" b="7708"/>
          <a:stretch/>
        </p:blipFill>
        <p:spPr>
          <a:xfrm>
            <a:off x="3651878" y="204697"/>
            <a:ext cx="2644555" cy="2780413"/>
          </a:xfrm>
          <a:prstGeom prst="rect">
            <a:avLst/>
          </a:prstGeom>
        </p:spPr>
      </p:pic>
      <p:pic>
        <p:nvPicPr>
          <p:cNvPr id="34" name="Picture 33">
            <a:hlinkClick r:id="rId13"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6429" t="8741" r="7700" b="7708"/>
          <a:stretch/>
        </p:blipFill>
        <p:spPr>
          <a:xfrm>
            <a:off x="6259734" y="239269"/>
            <a:ext cx="2644555" cy="2780413"/>
          </a:xfrm>
          <a:prstGeom prst="rect">
            <a:avLst/>
          </a:prstGeom>
        </p:spPr>
      </p:pic>
      <p:pic>
        <p:nvPicPr>
          <p:cNvPr id="35" name="Picture 34">
            <a:hlinkClick r:id="rId21"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6429" t="8741" r="7700" b="7708"/>
          <a:stretch/>
        </p:blipFill>
        <p:spPr>
          <a:xfrm>
            <a:off x="8867590" y="273841"/>
            <a:ext cx="2644555" cy="2780413"/>
          </a:xfrm>
          <a:prstGeom prst="rect">
            <a:avLst/>
          </a:prstGeom>
        </p:spPr>
      </p:pic>
      <p:sp>
        <p:nvSpPr>
          <p:cNvPr id="5" name="Right Arrow 4">
            <a:hlinkClick r:id="rId22" action="ppaction://hlinksldjump"/>
          </p:cNvPr>
          <p:cNvSpPr/>
          <p:nvPr/>
        </p:nvSpPr>
        <p:spPr>
          <a:xfrm>
            <a:off x="11227981" y="6071191"/>
            <a:ext cx="871870" cy="78680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AutoShape 2" descr="Happy cartoon sun Royalty Free Vector Image - Vecto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AutoShape 4" descr="Happy cartoon sun Royalty Free Vector Image - Vector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2"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378303" y="-780593"/>
            <a:ext cx="609600" cy="609600"/>
          </a:xfrm>
          <a:prstGeom prst="rect">
            <a:avLst/>
          </a:prstGeom>
        </p:spPr>
      </p:pic>
      <p:pic>
        <p:nvPicPr>
          <p:cNvPr id="43"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648629" y="-780593"/>
            <a:ext cx="609600" cy="609600"/>
          </a:xfrm>
          <a:prstGeom prst="rect">
            <a:avLst/>
          </a:prstGeom>
        </p:spPr>
      </p:pic>
      <p:pic>
        <p:nvPicPr>
          <p:cNvPr id="46"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6429855" y="-795664"/>
            <a:ext cx="609600" cy="609600"/>
          </a:xfrm>
          <a:prstGeom prst="rect">
            <a:avLst/>
          </a:prstGeom>
        </p:spPr>
      </p:pic>
      <p:pic>
        <p:nvPicPr>
          <p:cNvPr id="47"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7741204" y="-699122"/>
            <a:ext cx="609600" cy="609600"/>
          </a:xfrm>
          <a:prstGeom prst="rect">
            <a:avLst/>
          </a:prstGeom>
        </p:spPr>
      </p:pic>
      <p:pic>
        <p:nvPicPr>
          <p:cNvPr id="48"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5125003" y="-780593"/>
            <a:ext cx="609600" cy="609600"/>
          </a:xfrm>
          <a:prstGeom prst="rect">
            <a:avLst/>
          </a:prstGeom>
        </p:spPr>
      </p:pic>
      <p:sp>
        <p:nvSpPr>
          <p:cNvPr id="3" name="Arrow: Right 2">
            <a:hlinkClick r:id="rId24" action="ppaction://hlinksldjump"/>
            <a:extLst>
              <a:ext uri="{FF2B5EF4-FFF2-40B4-BE49-F238E27FC236}">
                <a16:creationId xmlns:a16="http://schemas.microsoft.com/office/drawing/2014/main" id="{990742C0-BC7E-2B98-BA91-64F3097CC2AB}"/>
              </a:ext>
            </a:extLst>
          </p:cNvPr>
          <p:cNvSpPr/>
          <p:nvPr/>
        </p:nvSpPr>
        <p:spPr>
          <a:xfrm>
            <a:off x="9894849" y="6043961"/>
            <a:ext cx="2297151" cy="814039"/>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52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9.37256E-8 7.40741E-7 L 0.01705 0.44051 " pathEditMode="relative" rAng="0" ptsTypes="AA">
                                      <p:cBhvr>
                                        <p:cTn id="6" dur="2000" fill="hold"/>
                                        <p:tgtEl>
                                          <p:spTgt spid="12"/>
                                        </p:tgtEl>
                                        <p:attrNameLst>
                                          <p:attrName>ppt_x</p:attrName>
                                          <p:attrName>ppt_y</p:attrName>
                                        </p:attrNameLst>
                                      </p:cBhvr>
                                      <p:rCtr x="846" y="22014"/>
                                    </p:animMotion>
                                  </p:childTnLst>
                                </p:cTn>
                              </p:par>
                              <p:par>
                                <p:cTn id="7" presetID="10" presetClass="exit" presetSubtype="0" fill="hold"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1" presetClass="mediacall" presetSubtype="0" fill="hold" nodeType="withEffect">
                                  <p:stCondLst>
                                    <p:cond delay="250"/>
                                  </p:stCondLst>
                                  <p:childTnLst>
                                    <p:cmd type="call" cmd="playFrom(0.0)">
                                      <p:cBhvr>
                                        <p:cTn id="11" dur="4311" fill="hold"/>
                                        <p:tgtEl>
                                          <p:spTgt spid="43"/>
                                        </p:tgtEl>
                                      </p:cBhvr>
                                    </p:cmd>
                                  </p:child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3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07967E-6 0 L -0.01549 0.42894 " pathEditMode="relative" rAng="0" ptsTypes="AA">
                                      <p:cBhvr>
                                        <p:cTn id="16" dur="2000" fill="hold"/>
                                        <p:tgtEl>
                                          <p:spTgt spid="9"/>
                                        </p:tgtEl>
                                        <p:attrNameLst>
                                          <p:attrName>ppt_x</p:attrName>
                                          <p:attrName>ppt_y</p:attrName>
                                        </p:attrNameLst>
                                      </p:cBhvr>
                                      <p:rCtr x="-781" y="21435"/>
                                    </p:animMotion>
                                  </p:childTnLst>
                                </p:cTn>
                              </p:par>
                              <p:par>
                                <p:cTn id="17" presetID="10" presetClass="exit" presetSubtype="0" fill="hold" nodeType="with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par>
                                <p:cTn id="20" presetID="1" presetClass="mediacall" presetSubtype="0" fill="hold" nodeType="withEffect">
                                  <p:stCondLst>
                                    <p:cond delay="250"/>
                                  </p:stCondLst>
                                  <p:childTnLst>
                                    <p:cmd type="call" cmd="playFrom(0.0)">
                                      <p:cBhvr>
                                        <p:cTn id="21" dur="4311" fill="hold"/>
                                        <p:tgtEl>
                                          <p:spTgt spid="48"/>
                                        </p:tgtEl>
                                      </p:cBhvr>
                                    </p:cmd>
                                  </p:childTnLst>
                                </p:cTn>
                              </p:par>
                            </p:childTnLst>
                          </p:cTn>
                        </p:par>
                      </p:childTnLst>
                    </p:cTn>
                  </p:par>
                </p:childTnLst>
              </p:cTn>
              <p:nextCondLst>
                <p:cond evt="onClick" delay="0">
                  <p:tgtEl>
                    <p:spTgt spid="33"/>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45509E-6 -4.07407E-6 L -0.0259 0.40926 " pathEditMode="relative" rAng="0" ptsTypes="AA">
                                      <p:cBhvr>
                                        <p:cTn id="26" dur="2000" fill="hold"/>
                                        <p:tgtEl>
                                          <p:spTgt spid="29"/>
                                        </p:tgtEl>
                                        <p:attrNameLst>
                                          <p:attrName>ppt_x</p:attrName>
                                          <p:attrName>ppt_y</p:attrName>
                                        </p:attrNameLst>
                                      </p:cBhvr>
                                      <p:rCtr x="-1302" y="20463"/>
                                    </p:animMotion>
                                  </p:childTnLst>
                                </p:cTn>
                              </p:par>
                              <p:par>
                                <p:cTn id="27" presetID="10" presetClass="exit" presetSubtype="0" fill="hold" nodeType="with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par>
                                <p:cTn id="30" presetID="1" presetClass="mediacall" presetSubtype="0" fill="hold" nodeType="withEffect">
                                  <p:stCondLst>
                                    <p:cond delay="250"/>
                                  </p:stCondLst>
                                  <p:childTnLst>
                                    <p:cmd type="call" cmd="playFrom(0.0)">
                                      <p:cBhvr>
                                        <p:cTn id="31" dur="4311" fill="hold"/>
                                        <p:tgtEl>
                                          <p:spTgt spid="47"/>
                                        </p:tgtEl>
                                      </p:cBhvr>
                                    </p:cmd>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03658 0.09004 L -0.06561 0.4155 " pathEditMode="relative" rAng="0" ptsTypes="AA">
                                      <p:cBhvr>
                                        <p:cTn id="36" dur="2000" fill="hold"/>
                                        <p:tgtEl>
                                          <p:spTgt spid="17"/>
                                        </p:tgtEl>
                                        <p:attrNameLst>
                                          <p:attrName>ppt_x</p:attrName>
                                          <p:attrName>ppt_y</p:attrName>
                                        </p:attrNameLst>
                                      </p:cBhvr>
                                      <p:rCtr x="-1458" y="16273"/>
                                    </p:animMotion>
                                  </p:childTnLst>
                                </p:cTn>
                              </p:par>
                              <p:par>
                                <p:cTn id="37" presetID="10" presetClass="exit" presetSubtype="0" fill="hold" nodeType="withEffect">
                                  <p:stCondLst>
                                    <p:cond delay="0"/>
                                  </p:stCondLst>
                                  <p:childTnLst>
                                    <p:animEffect transition="out" filter="fade">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1" presetClass="mediacall" presetSubtype="0" fill="hold" nodeType="withEffect">
                                  <p:stCondLst>
                                    <p:cond delay="250"/>
                                  </p:stCondLst>
                                  <p:childTnLst>
                                    <p:cmd type="call" cmd="playFrom(0.0)">
                                      <p:cBhvr>
                                        <p:cTn id="41" dur="4311" fill="hold"/>
                                        <p:tgtEl>
                                          <p:spTgt spid="46"/>
                                        </p:tgtEl>
                                      </p:cBhvr>
                                    </p:cmd>
                                  </p:child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1030"/>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1000"/>
                                        <p:tgtEl>
                                          <p:spTgt spid="1034"/>
                                        </p:tgtEl>
                                      </p:cBhvr>
                                    </p:animEffect>
                                    <p:anim calcmode="lin" valueType="num">
                                      <p:cBhvr>
                                        <p:cTn id="48" dur="1000" fill="hold"/>
                                        <p:tgtEl>
                                          <p:spTgt spid="1034"/>
                                        </p:tgtEl>
                                        <p:attrNameLst>
                                          <p:attrName>ppt_x</p:attrName>
                                        </p:attrNameLst>
                                      </p:cBhvr>
                                      <p:tavLst>
                                        <p:tav tm="0">
                                          <p:val>
                                            <p:strVal val="#ppt_x"/>
                                          </p:val>
                                        </p:tav>
                                        <p:tav tm="100000">
                                          <p:val>
                                            <p:strVal val="#ppt_x"/>
                                          </p:val>
                                        </p:tav>
                                      </p:tavLst>
                                    </p:anim>
                                    <p:anim calcmode="lin" valueType="num">
                                      <p:cBhvr>
                                        <p:cTn id="49" dur="1000" fill="hold"/>
                                        <p:tgtEl>
                                          <p:spTgt spid="1034"/>
                                        </p:tgtEl>
                                        <p:attrNameLst>
                                          <p:attrName>ppt_y</p:attrName>
                                        </p:attrNameLst>
                                      </p:cBhvr>
                                      <p:tavLst>
                                        <p:tav tm="0">
                                          <p:val>
                                            <p:strVal val="#ppt_y+.1"/>
                                          </p:val>
                                        </p:tav>
                                        <p:tav tm="100000">
                                          <p:val>
                                            <p:strVal val="#ppt_y"/>
                                          </p:val>
                                        </p:tav>
                                      </p:tavLst>
                                    </p:anim>
                                  </p:childTnLst>
                                </p:cTn>
                              </p:par>
                              <p:par>
                                <p:cTn id="50" presetID="1" presetClass="mediacall" presetSubtype="0" fill="hold" nodeType="withEffect">
                                  <p:stCondLst>
                                    <p:cond delay="0"/>
                                  </p:stCondLst>
                                  <p:childTnLst>
                                    <p:cmd type="call" cmd="play">
                                      <p:cBhvr>
                                        <p:cTn id="51" dur="1" fill="hold"/>
                                        <p:tgtEl>
                                          <p:spTgt spid="42"/>
                                        </p:tgtEl>
                                      </p:cBhvr>
                                    </p:cmd>
                                  </p:childTnLst>
                                </p:cTn>
                              </p:par>
                            </p:childTnLst>
                          </p:cTn>
                        </p:par>
                      </p:childTnLst>
                    </p:cTn>
                  </p:par>
                </p:childTnLst>
              </p:cTn>
              <p:nextCondLst>
                <p:cond evt="onClick" delay="0">
                  <p:tgtEl>
                    <p:spTgt spid="1030"/>
                  </p:tgtEl>
                </p:cond>
              </p:nextCondLst>
            </p:seq>
            <p:audio>
              <p:cMediaNode vol="80000">
                <p:cTn id="52" fill="hold" display="0">
                  <p:stCondLst>
                    <p:cond delay="indefinite"/>
                  </p:stCondLst>
                  <p:endCondLst>
                    <p:cond evt="onStopAudio" delay="0">
                      <p:tgtEl>
                        <p:sldTgt/>
                      </p:tgtEl>
                    </p:cond>
                  </p:endCondLst>
                </p:cTn>
                <p:tgtEl>
                  <p:spTgt spid="42"/>
                </p:tgtEl>
              </p:cMediaNode>
            </p:audio>
            <p:audio>
              <p:cMediaNode vol="80000">
                <p:cTn id="53" fill="hold" display="0">
                  <p:stCondLst>
                    <p:cond delay="indefinite"/>
                  </p:stCondLst>
                  <p:endCondLst>
                    <p:cond evt="onStopAudio" delay="0">
                      <p:tgtEl>
                        <p:sldTgt/>
                      </p:tgtEl>
                    </p:cond>
                  </p:endCondLst>
                </p:cTn>
                <p:tgtEl>
                  <p:spTgt spid="43"/>
                </p:tgtEl>
              </p:cMediaNode>
            </p:audio>
            <p:audio>
              <p:cMediaNode vol="80000">
                <p:cTn id="54" fill="hold" display="0">
                  <p:stCondLst>
                    <p:cond delay="indefinite"/>
                  </p:stCondLst>
                  <p:endCondLst>
                    <p:cond evt="onStopAudio" delay="0">
                      <p:tgtEl>
                        <p:sldTgt/>
                      </p:tgtEl>
                    </p:cond>
                  </p:endCondLst>
                </p:cTn>
                <p:tgtEl>
                  <p:spTgt spid="46"/>
                </p:tgtEl>
              </p:cMediaNode>
            </p:audio>
            <p:audio>
              <p:cMediaNode vol="80000">
                <p:cTn id="55" fill="hold" display="0">
                  <p:stCondLst>
                    <p:cond delay="indefinite"/>
                  </p:stCondLst>
                  <p:endCondLst>
                    <p:cond evt="onStopAudio" delay="0">
                      <p:tgtEl>
                        <p:sldTgt/>
                      </p:tgtEl>
                    </p:cond>
                  </p:endCondLst>
                </p:cTn>
                <p:tgtEl>
                  <p:spTgt spid="47"/>
                </p:tgtEl>
              </p:cMediaNode>
            </p:audio>
            <p:audio>
              <p:cMediaNode vol="80000">
                <p:cTn id="56" fill="hold" display="0">
                  <p:stCondLst>
                    <p:cond delay="indefinite"/>
                  </p:stCondLst>
                  <p:endCondLst>
                    <p:cond evt="onStopAudio" delay="0">
                      <p:tgtEl>
                        <p:sldTgt/>
                      </p:tgtEl>
                    </p:cond>
                  </p:endCondLst>
                </p:cTn>
                <p:tgtEl>
                  <p:spTgt spid="4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3.png">
            <a:hlinkClick r:id="rId4" action="ppaction://hlinksldjump"/>
          </p:cNvPr>
          <p:cNvPicPr>
            <a:picLocks noChangeAspect="1"/>
          </p:cNvPicPr>
          <p:nvPr/>
        </p:nvPicPr>
        <p:blipFill>
          <a:blip r:embed="rId5" cstate="print"/>
          <a:stretch>
            <a:fillRect/>
          </a:stretch>
        </p:blipFill>
        <p:spPr>
          <a:xfrm>
            <a:off x="10363200" y="5185746"/>
            <a:ext cx="1828800" cy="1672254"/>
          </a:xfrm>
          <a:prstGeom prst="rect">
            <a:avLst/>
          </a:prstGeom>
        </p:spPr>
      </p:pic>
      <p:sp>
        <p:nvSpPr>
          <p:cNvPr id="39" name="Rounded Rectangle 38"/>
          <p:cNvSpPr/>
          <p:nvPr/>
        </p:nvSpPr>
        <p:spPr>
          <a:xfrm>
            <a:off x="3514725" y="409154"/>
            <a:ext cx="5534025" cy="1114846"/>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Đại</a:t>
            </a:r>
            <a:r>
              <a:rPr lang="en-US" sz="6000" b="1"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từ</a:t>
            </a:r>
            <a:r>
              <a:rPr lang="en-US" sz="6000" b="1"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là</a:t>
            </a:r>
            <a:r>
              <a:rPr lang="en-US" sz="6000" b="1"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 </a:t>
            </a:r>
            <a:r>
              <a:rPr lang="en-US" sz="6000" b="1" dirty="0" err="1">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gì</a:t>
            </a:r>
            <a:r>
              <a:rPr lang="en-US" sz="6000" b="1" dirty="0">
                <a:solidFill>
                  <a:prstClr val="white"/>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rPr>
              <a:t>?</a:t>
            </a:r>
            <a:endParaRPr kumimoji="0" lang="en-US" sz="60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40" name="Rounded Rectangle 39"/>
          <p:cNvSpPr/>
          <p:nvPr/>
        </p:nvSpPr>
        <p:spPr>
          <a:xfrm>
            <a:off x="1247775" y="2095500"/>
            <a:ext cx="9763125" cy="336434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Đại từ là từ dùng để thay thế như </a:t>
            </a:r>
            <a:r>
              <a:rPr lang="vi-VN" sz="3600" i="1" dirty="0">
                <a:solidFill>
                  <a:prstClr val="black"/>
                </a:solidFill>
                <a:latin typeface="Cambria" panose="02040503050406030204" pitchFamily="18" charset="0"/>
                <a:ea typeface="Cambria" panose="02040503050406030204" pitchFamily="18" charset="0"/>
              </a:rPr>
              <a:t>thế, vậy, đó, này</a:t>
            </a:r>
            <a:r>
              <a:rPr lang="vi-VN" sz="3600" dirty="0">
                <a:solidFill>
                  <a:prstClr val="black"/>
                </a:solidFill>
                <a:latin typeface="Cambria" panose="02040503050406030204" pitchFamily="18" charset="0"/>
                <a:ea typeface="Cambria" panose="02040503050406030204" pitchFamily="18" charset="0"/>
              </a:rPr>
              <a:t>,... (đại từ thay thế), để hỏi như </a:t>
            </a:r>
            <a:r>
              <a:rPr lang="vi-VN" sz="3600" i="1" dirty="0">
                <a:solidFill>
                  <a:prstClr val="black"/>
                </a:solidFill>
                <a:latin typeface="Cambria" panose="02040503050406030204" pitchFamily="18" charset="0"/>
                <a:ea typeface="Cambria" panose="02040503050406030204" pitchFamily="18" charset="0"/>
              </a:rPr>
              <a:t>ai, gì, nào, sao, bao nhiêu, đâu</a:t>
            </a:r>
            <a:r>
              <a:rPr lang="vi-VN" sz="3600" dirty="0">
                <a:solidFill>
                  <a:prstClr val="black"/>
                </a:solidFill>
                <a:latin typeface="Cambria" panose="02040503050406030204" pitchFamily="18" charset="0"/>
                <a:ea typeface="Cambria" panose="02040503050406030204" pitchFamily="18" charset="0"/>
              </a:rPr>
              <a:t>,... (đại từ nghi vấn) hoặc để xưng hô như </a:t>
            </a:r>
            <a:r>
              <a:rPr lang="vi-VN" sz="3600" i="1" dirty="0">
                <a:solidFill>
                  <a:prstClr val="black"/>
                </a:solidFill>
                <a:latin typeface="Cambria" panose="02040503050406030204" pitchFamily="18" charset="0"/>
                <a:ea typeface="Cambria" panose="02040503050406030204" pitchFamily="18" charset="0"/>
              </a:rPr>
              <a:t>tôi, tớ, chúng tôi, chúng tớ mày, chúng mày, chúng ta</a:t>
            </a:r>
            <a:r>
              <a:rPr lang="vi-VN" sz="3600" dirty="0">
                <a:solidFill>
                  <a:prstClr val="black"/>
                </a:solidFill>
                <a:latin typeface="Cambria" panose="02040503050406030204" pitchFamily="18" charset="0"/>
                <a:ea typeface="Cambria" panose="02040503050406030204" pitchFamily="18" charset="0"/>
              </a:rPr>
              <a:t>,... (đại từ xưng hô). </a:t>
            </a:r>
          </a:p>
        </p:txBody>
      </p:sp>
    </p:spTree>
    <p:extLst>
      <p:ext uri="{BB962C8B-B14F-4D97-AF65-F5344CB8AC3E}">
        <p14:creationId xmlns:p14="http://schemas.microsoft.com/office/powerpoint/2010/main" val="256934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5a151c87f1f159262a412ad550c34737.png">
            <a:hlinkClick r:id="rId4" action="ppaction://hlinksldjump"/>
          </p:cNvPr>
          <p:cNvPicPr>
            <a:picLocks noChangeAspect="1"/>
          </p:cNvPicPr>
          <p:nvPr/>
        </p:nvPicPr>
        <p:blipFill>
          <a:blip r:embed="rId5" cstate="print"/>
          <a:stretch>
            <a:fillRect/>
          </a:stretch>
        </p:blipFill>
        <p:spPr>
          <a:xfrm>
            <a:off x="10160000" y="4495800"/>
            <a:ext cx="2032000" cy="2595562"/>
          </a:xfrm>
          <a:prstGeom prst="rect">
            <a:avLst/>
          </a:prstGeom>
        </p:spPr>
      </p:pic>
      <p:grpSp>
        <p:nvGrpSpPr>
          <p:cNvPr id="2" name="Group 1"/>
          <p:cNvGrpSpPr/>
          <p:nvPr/>
        </p:nvGrpSpPr>
        <p:grpSpPr>
          <a:xfrm>
            <a:off x="-304800" y="-304801"/>
            <a:ext cx="12192000" cy="5591175"/>
            <a:chOff x="-304800" y="-304800"/>
            <a:chExt cx="12192000" cy="3352800"/>
          </a:xfrm>
        </p:grpSpPr>
        <p:pic>
          <p:nvPicPr>
            <p:cNvPr id="38" name="Picture 37" descr="112.png"/>
            <p:cNvPicPr>
              <a:picLocks noChangeAspect="1"/>
            </p:cNvPicPr>
            <p:nvPr/>
          </p:nvPicPr>
          <p:blipFill>
            <a:blip r:embed="rId6" cstate="print"/>
            <a:stretch>
              <a:fillRect/>
            </a:stretch>
          </p:blipFill>
          <p:spPr>
            <a:xfrm>
              <a:off x="-304800" y="-304800"/>
              <a:ext cx="12192000" cy="3352800"/>
            </a:xfrm>
            <a:prstGeom prst="rect">
              <a:avLst/>
            </a:prstGeom>
          </p:spPr>
        </p:pic>
        <p:sp>
          <p:nvSpPr>
            <p:cNvPr id="40" name="Rounded Rectangle 39"/>
            <p:cNvSpPr/>
            <p:nvPr/>
          </p:nvSpPr>
          <p:spPr>
            <a:xfrm>
              <a:off x="1524000" y="776197"/>
              <a:ext cx="8906540" cy="1403477"/>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287338" marR="0" lvl="0" indent="0" algn="ctr" defTabSz="914400" rtl="0" eaLnBrk="1" fontAlgn="auto" latinLnBrk="0" hangingPunct="1">
                <a:lnSpc>
                  <a:spcPct val="100000"/>
                </a:lnSpc>
                <a:spcBef>
                  <a:spcPts val="0"/>
                </a:spcBef>
                <a:spcAft>
                  <a:spcPts val="0"/>
                </a:spcAft>
                <a:buClrTx/>
                <a:buSzTx/>
                <a:buFontTx/>
                <a:buNone/>
                <a:tabLst/>
                <a:defRPr/>
              </a:pPr>
              <a:r>
                <a:rPr lang="en-US" sz="2800" b="1" u="none" strike="noStrike" dirty="0" err="1">
                  <a:solidFill>
                    <a:srgbClr val="002060"/>
                  </a:solidFill>
                  <a:effectLst/>
                  <a:latin typeface="Cambria" panose="02040503050406030204" pitchFamily="18" charset="0"/>
                  <a:ea typeface="Cambria" panose="02040503050406030204" pitchFamily="18" charset="0"/>
                </a:rPr>
                <a:t>Tìm</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đại</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từ</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trong</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đoạn</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sau</a:t>
              </a:r>
              <a:r>
                <a:rPr lang="en-US" sz="2800" b="1" u="none" strike="noStrike" dirty="0">
                  <a:solidFill>
                    <a:srgbClr val="002060"/>
                  </a:solidFill>
                  <a:effectLst/>
                  <a:latin typeface="Cambria" panose="02040503050406030204" pitchFamily="18" charset="0"/>
                  <a:ea typeface="Cambria" panose="02040503050406030204" pitchFamily="18" charset="0"/>
                </a:rPr>
                <a:t>:</a:t>
              </a: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b="1" u="none" strike="noStrike" dirty="0">
                  <a:solidFill>
                    <a:srgbClr val="002060"/>
                  </a:solidFill>
                  <a:effectLst/>
                  <a:latin typeface="Cambria" panose="02040503050406030204" pitchFamily="18" charset="0"/>
                  <a:ea typeface="Cambria" panose="02040503050406030204" pitchFamily="18" charset="0"/>
                </a:rPr>
                <a:t>“Cho tôi đi làm mưa với</a:t>
              </a:r>
              <a:endParaRPr lang="en-US" sz="2800" b="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b="1" u="none" strike="noStrike" dirty="0">
                  <a:solidFill>
                    <a:srgbClr val="002060"/>
                  </a:solidFill>
                  <a:effectLst/>
                  <a:latin typeface="Cambria" panose="02040503050406030204" pitchFamily="18" charset="0"/>
                  <a:ea typeface="Cambria" panose="02040503050406030204" pitchFamily="18" charset="0"/>
                </a:rPr>
                <a:t>Chị gió ơi chị gió ơi</a:t>
              </a:r>
              <a:endParaRPr lang="en-US" sz="2800" b="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b="1" u="none" strike="noStrike" dirty="0">
                  <a:solidFill>
                    <a:srgbClr val="002060"/>
                  </a:solidFill>
                  <a:effectLst/>
                  <a:latin typeface="Cambria" panose="02040503050406030204" pitchFamily="18" charset="0"/>
                  <a:ea typeface="Cambria" panose="02040503050406030204" pitchFamily="18" charset="0"/>
                </a:rPr>
                <a:t>Tôi muốn cây được xanh lá</a:t>
              </a:r>
              <a:endParaRPr lang="en-US" sz="2800" b="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b="1" u="none" strike="noStrike" dirty="0">
                  <a:solidFill>
                    <a:srgbClr val="002060"/>
                  </a:solidFill>
                  <a:effectLst/>
                  <a:latin typeface="Cambria" panose="02040503050406030204" pitchFamily="18" charset="0"/>
                  <a:ea typeface="Cambria" panose="02040503050406030204" pitchFamily="18" charset="0"/>
                </a:rPr>
                <a:t>Hoa lá được tốt tươi”</a:t>
              </a:r>
              <a:endParaRPr kumimoji="0" lang="en-US" sz="4400" b="1" u="none" strike="noStrike" kern="1200" cap="none" spc="0" normalizeH="0" baseline="0" noProof="0" dirty="0">
                <a:ln>
                  <a:noFill/>
                </a:ln>
                <a:solidFill>
                  <a:srgbClr val="002060"/>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endParaRPr>
            </a:p>
          </p:txBody>
        </p:sp>
      </p:grpSp>
      <p:sp>
        <p:nvSpPr>
          <p:cNvPr id="5" name="Rounded Rectangle 39">
            <a:extLst>
              <a:ext uri="{FF2B5EF4-FFF2-40B4-BE49-F238E27FC236}">
                <a16:creationId xmlns:a16="http://schemas.microsoft.com/office/drawing/2014/main" id="{BD39EAFE-68DB-7697-6A93-C6C87884BC60}"/>
              </a:ext>
            </a:extLst>
          </p:cNvPr>
          <p:cNvSpPr/>
          <p:nvPr/>
        </p:nvSpPr>
        <p:spPr>
          <a:xfrm>
            <a:off x="4343401" y="4648201"/>
            <a:ext cx="3581400" cy="990600"/>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3600" dirty="0" err="1">
                <a:solidFill>
                  <a:prstClr val="black"/>
                </a:solidFill>
                <a:latin typeface="Cambria" panose="02040503050406030204" pitchFamily="18" charset="0"/>
                <a:ea typeface="Cambria" panose="02040503050406030204" pitchFamily="18" charset="0"/>
              </a:rPr>
              <a:t>Đáp</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Tôi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chị</a:t>
            </a:r>
            <a:endParaRPr lang="vi-VN" sz="3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1440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5a151c87f1f159262a412ad550c34737.png">
            <a:hlinkClick r:id="rId4" action="ppaction://hlinksldjump"/>
          </p:cNvPr>
          <p:cNvPicPr>
            <a:picLocks noChangeAspect="1"/>
          </p:cNvPicPr>
          <p:nvPr/>
        </p:nvPicPr>
        <p:blipFill>
          <a:blip r:embed="rId5" cstate="print"/>
          <a:stretch>
            <a:fillRect/>
          </a:stretch>
        </p:blipFill>
        <p:spPr>
          <a:xfrm>
            <a:off x="10160000" y="4495800"/>
            <a:ext cx="2032000" cy="2595562"/>
          </a:xfrm>
          <a:prstGeom prst="rect">
            <a:avLst/>
          </a:prstGeom>
        </p:spPr>
      </p:pic>
      <p:grpSp>
        <p:nvGrpSpPr>
          <p:cNvPr id="3" name="Group 2">
            <a:extLst>
              <a:ext uri="{FF2B5EF4-FFF2-40B4-BE49-F238E27FC236}">
                <a16:creationId xmlns:a16="http://schemas.microsoft.com/office/drawing/2014/main" id="{E03E7233-169A-4F79-4749-921A7ABEAF8C}"/>
              </a:ext>
            </a:extLst>
          </p:cNvPr>
          <p:cNvGrpSpPr/>
          <p:nvPr/>
        </p:nvGrpSpPr>
        <p:grpSpPr>
          <a:xfrm>
            <a:off x="-304800" y="-304801"/>
            <a:ext cx="12192000" cy="5591175"/>
            <a:chOff x="-304800" y="-304800"/>
            <a:chExt cx="12192000" cy="3352800"/>
          </a:xfrm>
        </p:grpSpPr>
        <p:pic>
          <p:nvPicPr>
            <p:cNvPr id="4" name="Picture 3" descr="112.png">
              <a:extLst>
                <a:ext uri="{FF2B5EF4-FFF2-40B4-BE49-F238E27FC236}">
                  <a16:creationId xmlns:a16="http://schemas.microsoft.com/office/drawing/2014/main" id="{D7B4DF53-EE33-2C27-60F6-C9C2CD10A0BA}"/>
                </a:ext>
              </a:extLst>
            </p:cNvPr>
            <p:cNvPicPr>
              <a:picLocks noChangeAspect="1"/>
            </p:cNvPicPr>
            <p:nvPr/>
          </p:nvPicPr>
          <p:blipFill>
            <a:blip r:embed="rId6" cstate="print"/>
            <a:stretch>
              <a:fillRect/>
            </a:stretch>
          </p:blipFill>
          <p:spPr>
            <a:xfrm>
              <a:off x="-304800" y="-304800"/>
              <a:ext cx="12192000" cy="3352800"/>
            </a:xfrm>
            <a:prstGeom prst="rect">
              <a:avLst/>
            </a:prstGeom>
          </p:spPr>
        </p:pic>
        <p:sp>
          <p:nvSpPr>
            <p:cNvPr id="5" name="Rounded Rectangle 39">
              <a:extLst>
                <a:ext uri="{FF2B5EF4-FFF2-40B4-BE49-F238E27FC236}">
                  <a16:creationId xmlns:a16="http://schemas.microsoft.com/office/drawing/2014/main" id="{F5FF1B4A-29BC-7089-C8A6-565EAC30CFE0}"/>
                </a:ext>
              </a:extLst>
            </p:cNvPr>
            <p:cNvSpPr/>
            <p:nvPr/>
          </p:nvSpPr>
          <p:spPr>
            <a:xfrm>
              <a:off x="1524000" y="357764"/>
              <a:ext cx="8906540" cy="1821910"/>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287338" marR="0" lvl="0" indent="0" algn="ctr" defTabSz="914400" rtl="0" eaLnBrk="1" fontAlgn="auto" latinLnBrk="0" hangingPunct="1">
                <a:lnSpc>
                  <a:spcPct val="100000"/>
                </a:lnSpc>
                <a:spcBef>
                  <a:spcPts val="0"/>
                </a:spcBef>
                <a:spcAft>
                  <a:spcPts val="0"/>
                </a:spcAft>
                <a:buClrTx/>
                <a:buSzTx/>
                <a:buFontTx/>
                <a:buNone/>
                <a:tabLst/>
                <a:defRPr/>
              </a:pPr>
              <a:r>
                <a:rPr lang="en-US" sz="2800" b="1" u="none" strike="noStrike" dirty="0" err="1">
                  <a:solidFill>
                    <a:srgbClr val="002060"/>
                  </a:solidFill>
                  <a:effectLst/>
                  <a:latin typeface="Cambria" panose="02040503050406030204" pitchFamily="18" charset="0"/>
                  <a:ea typeface="Cambria" panose="02040503050406030204" pitchFamily="18" charset="0"/>
                </a:rPr>
                <a:t>Tìm</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đại</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từ</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trong</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đoạn</a:t>
              </a:r>
              <a:r>
                <a:rPr lang="en-US" sz="2800" b="1" u="none" strike="noStrike" dirty="0">
                  <a:solidFill>
                    <a:srgbClr val="002060"/>
                  </a:solidFill>
                  <a:effectLst/>
                  <a:latin typeface="Cambria" panose="02040503050406030204" pitchFamily="18" charset="0"/>
                  <a:ea typeface="Cambria" panose="02040503050406030204" pitchFamily="18" charset="0"/>
                </a:rPr>
                <a:t> </a:t>
              </a:r>
              <a:r>
                <a:rPr lang="en-US" sz="2800" b="1" u="none" strike="noStrike" dirty="0" err="1">
                  <a:solidFill>
                    <a:srgbClr val="002060"/>
                  </a:solidFill>
                  <a:effectLst/>
                  <a:latin typeface="Cambria" panose="02040503050406030204" pitchFamily="18" charset="0"/>
                  <a:ea typeface="Cambria" panose="02040503050406030204" pitchFamily="18" charset="0"/>
                </a:rPr>
                <a:t>sau</a:t>
              </a:r>
              <a:r>
                <a:rPr lang="en-US" sz="2800" b="1" u="none" strike="noStrike" dirty="0">
                  <a:solidFill>
                    <a:srgbClr val="002060"/>
                  </a:solidFill>
                  <a:effectLst/>
                  <a:latin typeface="Cambria" panose="02040503050406030204" pitchFamily="18" charset="0"/>
                  <a:ea typeface="Cambria" panose="02040503050406030204" pitchFamily="18" charset="0"/>
                </a:rPr>
                <a:t>:</a:t>
              </a: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Quả gì mà da cưng cứng</a:t>
              </a:r>
              <a:endParaRPr lang="en-US" sz="2800"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Xin thưa rằng quả trứng</a:t>
              </a:r>
              <a:endParaRPr lang="en-US" sz="2800"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Ăn vào thì nó làm sao</a:t>
              </a:r>
              <a:endParaRPr lang="en-US" sz="2800"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Không sao</a:t>
              </a:r>
              <a:endParaRPr lang="en-US" sz="2800"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Ăn vào người sẽ thêm cao”</a:t>
              </a:r>
              <a:endParaRPr lang="en-US" sz="2800"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800" u="none" strike="noStrike" dirty="0">
                  <a:solidFill>
                    <a:srgbClr val="002060"/>
                  </a:solidFill>
                  <a:effectLst/>
                  <a:latin typeface="Cambria" panose="02040503050406030204" pitchFamily="18" charset="0"/>
                  <a:ea typeface="Cambria" panose="02040503050406030204" pitchFamily="18" charset="0"/>
                </a:rPr>
                <a:t>(Quả gì</a:t>
              </a:r>
              <a:r>
                <a:rPr lang="en-US" sz="2800" u="none" strike="noStrike" dirty="0">
                  <a:solidFill>
                    <a:srgbClr val="002060"/>
                  </a:solidFill>
                  <a:effectLst/>
                  <a:latin typeface="Cambria" panose="02040503050406030204" pitchFamily="18" charset="0"/>
                  <a:ea typeface="Cambria" panose="02040503050406030204" pitchFamily="18" charset="0"/>
                </a:rPr>
                <a:t>?)</a:t>
              </a:r>
              <a:endParaRPr lang="vi-VN" sz="2800" u="none" strike="noStrike" dirty="0">
                <a:solidFill>
                  <a:srgbClr val="002060"/>
                </a:solidFill>
                <a:effectLst/>
                <a:latin typeface="Cambria" panose="02040503050406030204" pitchFamily="18" charset="0"/>
                <a:ea typeface="Cambria" panose="02040503050406030204" pitchFamily="18" charset="0"/>
              </a:endParaRPr>
            </a:p>
          </p:txBody>
        </p:sp>
      </p:grpSp>
      <p:sp>
        <p:nvSpPr>
          <p:cNvPr id="22" name="Rounded Rectangle 39">
            <a:extLst>
              <a:ext uri="{FF2B5EF4-FFF2-40B4-BE49-F238E27FC236}">
                <a16:creationId xmlns:a16="http://schemas.microsoft.com/office/drawing/2014/main" id="{95E49345-871C-C653-8889-AF0F5D19E1C0}"/>
              </a:ext>
            </a:extLst>
          </p:cNvPr>
          <p:cNvSpPr/>
          <p:nvPr/>
        </p:nvSpPr>
        <p:spPr>
          <a:xfrm>
            <a:off x="4391026" y="5048251"/>
            <a:ext cx="3581400" cy="990600"/>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3600" dirty="0" err="1">
                <a:solidFill>
                  <a:prstClr val="black"/>
                </a:solidFill>
                <a:latin typeface="Cambria" panose="02040503050406030204" pitchFamily="18" charset="0"/>
                <a:ea typeface="Cambria" panose="02040503050406030204" pitchFamily="18" charset="0"/>
              </a:rPr>
              <a:t>Đáp</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gì</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nó</a:t>
            </a:r>
            <a:endParaRPr lang="vi-VN" sz="3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626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png">
            <a:hlinkClick r:id="rId4" action="ppaction://hlinksldjump"/>
          </p:cNvPr>
          <p:cNvPicPr>
            <a:picLocks noChangeAspect="1"/>
          </p:cNvPicPr>
          <p:nvPr/>
        </p:nvPicPr>
        <p:blipFill>
          <a:blip r:embed="rId5" cstate="print"/>
          <a:stretch>
            <a:fillRect/>
          </a:stretch>
        </p:blipFill>
        <p:spPr>
          <a:xfrm>
            <a:off x="10261600" y="5410200"/>
            <a:ext cx="1930400" cy="1447800"/>
          </a:xfrm>
          <a:prstGeom prst="rect">
            <a:avLst/>
          </a:prstGeom>
        </p:spPr>
      </p:pic>
      <p:grpSp>
        <p:nvGrpSpPr>
          <p:cNvPr id="3" name="Group 2">
            <a:extLst>
              <a:ext uri="{FF2B5EF4-FFF2-40B4-BE49-F238E27FC236}">
                <a16:creationId xmlns:a16="http://schemas.microsoft.com/office/drawing/2014/main" id="{C2D7C262-4137-5CFF-003A-51ED5D5DEFAC}"/>
              </a:ext>
            </a:extLst>
          </p:cNvPr>
          <p:cNvGrpSpPr/>
          <p:nvPr/>
        </p:nvGrpSpPr>
        <p:grpSpPr>
          <a:xfrm>
            <a:off x="-304800" y="-304801"/>
            <a:ext cx="12192000" cy="5591175"/>
            <a:chOff x="-304800" y="-304800"/>
            <a:chExt cx="12192000" cy="3352800"/>
          </a:xfrm>
        </p:grpSpPr>
        <p:pic>
          <p:nvPicPr>
            <p:cNvPr id="4" name="Picture 3" descr="112.png">
              <a:extLst>
                <a:ext uri="{FF2B5EF4-FFF2-40B4-BE49-F238E27FC236}">
                  <a16:creationId xmlns:a16="http://schemas.microsoft.com/office/drawing/2014/main" id="{170F6513-4416-EB57-2264-A2685C46AEA9}"/>
                </a:ext>
              </a:extLst>
            </p:cNvPr>
            <p:cNvPicPr>
              <a:picLocks noChangeAspect="1"/>
            </p:cNvPicPr>
            <p:nvPr/>
          </p:nvPicPr>
          <p:blipFill>
            <a:blip r:embed="rId6" cstate="print"/>
            <a:stretch>
              <a:fillRect/>
            </a:stretch>
          </p:blipFill>
          <p:spPr>
            <a:xfrm>
              <a:off x="-304800" y="-304800"/>
              <a:ext cx="12192000" cy="3352800"/>
            </a:xfrm>
            <a:prstGeom prst="rect">
              <a:avLst/>
            </a:prstGeom>
          </p:spPr>
        </p:pic>
        <p:sp>
          <p:nvSpPr>
            <p:cNvPr id="5" name="Rounded Rectangle 39">
              <a:extLst>
                <a:ext uri="{FF2B5EF4-FFF2-40B4-BE49-F238E27FC236}">
                  <a16:creationId xmlns:a16="http://schemas.microsoft.com/office/drawing/2014/main" id="{C0C1050F-26FE-7086-9523-0EB3ED9FEF00}"/>
                </a:ext>
              </a:extLst>
            </p:cNvPr>
            <p:cNvSpPr/>
            <p:nvPr/>
          </p:nvSpPr>
          <p:spPr>
            <a:xfrm>
              <a:off x="1524000" y="357764"/>
              <a:ext cx="8906540" cy="2159043"/>
            </a:xfrm>
            <a:prstGeom prst="roundRect">
              <a:avLst/>
            </a:prstGeom>
            <a:gradFill>
              <a:gsLst>
                <a:gs pos="0">
                  <a:schemeClr val="accent5">
                    <a:satMod val="103000"/>
                    <a:lumMod val="102000"/>
                    <a:tint val="94000"/>
                  </a:schemeClr>
                </a:gs>
                <a:gs pos="46000">
                  <a:schemeClr val="accent5">
                    <a:satMod val="110000"/>
                    <a:lumMod val="100000"/>
                    <a:shade val="100000"/>
                    <a:alpha val="86000"/>
                  </a:schemeClr>
                </a:gs>
                <a:gs pos="100000">
                  <a:schemeClr val="accent5">
                    <a:lumMod val="99000"/>
                    <a:satMod val="120000"/>
                    <a:shade val="78000"/>
                  </a:schemeClr>
                </a:gs>
              </a:gsLst>
            </a:gradFill>
            <a:ln w="38100">
              <a:solidFill>
                <a:schemeClr val="accent6">
                  <a:lumMod val="75000"/>
                </a:schemeClr>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287338" algn="ctr">
                <a:defRPr/>
              </a:pPr>
              <a:r>
                <a:rPr lang="en-US" sz="2400" b="1" u="none" strike="noStrike" dirty="0" err="1">
                  <a:solidFill>
                    <a:srgbClr val="002060"/>
                  </a:solidFill>
                  <a:effectLst/>
                  <a:latin typeface="Cambria" panose="02040503050406030204" pitchFamily="18" charset="0"/>
                  <a:ea typeface="Cambria" panose="02040503050406030204" pitchFamily="18" charset="0"/>
                </a:rPr>
                <a:t>Tìm</a:t>
              </a:r>
              <a:r>
                <a:rPr lang="en-US" sz="2400" b="1" u="none" strike="noStrike" dirty="0">
                  <a:solidFill>
                    <a:srgbClr val="002060"/>
                  </a:solidFill>
                  <a:effectLst/>
                  <a:latin typeface="Cambria" panose="02040503050406030204" pitchFamily="18" charset="0"/>
                  <a:ea typeface="Cambria" panose="02040503050406030204" pitchFamily="18" charset="0"/>
                </a:rPr>
                <a:t> </a:t>
              </a:r>
              <a:r>
                <a:rPr lang="en-US" sz="2400" b="1" u="none" strike="noStrike" dirty="0" err="1">
                  <a:solidFill>
                    <a:srgbClr val="002060"/>
                  </a:solidFill>
                  <a:effectLst/>
                  <a:latin typeface="Cambria" panose="02040503050406030204" pitchFamily="18" charset="0"/>
                  <a:ea typeface="Cambria" panose="02040503050406030204" pitchFamily="18" charset="0"/>
                </a:rPr>
                <a:t>đại</a:t>
              </a:r>
              <a:r>
                <a:rPr lang="en-US" sz="2400" b="1" u="none" strike="noStrike" dirty="0">
                  <a:solidFill>
                    <a:srgbClr val="002060"/>
                  </a:solidFill>
                  <a:effectLst/>
                  <a:latin typeface="Cambria" panose="02040503050406030204" pitchFamily="18" charset="0"/>
                  <a:ea typeface="Cambria" panose="02040503050406030204" pitchFamily="18" charset="0"/>
                </a:rPr>
                <a:t> </a:t>
              </a:r>
              <a:r>
                <a:rPr lang="en-US" sz="2400" b="1" u="none" strike="noStrike" dirty="0" err="1">
                  <a:solidFill>
                    <a:srgbClr val="002060"/>
                  </a:solidFill>
                  <a:effectLst/>
                  <a:latin typeface="Cambria" panose="02040503050406030204" pitchFamily="18" charset="0"/>
                  <a:ea typeface="Cambria" panose="02040503050406030204" pitchFamily="18" charset="0"/>
                </a:rPr>
                <a:t>từ</a:t>
              </a:r>
              <a:r>
                <a:rPr lang="en-US" sz="2400" b="1" u="none" strike="noStrike" dirty="0">
                  <a:solidFill>
                    <a:srgbClr val="002060"/>
                  </a:solidFill>
                  <a:effectLst/>
                  <a:latin typeface="Cambria" panose="02040503050406030204" pitchFamily="18" charset="0"/>
                  <a:ea typeface="Cambria" panose="02040503050406030204" pitchFamily="18" charset="0"/>
                </a:rPr>
                <a:t> </a:t>
              </a:r>
              <a:r>
                <a:rPr lang="en-US" sz="2400" b="1" u="none" strike="noStrike" dirty="0" err="1">
                  <a:solidFill>
                    <a:srgbClr val="002060"/>
                  </a:solidFill>
                  <a:effectLst/>
                  <a:latin typeface="Cambria" panose="02040503050406030204" pitchFamily="18" charset="0"/>
                  <a:ea typeface="Cambria" panose="02040503050406030204" pitchFamily="18" charset="0"/>
                </a:rPr>
                <a:t>trong</a:t>
              </a:r>
              <a:r>
                <a:rPr lang="en-US" sz="2400" b="1" u="none" strike="noStrike" dirty="0">
                  <a:solidFill>
                    <a:srgbClr val="002060"/>
                  </a:solidFill>
                  <a:effectLst/>
                  <a:latin typeface="Cambria" panose="02040503050406030204" pitchFamily="18" charset="0"/>
                  <a:ea typeface="Cambria" panose="02040503050406030204" pitchFamily="18" charset="0"/>
                </a:rPr>
                <a:t> </a:t>
              </a:r>
              <a:r>
                <a:rPr lang="en-US" sz="2400" b="1" u="none" strike="noStrike" dirty="0" err="1">
                  <a:solidFill>
                    <a:srgbClr val="002060"/>
                  </a:solidFill>
                  <a:effectLst/>
                  <a:latin typeface="Cambria" panose="02040503050406030204" pitchFamily="18" charset="0"/>
                  <a:ea typeface="Cambria" panose="02040503050406030204" pitchFamily="18" charset="0"/>
                </a:rPr>
                <a:t>đoạn</a:t>
              </a:r>
              <a:r>
                <a:rPr lang="en-US" sz="2400" b="1" u="none" strike="noStrike" dirty="0">
                  <a:solidFill>
                    <a:srgbClr val="002060"/>
                  </a:solidFill>
                  <a:effectLst/>
                  <a:latin typeface="Cambria" panose="02040503050406030204" pitchFamily="18" charset="0"/>
                  <a:ea typeface="Cambria" panose="02040503050406030204" pitchFamily="18" charset="0"/>
                </a:rPr>
                <a:t> </a:t>
              </a:r>
              <a:r>
                <a:rPr lang="en-US" sz="2400" b="1" u="none" strike="noStrike" dirty="0" err="1">
                  <a:solidFill>
                    <a:srgbClr val="002060"/>
                  </a:solidFill>
                  <a:effectLst/>
                  <a:latin typeface="Cambria" panose="02040503050406030204" pitchFamily="18" charset="0"/>
                  <a:ea typeface="Cambria" panose="02040503050406030204" pitchFamily="18" charset="0"/>
                </a:rPr>
                <a:t>sau</a:t>
              </a:r>
              <a:r>
                <a:rPr lang="en-US" sz="2400" b="1" u="none" strike="noStrike" dirty="0">
                  <a:solidFill>
                    <a:srgbClr val="002060"/>
                  </a:solidFill>
                  <a:effectLst/>
                  <a:latin typeface="Cambria" panose="02040503050406030204" pitchFamily="18" charset="0"/>
                  <a:ea typeface="Cambria" panose="02040503050406030204" pitchFamily="18" charset="0"/>
                </a:rPr>
                <a:t>:</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en-US" sz="2400" b="0" i="1" u="none" strike="noStrike" dirty="0">
                  <a:solidFill>
                    <a:srgbClr val="002060"/>
                  </a:solidFill>
                  <a:effectLst/>
                  <a:latin typeface="Cambria" panose="02040503050406030204" pitchFamily="18" charset="0"/>
                  <a:ea typeface="Cambria" panose="02040503050406030204" pitchFamily="18" charset="0"/>
                </a:rPr>
                <a:t>T</a:t>
              </a:r>
              <a:r>
                <a:rPr lang="vi-VN" sz="2400" b="0" i="1" u="none" strike="noStrike" dirty="0">
                  <a:solidFill>
                    <a:srgbClr val="002060"/>
                  </a:solidFill>
                  <a:effectLst/>
                  <a:latin typeface="Cambria" panose="02040503050406030204" pitchFamily="18" charset="0"/>
                  <a:ea typeface="Cambria" panose="02040503050406030204" pitchFamily="18" charset="0"/>
                </a:rPr>
                <a:t>rái đất này là của chúng mình</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Quả bóng xanh bay giữa trời xanh</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Bồ câu ơi tiếng chim gù thương mến</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Hải âu ơi cánh chim vờn trên sóng</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Cùng bay nào</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Cho trái đất quay</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Cùng bay nào</a:t>
              </a:r>
              <a:endParaRPr lang="en-US" sz="2400" b="0" i="1" u="none" strike="noStrike" dirty="0">
                <a:solidFill>
                  <a:srgbClr val="002060"/>
                </a:solidFill>
                <a:effectLst/>
                <a:latin typeface="Cambria" panose="02040503050406030204" pitchFamily="18" charset="0"/>
                <a:ea typeface="Cambria" panose="02040503050406030204" pitchFamily="18" charset="0"/>
              </a:endParaRPr>
            </a:p>
            <a:p>
              <a:pPr marL="287338" marR="0" lvl="0" indent="0" algn="ctr" defTabSz="914400" rtl="0" eaLnBrk="1" fontAlgn="auto" latinLnBrk="0" hangingPunct="1">
                <a:lnSpc>
                  <a:spcPct val="100000"/>
                </a:lnSpc>
                <a:spcBef>
                  <a:spcPts val="0"/>
                </a:spcBef>
                <a:spcAft>
                  <a:spcPts val="0"/>
                </a:spcAft>
                <a:buClrTx/>
                <a:buSzTx/>
                <a:buFontTx/>
                <a:buNone/>
                <a:tabLst/>
                <a:defRPr/>
              </a:pPr>
              <a:r>
                <a:rPr lang="vi-VN" sz="2400" b="0" i="1" u="none" strike="noStrike" dirty="0">
                  <a:solidFill>
                    <a:srgbClr val="002060"/>
                  </a:solidFill>
                  <a:effectLst/>
                  <a:latin typeface="Cambria" panose="02040503050406030204" pitchFamily="18" charset="0"/>
                  <a:ea typeface="Cambria" panose="02040503050406030204" pitchFamily="18" charset="0"/>
                </a:rPr>
                <a:t>Cho trái đất quay</a:t>
              </a:r>
              <a:r>
                <a:rPr lang="en-US" sz="2400" b="0" i="1" u="none" strike="noStrike" dirty="0">
                  <a:solidFill>
                    <a:srgbClr val="002060"/>
                  </a:solidFill>
                  <a:effectLst/>
                  <a:latin typeface="Cambria" panose="02040503050406030204" pitchFamily="18" charset="0"/>
                  <a:ea typeface="Cambria" panose="02040503050406030204" pitchFamily="18" charset="0"/>
                </a:rPr>
                <a:t>.</a:t>
              </a:r>
              <a:endParaRPr lang="vi-VN" sz="3600" b="1" u="none" strike="noStrike" dirty="0">
                <a:solidFill>
                  <a:srgbClr val="002060"/>
                </a:solidFill>
                <a:effectLst/>
                <a:latin typeface="Cambria" panose="02040503050406030204" pitchFamily="18" charset="0"/>
                <a:ea typeface="Cambria" panose="02040503050406030204" pitchFamily="18" charset="0"/>
              </a:endParaRPr>
            </a:p>
          </p:txBody>
        </p:sp>
      </p:grpSp>
      <p:sp>
        <p:nvSpPr>
          <p:cNvPr id="6" name="Rounded Rectangle 39">
            <a:extLst>
              <a:ext uri="{FF2B5EF4-FFF2-40B4-BE49-F238E27FC236}">
                <a16:creationId xmlns:a16="http://schemas.microsoft.com/office/drawing/2014/main" id="{1B05C749-B88E-BF56-3604-6B12F60C9CDA}"/>
              </a:ext>
            </a:extLst>
          </p:cNvPr>
          <p:cNvSpPr/>
          <p:nvPr/>
        </p:nvSpPr>
        <p:spPr>
          <a:xfrm>
            <a:off x="3495675" y="5172076"/>
            <a:ext cx="5238750" cy="990600"/>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3600" dirty="0" err="1">
                <a:solidFill>
                  <a:prstClr val="black"/>
                </a:solidFill>
                <a:latin typeface="Cambria" panose="02040503050406030204" pitchFamily="18" charset="0"/>
                <a:ea typeface="Cambria" panose="02040503050406030204" pitchFamily="18" charset="0"/>
              </a:rPr>
              <a:t>Đáp</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này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chúng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mình</a:t>
            </a:r>
            <a:endParaRPr lang="vi-VN" sz="3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503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oiny" panose="02000903060500060000" pitchFamily="2"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9" name="Picture 8">
            <a:extLst>
              <a:ext uri="{FF2B5EF4-FFF2-40B4-BE49-F238E27FC236}">
                <a16:creationId xmlns:a16="http://schemas.microsoft.com/office/drawing/2014/main" id="{9CF0D13A-84A9-56E4-DEC4-F27F4B3779C2}"/>
              </a:ext>
            </a:extLst>
          </p:cNvPr>
          <p:cNvPicPr>
            <a:picLocks noChangeAspect="1"/>
          </p:cNvPicPr>
          <p:nvPr/>
        </p:nvPicPr>
        <p:blipFill>
          <a:blip r:embed="rId8"/>
          <a:stretch>
            <a:fillRect/>
          </a:stretch>
        </p:blipFill>
        <p:spPr>
          <a:xfrm>
            <a:off x="3742227" y="1705183"/>
            <a:ext cx="7736495" cy="3981033"/>
          </a:xfrm>
          <a:prstGeom prst="rect">
            <a:avLst/>
          </a:prstGeom>
        </p:spPr>
      </p:pic>
    </p:spTree>
    <p:custDataLst>
      <p:tags r:id="rId1"/>
    </p:custDataLst>
    <p:extLst>
      <p:ext uri="{BB962C8B-B14F-4D97-AF65-F5344CB8AC3E}">
        <p14:creationId xmlns:p14="http://schemas.microsoft.com/office/powerpoint/2010/main" val="26804489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BF8B6AB9-8827-2683-DB35-9DD4A5C80FEF}"/>
              </a:ext>
            </a:extLst>
          </p:cNvPr>
          <p:cNvPicPr>
            <a:picLocks noChangeAspect="1"/>
          </p:cNvPicPr>
          <p:nvPr/>
        </p:nvPicPr>
        <p:blipFill>
          <a:blip r:embed="rId6"/>
          <a:stretch>
            <a:fillRect/>
          </a:stretch>
        </p:blipFill>
        <p:spPr>
          <a:xfrm>
            <a:off x="1053395" y="1997851"/>
            <a:ext cx="9900762" cy="4432176"/>
          </a:xfrm>
          <a:prstGeom prst="rect">
            <a:avLst/>
          </a:prstGeom>
        </p:spPr>
      </p:pic>
    </p:spTree>
    <p:custDataLst>
      <p:tags r:id="rId1"/>
    </p:custDataLst>
    <p:extLst>
      <p:ext uri="{BB962C8B-B14F-4D97-AF65-F5344CB8AC3E}">
        <p14:creationId xmlns:p14="http://schemas.microsoft.com/office/powerpoint/2010/main" val="33610979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1167</Words>
  <Application>Microsoft Office PowerPoint</Application>
  <PresentationFormat>Widescreen</PresentationFormat>
  <Paragraphs>111</Paragraphs>
  <Slides>23</Slides>
  <Notes>6</Notes>
  <HiddenSlides>0</HiddenSlides>
  <MMClips>5</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宋体</vt:lpstr>
      <vt:lpstr>#9Slide07 Cadena</vt:lpstr>
      <vt:lpstr>Arial</vt:lpstr>
      <vt:lpstr>Calibri</vt:lpstr>
      <vt:lpstr>Calibri Light</vt:lpstr>
      <vt:lpstr>Cambria</vt:lpstr>
      <vt:lpstr>Coiny</vt:lpstr>
      <vt:lpstr>等线</vt:lpstr>
      <vt:lpstr>Vogue-ExtraBold</vt:lpstr>
      <vt:lpstr>Wingdings</vt:lpstr>
      <vt:lpstr>字魂59号-创粗黑</vt:lpstr>
      <vt:lpstr>阿里妈妈刀隶体</vt:lpstr>
      <vt:lpstr>阿里巴巴普惠体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Duyen</dc:creator>
  <cp:lastModifiedBy>My Duyen</cp:lastModifiedBy>
  <cp:revision>2</cp:revision>
  <dcterms:created xsi:type="dcterms:W3CDTF">2025-01-02T10:38:37Z</dcterms:created>
  <dcterms:modified xsi:type="dcterms:W3CDTF">2025-01-02T10:40:32Z</dcterms:modified>
</cp:coreProperties>
</file>