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3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5B5D-776E-481D-B3C9-5B08674F1DB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E878-F9C1-453B-8ACA-233A7CDC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4E3763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PCD</dc:creator>
  <cp:lastModifiedBy>PCD</cp:lastModifiedBy>
  <cp:revision>1</cp:revision>
  <dcterms:created xsi:type="dcterms:W3CDTF">2024-05-15T10:32:14Z</dcterms:created>
  <dcterms:modified xsi:type="dcterms:W3CDTF">2024-05-15T10:32:31Z</dcterms:modified>
</cp:coreProperties>
</file>